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DC75-1680-4E6A-86BD-A48D9369254E}" type="datetimeFigureOut">
              <a:rPr lang="el-GR" smtClean="0"/>
              <a:t>3/11/2023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6A373-DA70-4570-94D0-E3E1F6FF9ED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ppy Finger Art Family 照片檔及更多三個人照片- 三個人, 家庭, 幽默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1"/>
            <a:ext cx="8858312" cy="6572297"/>
          </a:xfrm>
          <a:prstGeom prst="rect">
            <a:avLst/>
          </a:prstGeom>
          <a:noFill/>
        </p:spPr>
      </p:pic>
      <p:pic>
        <p:nvPicPr>
          <p:cNvPr id="4" name="Picture 3" descr="IMG_2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2952739" cy="2214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G_2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3524243" cy="2643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ger Family | Nursery Rhyme For Kids With Lyr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IMG_2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2714626" cy="3619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2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1839" y="4875980"/>
            <a:ext cx="3452161" cy="1982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hoto libre de droit de Heureux Amoureux Des Mains Tenant Coeur Rouge  banque d'images et plus d'images libres de droit de Dessiner - Dessiner,  S'enlacer, Visage - iStock"/>
          <p:cNvPicPr>
            <a:picLocks noChangeAspect="1" noChangeArrowheads="1"/>
          </p:cNvPicPr>
          <p:nvPr/>
        </p:nvPicPr>
        <p:blipFill>
          <a:blip r:embed="rId2"/>
          <a:srcRect l="-3225" t="-3296" r="-3227"/>
          <a:stretch>
            <a:fillRect/>
          </a:stretch>
        </p:blipFill>
        <p:spPr bwMode="auto">
          <a:xfrm>
            <a:off x="-285784" y="-285776"/>
            <a:ext cx="9429784" cy="7143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IMG_2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85728"/>
            <a:ext cx="3214678" cy="24328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G_2241.JPG"/>
          <p:cNvPicPr>
            <a:picLocks noChangeAspect="1"/>
          </p:cNvPicPr>
          <p:nvPr/>
        </p:nvPicPr>
        <p:blipFill>
          <a:blip r:embed="rId4" cstate="print"/>
          <a:srcRect l="29245" t="4430" r="33375" b="29120"/>
          <a:stretch>
            <a:fillRect/>
          </a:stretch>
        </p:blipFill>
        <p:spPr>
          <a:xfrm>
            <a:off x="6572264" y="285728"/>
            <a:ext cx="2000264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G_2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4348" y="4071942"/>
            <a:ext cx="3386729" cy="2041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ug Stok Fotoğraflar &amp; Parmak çarpı işareti'nin Daha Fazla Resimleri -  Parmak çarpı işareti, İnsan Yüzü, Kucaklamak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215238"/>
          </a:xfrm>
          <a:prstGeom prst="rect">
            <a:avLst/>
          </a:prstGeom>
          <a:noFill/>
        </p:spPr>
      </p:pic>
      <p:pic>
        <p:nvPicPr>
          <p:cNvPr id="3" name="Picture 2" descr="IMG_2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357166"/>
            <a:ext cx="3238491" cy="24288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G_2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071942"/>
            <a:ext cx="3429024" cy="2571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친구 행복 하 세 웃는 손가락 미소에 대한 스톡 사진 및 기타 이미지 - 미소, 행복, 우정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IMG_2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3143240" cy="2357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G_2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643314"/>
            <a:ext cx="3905245" cy="29289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G_22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86500" y="71426"/>
            <a:ext cx="2428892" cy="2571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raniam173 makri</dc:creator>
  <cp:lastModifiedBy>raniam173 makri</cp:lastModifiedBy>
  <cp:revision>2</cp:revision>
  <dcterms:created xsi:type="dcterms:W3CDTF">2023-11-03T21:27:44Z</dcterms:created>
  <dcterms:modified xsi:type="dcterms:W3CDTF">2023-11-03T21:40:36Z</dcterms:modified>
</cp:coreProperties>
</file>