
<file path=[Content_Types].xml><?xml version="1.0" encoding="utf-8"?>
<Types xmlns="http://schemas.openxmlformats.org/package/2006/content-types">
  <Default Extension="fntdata" ContentType="application/x-fontdata"/>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9"/>
  </p:notesMasterIdLst>
  <p:sldIdLst>
    <p:sldId id="256" r:id="rId2"/>
    <p:sldId id="261" r:id="rId3"/>
    <p:sldId id="297" r:id="rId4"/>
    <p:sldId id="298" r:id="rId5"/>
    <p:sldId id="299" r:id="rId6"/>
    <p:sldId id="300" r:id="rId7"/>
    <p:sldId id="301" r:id="rId8"/>
  </p:sldIdLst>
  <p:sldSz cx="9144000" cy="5143500" type="screen16x9"/>
  <p:notesSz cx="6858000" cy="9144000"/>
  <p:embeddedFontLst>
    <p:embeddedFont>
      <p:font typeface="Patrick Hand" panose="00000500000000000000" pitchFamily="2" charset="0"/>
      <p:regular r:id="rId10"/>
    </p:embeddedFont>
    <p:embeddedFont>
      <p:font typeface="Quicksand" panose="020B0604020202020204" charset="0"/>
      <p:regular r:id="rId11"/>
      <p:bold r:id="rId1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521415D9-36F7-43E2-AB2F-B90AF26B5E84}">
      <p14:sectionLst xmlns:p14="http://schemas.microsoft.com/office/powerpoint/2010/main">
        <p14:section name="Προεπιλεγμένη ενότητα" id="{108FABB4-8169-4F49-996E-7EF826188309}">
          <p14:sldIdLst>
            <p14:sldId id="256"/>
            <p14:sldId id="261"/>
            <p14:sldId id="297"/>
            <p14:sldId id="298"/>
            <p14:sldId id="299"/>
            <p14:sldId id="300"/>
            <p14:sldId id="30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ACF7586-2648-470C-8C32-64274F1F8466}">
  <a:tblStyle styleId="{7ACF7586-2648-470C-8C32-64274F1F8466}"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0" d="100"/>
          <a:sy n="80" d="100"/>
        </p:scale>
        <p:origin x="37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Φύλλο1!$B$1</c:f>
              <c:strCache>
                <c:ptCount val="1"/>
                <c:pt idx="0">
                  <c:v>Σειρά 1</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Φύλλο1!$A$2:$A$10</c:f>
              <c:strCache>
                <c:ptCount val="9"/>
                <c:pt idx="0">
                  <c:v>Κοινωνικοποίηση</c:v>
                </c:pt>
                <c:pt idx="1">
                  <c:v>Συνεργασία και ομαδικότητα</c:v>
                </c:pt>
                <c:pt idx="2">
                  <c:v>Αυτοπεποίθηση</c:v>
                </c:pt>
                <c:pt idx="3">
                  <c:v>Τήρηση κανόνων και ορίων</c:v>
                </c:pt>
                <c:pt idx="4">
                  <c:v>Πρότυπα καλής συμπεριφοράς</c:v>
                </c:pt>
                <c:pt idx="5">
                  <c:v>Φαντασία και δημιουργικότητα</c:v>
                </c:pt>
                <c:pt idx="6">
                  <c:v>Διαχείριση συναισθημάτων</c:v>
                </c:pt>
                <c:pt idx="7">
                  <c:v>Προετοιμασία για την Α' Δημοτικού</c:v>
                </c:pt>
                <c:pt idx="8">
                  <c:v>Μαθηματική/ γνωστική και γλωσσική ανάπτυξη</c:v>
                </c:pt>
              </c:strCache>
            </c:strRef>
          </c:cat>
          <c:val>
            <c:numRef>
              <c:f>Φύλλο1!$B$2:$B$10</c:f>
              <c:numCache>
                <c:formatCode>General</c:formatCode>
                <c:ptCount val="9"/>
                <c:pt idx="0">
                  <c:v>23</c:v>
                </c:pt>
                <c:pt idx="1">
                  <c:v>7</c:v>
                </c:pt>
                <c:pt idx="2">
                  <c:v>9</c:v>
                </c:pt>
                <c:pt idx="3">
                  <c:v>3</c:v>
                </c:pt>
                <c:pt idx="4">
                  <c:v>2</c:v>
                </c:pt>
                <c:pt idx="5">
                  <c:v>8</c:v>
                </c:pt>
                <c:pt idx="6">
                  <c:v>5</c:v>
                </c:pt>
                <c:pt idx="7">
                  <c:v>5</c:v>
                </c:pt>
                <c:pt idx="8">
                  <c:v>3</c:v>
                </c:pt>
              </c:numCache>
            </c:numRef>
          </c:val>
          <c:extLst>
            <c:ext xmlns:c16="http://schemas.microsoft.com/office/drawing/2014/chart" uri="{C3380CC4-5D6E-409C-BE32-E72D297353CC}">
              <c16:uniqueId val="{00000000-5A74-45E0-B6BC-4F284FBBB807}"/>
            </c:ext>
          </c:extLst>
        </c:ser>
        <c:ser>
          <c:idx val="1"/>
          <c:order val="1"/>
          <c:tx>
            <c:strRef>
              <c:f>Φύλλο1!$C$1</c:f>
              <c:strCache>
                <c:ptCount val="1"/>
                <c:pt idx="0">
                  <c:v>Στήλη2</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Φύλλο1!$A$2:$A$10</c:f>
              <c:strCache>
                <c:ptCount val="9"/>
                <c:pt idx="0">
                  <c:v>Κοινωνικοποίηση</c:v>
                </c:pt>
                <c:pt idx="1">
                  <c:v>Συνεργασία και ομαδικότητα</c:v>
                </c:pt>
                <c:pt idx="2">
                  <c:v>Αυτοπεποίθηση</c:v>
                </c:pt>
                <c:pt idx="3">
                  <c:v>Τήρηση κανόνων και ορίων</c:v>
                </c:pt>
                <c:pt idx="4">
                  <c:v>Πρότυπα καλής συμπεριφοράς</c:v>
                </c:pt>
                <c:pt idx="5">
                  <c:v>Φαντασία και δημιουργικότητα</c:v>
                </c:pt>
                <c:pt idx="6">
                  <c:v>Διαχείριση συναισθημάτων</c:v>
                </c:pt>
                <c:pt idx="7">
                  <c:v>Προετοιμασία για την Α' Δημοτικού</c:v>
                </c:pt>
                <c:pt idx="8">
                  <c:v>Μαθηματική/ γνωστική και γλωσσική ανάπτυξη</c:v>
                </c:pt>
              </c:strCache>
            </c:strRef>
          </c:cat>
          <c:val>
            <c:numRef>
              <c:f>Φύλλο1!$C$2:$C$10</c:f>
              <c:numCache>
                <c:formatCode>General</c:formatCode>
                <c:ptCount val="9"/>
              </c:numCache>
            </c:numRef>
          </c:val>
          <c:extLst>
            <c:ext xmlns:c16="http://schemas.microsoft.com/office/drawing/2014/chart" uri="{C3380CC4-5D6E-409C-BE32-E72D297353CC}">
              <c16:uniqueId val="{00000001-5A74-45E0-B6BC-4F284FBBB807}"/>
            </c:ext>
          </c:extLst>
        </c:ser>
        <c:ser>
          <c:idx val="2"/>
          <c:order val="2"/>
          <c:tx>
            <c:strRef>
              <c:f>Φύλλο1!$D$1</c:f>
              <c:strCache>
                <c:ptCount val="1"/>
                <c:pt idx="0">
                  <c:v>Στήλη1</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l-G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Φύλλο1!$A$2:$A$10</c:f>
              <c:strCache>
                <c:ptCount val="9"/>
                <c:pt idx="0">
                  <c:v>Κοινωνικοποίηση</c:v>
                </c:pt>
                <c:pt idx="1">
                  <c:v>Συνεργασία και ομαδικότητα</c:v>
                </c:pt>
                <c:pt idx="2">
                  <c:v>Αυτοπεποίθηση</c:v>
                </c:pt>
                <c:pt idx="3">
                  <c:v>Τήρηση κανόνων και ορίων</c:v>
                </c:pt>
                <c:pt idx="4">
                  <c:v>Πρότυπα καλής συμπεριφοράς</c:v>
                </c:pt>
                <c:pt idx="5">
                  <c:v>Φαντασία και δημιουργικότητα</c:v>
                </c:pt>
                <c:pt idx="6">
                  <c:v>Διαχείριση συναισθημάτων</c:v>
                </c:pt>
                <c:pt idx="7">
                  <c:v>Προετοιμασία για την Α' Δημοτικού</c:v>
                </c:pt>
                <c:pt idx="8">
                  <c:v>Μαθηματική/ γνωστική και γλωσσική ανάπτυξη</c:v>
                </c:pt>
              </c:strCache>
            </c:strRef>
          </c:cat>
          <c:val>
            <c:numRef>
              <c:f>Φύλλο1!$D$2:$D$10</c:f>
              <c:numCache>
                <c:formatCode>General</c:formatCode>
                <c:ptCount val="9"/>
              </c:numCache>
            </c:numRef>
          </c:val>
          <c:extLst>
            <c:ext xmlns:c16="http://schemas.microsoft.com/office/drawing/2014/chart" uri="{C3380CC4-5D6E-409C-BE32-E72D297353CC}">
              <c16:uniqueId val="{00000002-5A74-45E0-B6BC-4F284FBBB807}"/>
            </c:ext>
          </c:extLst>
        </c:ser>
        <c:dLbls>
          <c:showLegendKey val="0"/>
          <c:showVal val="1"/>
          <c:showCatName val="0"/>
          <c:showSerName val="0"/>
          <c:showPercent val="0"/>
          <c:showBubbleSize val="0"/>
        </c:dLbls>
        <c:gapWidth val="95"/>
        <c:overlap val="100"/>
        <c:axId val="692293360"/>
        <c:axId val="692291920"/>
      </c:barChart>
      <c:catAx>
        <c:axId val="692293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accent1">
                    <a:lumMod val="10000"/>
                  </a:schemeClr>
                </a:solidFill>
                <a:latin typeface="+mn-lt"/>
                <a:ea typeface="+mn-ea"/>
                <a:cs typeface="+mn-cs"/>
              </a:defRPr>
            </a:pPr>
            <a:endParaRPr lang="el-GR"/>
          </a:p>
        </c:txPr>
        <c:crossAx val="692291920"/>
        <c:crosses val="autoZero"/>
        <c:auto val="1"/>
        <c:lblAlgn val="ctr"/>
        <c:lblOffset val="100"/>
        <c:noMultiLvlLbl val="0"/>
      </c:catAx>
      <c:valAx>
        <c:axId val="692291920"/>
        <c:scaling>
          <c:orientation val="minMax"/>
        </c:scaling>
        <c:delete val="1"/>
        <c:axPos val="l"/>
        <c:numFmt formatCode="General" sourceLinked="1"/>
        <c:majorTickMark val="none"/>
        <c:minorTickMark val="none"/>
        <c:tickLblPos val="nextTo"/>
        <c:crossAx val="6922933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l-G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11E0F0-2C3A-4E43-AACE-65490736EF1D}" type="doc">
      <dgm:prSet loTypeId="urn:microsoft.com/office/officeart/2005/8/layout/equation2" loCatId="process" qsTypeId="urn:microsoft.com/office/officeart/2005/8/quickstyle/simple1" qsCatId="simple" csTypeId="urn:microsoft.com/office/officeart/2005/8/colors/colorful3" csCatId="colorful" phldr="1"/>
      <dgm:spPr/>
      <dgm:t>
        <a:bodyPr/>
        <a:lstStyle/>
        <a:p>
          <a:endParaRPr lang="el-GR"/>
        </a:p>
      </dgm:t>
    </dgm:pt>
    <dgm:pt modelId="{FF31FAF0-362B-4A38-963B-26F673314356}">
      <dgm:prSet phldrT="[Κείμενο]" custT="1"/>
      <dgm:spPr/>
      <dgm:t>
        <a:bodyPr/>
        <a:lstStyle/>
        <a:p>
          <a:r>
            <a:rPr lang="el-GR" sz="1200" dirty="0"/>
            <a:t>Γονικές προσδοκίες</a:t>
          </a:r>
        </a:p>
      </dgm:t>
    </dgm:pt>
    <dgm:pt modelId="{8FB1DCFD-C403-4946-AF54-47C14C3CABCC}" type="parTrans" cxnId="{79CEEBB7-696B-4A57-B6BE-021C33F76B6B}">
      <dgm:prSet/>
      <dgm:spPr/>
      <dgm:t>
        <a:bodyPr/>
        <a:lstStyle/>
        <a:p>
          <a:endParaRPr lang="el-GR" sz="1200"/>
        </a:p>
      </dgm:t>
    </dgm:pt>
    <dgm:pt modelId="{5BE3B873-3E70-4354-AB37-F3DF99975850}" type="sibTrans" cxnId="{79CEEBB7-696B-4A57-B6BE-021C33F76B6B}">
      <dgm:prSet custT="1"/>
      <dgm:spPr/>
      <dgm:t>
        <a:bodyPr/>
        <a:lstStyle/>
        <a:p>
          <a:endParaRPr lang="el-GR" sz="1200"/>
        </a:p>
      </dgm:t>
    </dgm:pt>
    <dgm:pt modelId="{55220F5C-96A5-4701-8309-81A1D783817B}">
      <dgm:prSet phldrT="[Κείμενο]" custT="1"/>
      <dgm:spPr/>
      <dgm:t>
        <a:bodyPr/>
        <a:lstStyle/>
        <a:p>
          <a:r>
            <a:rPr lang="el-GR" sz="1200" dirty="0"/>
            <a:t>Εκπαιδευτικές προσδοκίες</a:t>
          </a:r>
        </a:p>
      </dgm:t>
    </dgm:pt>
    <dgm:pt modelId="{6D777785-E5EA-4DFE-9F54-50066019CCC3}" type="parTrans" cxnId="{FC81C04F-8D93-43D5-8DF7-910970416E67}">
      <dgm:prSet/>
      <dgm:spPr/>
      <dgm:t>
        <a:bodyPr/>
        <a:lstStyle/>
        <a:p>
          <a:endParaRPr lang="el-GR" sz="1200"/>
        </a:p>
      </dgm:t>
    </dgm:pt>
    <dgm:pt modelId="{06ED2C77-65C0-4163-B0BB-275D40891A10}" type="sibTrans" cxnId="{FC81C04F-8D93-43D5-8DF7-910970416E67}">
      <dgm:prSet custT="1"/>
      <dgm:spPr/>
      <dgm:t>
        <a:bodyPr/>
        <a:lstStyle/>
        <a:p>
          <a:endParaRPr lang="el-GR" sz="1200"/>
        </a:p>
      </dgm:t>
    </dgm:pt>
    <dgm:pt modelId="{C0EA9FDE-DEF9-4234-8E57-AE369BD802F4}">
      <dgm:prSet phldrT="[Κείμενο]" custT="1"/>
      <dgm:spPr/>
      <dgm:t>
        <a:bodyPr/>
        <a:lstStyle/>
        <a:p>
          <a:r>
            <a:rPr lang="el-GR" sz="1200" dirty="0"/>
            <a:t>Ολόπλευρη ανάπτυξη του παιδιού</a:t>
          </a:r>
        </a:p>
      </dgm:t>
    </dgm:pt>
    <dgm:pt modelId="{5D3A9B4E-F334-4FA8-9211-47DC1BD7903A}" type="parTrans" cxnId="{17F5386C-E8A3-4D1D-BF26-95CE73B06EBD}">
      <dgm:prSet/>
      <dgm:spPr/>
      <dgm:t>
        <a:bodyPr/>
        <a:lstStyle/>
        <a:p>
          <a:endParaRPr lang="el-GR" sz="1200"/>
        </a:p>
      </dgm:t>
    </dgm:pt>
    <dgm:pt modelId="{57D5915E-E91F-4BE3-832E-9D20A8312010}" type="sibTrans" cxnId="{17F5386C-E8A3-4D1D-BF26-95CE73B06EBD}">
      <dgm:prSet/>
      <dgm:spPr/>
      <dgm:t>
        <a:bodyPr/>
        <a:lstStyle/>
        <a:p>
          <a:endParaRPr lang="el-GR" sz="1200"/>
        </a:p>
      </dgm:t>
    </dgm:pt>
    <dgm:pt modelId="{507868DE-6A17-47D2-8E75-1D76476176DE}" type="pres">
      <dgm:prSet presAssocID="{1511E0F0-2C3A-4E43-AACE-65490736EF1D}" presName="Name0" presStyleCnt="0">
        <dgm:presLayoutVars>
          <dgm:dir/>
          <dgm:resizeHandles val="exact"/>
        </dgm:presLayoutVars>
      </dgm:prSet>
      <dgm:spPr/>
    </dgm:pt>
    <dgm:pt modelId="{7C35277D-5B45-4872-B306-C2085519FE50}" type="pres">
      <dgm:prSet presAssocID="{1511E0F0-2C3A-4E43-AACE-65490736EF1D}" presName="vNodes" presStyleCnt="0"/>
      <dgm:spPr/>
    </dgm:pt>
    <dgm:pt modelId="{C9FECD9E-D566-4A41-A22A-542528A0B81A}" type="pres">
      <dgm:prSet presAssocID="{FF31FAF0-362B-4A38-963B-26F673314356}" presName="node" presStyleLbl="node1" presStyleIdx="0" presStyleCnt="3" custScaleX="152185" custScaleY="136339">
        <dgm:presLayoutVars>
          <dgm:bulletEnabled val="1"/>
        </dgm:presLayoutVars>
      </dgm:prSet>
      <dgm:spPr/>
    </dgm:pt>
    <dgm:pt modelId="{248285E1-03B4-4673-B112-BBB946BFC757}" type="pres">
      <dgm:prSet presAssocID="{5BE3B873-3E70-4354-AB37-F3DF99975850}" presName="spacerT" presStyleCnt="0"/>
      <dgm:spPr/>
    </dgm:pt>
    <dgm:pt modelId="{DEA6BA15-4B88-4B7C-870F-E86780866D6B}" type="pres">
      <dgm:prSet presAssocID="{5BE3B873-3E70-4354-AB37-F3DF99975850}" presName="sibTrans" presStyleLbl="sibTrans2D1" presStyleIdx="0" presStyleCnt="2"/>
      <dgm:spPr/>
    </dgm:pt>
    <dgm:pt modelId="{81C2B79E-360E-452F-8287-115B343E6799}" type="pres">
      <dgm:prSet presAssocID="{5BE3B873-3E70-4354-AB37-F3DF99975850}" presName="spacerB" presStyleCnt="0"/>
      <dgm:spPr/>
    </dgm:pt>
    <dgm:pt modelId="{53A39A21-213D-4AA7-AB23-CFA66C7B7400}" type="pres">
      <dgm:prSet presAssocID="{55220F5C-96A5-4701-8309-81A1D783817B}" presName="node" presStyleLbl="node1" presStyleIdx="1" presStyleCnt="3" custScaleX="178491" custScaleY="167861">
        <dgm:presLayoutVars>
          <dgm:bulletEnabled val="1"/>
        </dgm:presLayoutVars>
      </dgm:prSet>
      <dgm:spPr/>
    </dgm:pt>
    <dgm:pt modelId="{1ADCAC1E-2C48-4560-B6AC-7E3EE7E09735}" type="pres">
      <dgm:prSet presAssocID="{1511E0F0-2C3A-4E43-AACE-65490736EF1D}" presName="sibTransLast" presStyleLbl="sibTrans2D1" presStyleIdx="1" presStyleCnt="2"/>
      <dgm:spPr/>
    </dgm:pt>
    <dgm:pt modelId="{3D1D7223-3925-4729-8BFD-141CE4542195}" type="pres">
      <dgm:prSet presAssocID="{1511E0F0-2C3A-4E43-AACE-65490736EF1D}" presName="connectorText" presStyleLbl="sibTrans2D1" presStyleIdx="1" presStyleCnt="2"/>
      <dgm:spPr/>
    </dgm:pt>
    <dgm:pt modelId="{3755CEED-19A9-4CB0-AF78-704C06D79FE1}" type="pres">
      <dgm:prSet presAssocID="{1511E0F0-2C3A-4E43-AACE-65490736EF1D}" presName="lastNode" presStyleLbl="node1" presStyleIdx="2" presStyleCnt="3">
        <dgm:presLayoutVars>
          <dgm:bulletEnabled val="1"/>
        </dgm:presLayoutVars>
      </dgm:prSet>
      <dgm:spPr/>
    </dgm:pt>
  </dgm:ptLst>
  <dgm:cxnLst>
    <dgm:cxn modelId="{BD926715-353D-442D-9BE4-587FB3AE8A26}" type="presOf" srcId="{55220F5C-96A5-4701-8309-81A1D783817B}" destId="{53A39A21-213D-4AA7-AB23-CFA66C7B7400}" srcOrd="0" destOrd="0" presId="urn:microsoft.com/office/officeart/2005/8/layout/equation2"/>
    <dgm:cxn modelId="{0AFA1D3F-B0DD-4F91-9E77-8A7AB8EBC853}" type="presOf" srcId="{06ED2C77-65C0-4163-B0BB-275D40891A10}" destId="{1ADCAC1E-2C48-4560-B6AC-7E3EE7E09735}" srcOrd="0" destOrd="0" presId="urn:microsoft.com/office/officeart/2005/8/layout/equation2"/>
    <dgm:cxn modelId="{6D8EBC3F-BB5E-40D7-8EAE-F27E375A8F1A}" type="presOf" srcId="{1511E0F0-2C3A-4E43-AACE-65490736EF1D}" destId="{507868DE-6A17-47D2-8E75-1D76476176DE}" srcOrd="0" destOrd="0" presId="urn:microsoft.com/office/officeart/2005/8/layout/equation2"/>
    <dgm:cxn modelId="{A2866468-9BEF-47D5-BEB2-0FE417A0FB8C}" type="presOf" srcId="{C0EA9FDE-DEF9-4234-8E57-AE369BD802F4}" destId="{3755CEED-19A9-4CB0-AF78-704C06D79FE1}" srcOrd="0" destOrd="0" presId="urn:microsoft.com/office/officeart/2005/8/layout/equation2"/>
    <dgm:cxn modelId="{17F5386C-E8A3-4D1D-BF26-95CE73B06EBD}" srcId="{1511E0F0-2C3A-4E43-AACE-65490736EF1D}" destId="{C0EA9FDE-DEF9-4234-8E57-AE369BD802F4}" srcOrd="2" destOrd="0" parTransId="{5D3A9B4E-F334-4FA8-9211-47DC1BD7903A}" sibTransId="{57D5915E-E91F-4BE3-832E-9D20A8312010}"/>
    <dgm:cxn modelId="{FC81C04F-8D93-43D5-8DF7-910970416E67}" srcId="{1511E0F0-2C3A-4E43-AACE-65490736EF1D}" destId="{55220F5C-96A5-4701-8309-81A1D783817B}" srcOrd="1" destOrd="0" parTransId="{6D777785-E5EA-4DFE-9F54-50066019CCC3}" sibTransId="{06ED2C77-65C0-4163-B0BB-275D40891A10}"/>
    <dgm:cxn modelId="{7F8D1554-5BB4-4AA9-B3CD-50E870FF04F2}" type="presOf" srcId="{FF31FAF0-362B-4A38-963B-26F673314356}" destId="{C9FECD9E-D566-4A41-A22A-542528A0B81A}" srcOrd="0" destOrd="0" presId="urn:microsoft.com/office/officeart/2005/8/layout/equation2"/>
    <dgm:cxn modelId="{7C43B78D-6D20-4DFD-BFD1-CFF1E94D7322}" type="presOf" srcId="{06ED2C77-65C0-4163-B0BB-275D40891A10}" destId="{3D1D7223-3925-4729-8BFD-141CE4542195}" srcOrd="1" destOrd="0" presId="urn:microsoft.com/office/officeart/2005/8/layout/equation2"/>
    <dgm:cxn modelId="{79CEEBB7-696B-4A57-B6BE-021C33F76B6B}" srcId="{1511E0F0-2C3A-4E43-AACE-65490736EF1D}" destId="{FF31FAF0-362B-4A38-963B-26F673314356}" srcOrd="0" destOrd="0" parTransId="{8FB1DCFD-C403-4946-AF54-47C14C3CABCC}" sibTransId="{5BE3B873-3E70-4354-AB37-F3DF99975850}"/>
    <dgm:cxn modelId="{AD0A8CF1-F8A0-4AFD-8468-E01EBEC6406C}" type="presOf" srcId="{5BE3B873-3E70-4354-AB37-F3DF99975850}" destId="{DEA6BA15-4B88-4B7C-870F-E86780866D6B}" srcOrd="0" destOrd="0" presId="urn:microsoft.com/office/officeart/2005/8/layout/equation2"/>
    <dgm:cxn modelId="{C4297227-22C1-451B-BF28-7B6C1E99A1FE}" type="presParOf" srcId="{507868DE-6A17-47D2-8E75-1D76476176DE}" destId="{7C35277D-5B45-4872-B306-C2085519FE50}" srcOrd="0" destOrd="0" presId="urn:microsoft.com/office/officeart/2005/8/layout/equation2"/>
    <dgm:cxn modelId="{D86F1D8B-CB5A-4132-ABC0-8F9C0BD6473F}" type="presParOf" srcId="{7C35277D-5B45-4872-B306-C2085519FE50}" destId="{C9FECD9E-D566-4A41-A22A-542528A0B81A}" srcOrd="0" destOrd="0" presId="urn:microsoft.com/office/officeart/2005/8/layout/equation2"/>
    <dgm:cxn modelId="{A26A41CB-2D50-46FC-9254-818D810E94F8}" type="presParOf" srcId="{7C35277D-5B45-4872-B306-C2085519FE50}" destId="{248285E1-03B4-4673-B112-BBB946BFC757}" srcOrd="1" destOrd="0" presId="urn:microsoft.com/office/officeart/2005/8/layout/equation2"/>
    <dgm:cxn modelId="{5004F0A7-5AAA-443A-AB5B-A78C86D64F16}" type="presParOf" srcId="{7C35277D-5B45-4872-B306-C2085519FE50}" destId="{DEA6BA15-4B88-4B7C-870F-E86780866D6B}" srcOrd="2" destOrd="0" presId="urn:microsoft.com/office/officeart/2005/8/layout/equation2"/>
    <dgm:cxn modelId="{174D0F42-6867-41E7-8256-68D499DAECC2}" type="presParOf" srcId="{7C35277D-5B45-4872-B306-C2085519FE50}" destId="{81C2B79E-360E-452F-8287-115B343E6799}" srcOrd="3" destOrd="0" presId="urn:microsoft.com/office/officeart/2005/8/layout/equation2"/>
    <dgm:cxn modelId="{CF302498-F61B-4900-B0EC-C68242EFF954}" type="presParOf" srcId="{7C35277D-5B45-4872-B306-C2085519FE50}" destId="{53A39A21-213D-4AA7-AB23-CFA66C7B7400}" srcOrd="4" destOrd="0" presId="urn:microsoft.com/office/officeart/2005/8/layout/equation2"/>
    <dgm:cxn modelId="{0B73CA9A-BEE6-4599-A129-453B29C88113}" type="presParOf" srcId="{507868DE-6A17-47D2-8E75-1D76476176DE}" destId="{1ADCAC1E-2C48-4560-B6AC-7E3EE7E09735}" srcOrd="1" destOrd="0" presId="urn:microsoft.com/office/officeart/2005/8/layout/equation2"/>
    <dgm:cxn modelId="{6C1573C3-F5FF-4418-A172-04520FD04D16}" type="presParOf" srcId="{1ADCAC1E-2C48-4560-B6AC-7E3EE7E09735}" destId="{3D1D7223-3925-4729-8BFD-141CE4542195}" srcOrd="0" destOrd="0" presId="urn:microsoft.com/office/officeart/2005/8/layout/equation2"/>
    <dgm:cxn modelId="{02BBC167-0D92-4D44-8C2E-43C569CC02EA}" type="presParOf" srcId="{507868DE-6A17-47D2-8E75-1D76476176DE}" destId="{3755CEED-19A9-4CB0-AF78-704C06D79FE1}" srcOrd="2" destOrd="0" presId="urn:microsoft.com/office/officeart/2005/8/layout/equati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1DB424-5AF4-4F11-8998-0907DDC4FFE5}" type="doc">
      <dgm:prSet loTypeId="urn:microsoft.com/office/officeart/2005/8/layout/process4" loCatId="list" qsTypeId="urn:microsoft.com/office/officeart/2005/8/quickstyle/simple1" qsCatId="simple" csTypeId="urn:microsoft.com/office/officeart/2005/8/colors/colorful3" csCatId="colorful" phldr="1"/>
      <dgm:spPr/>
    </dgm:pt>
    <dgm:pt modelId="{B3F2DE79-FDCD-4063-BCD3-3A7CDF07D19B}">
      <dgm:prSet phldrT="[Κείμενο]" custT="1"/>
      <dgm:spPr/>
      <dgm:t>
        <a:bodyPr/>
        <a:lstStyle/>
        <a:p>
          <a:r>
            <a:rPr lang="el-GR" sz="1400"/>
            <a:t>Ποιοτική μελέτη</a:t>
          </a:r>
          <a:endParaRPr lang="el-GR" sz="1400" dirty="0"/>
        </a:p>
      </dgm:t>
    </dgm:pt>
    <dgm:pt modelId="{A2ECAB62-7A86-4590-BEB5-C90471B4856D}" type="parTrans" cxnId="{5B24637D-27DA-4463-8CBA-21A7259CEB2A}">
      <dgm:prSet/>
      <dgm:spPr/>
      <dgm:t>
        <a:bodyPr/>
        <a:lstStyle/>
        <a:p>
          <a:endParaRPr lang="el-GR" sz="1400">
            <a:solidFill>
              <a:schemeClr val="accent1">
                <a:lumMod val="10000"/>
              </a:schemeClr>
            </a:solidFill>
          </a:endParaRPr>
        </a:p>
      </dgm:t>
    </dgm:pt>
    <dgm:pt modelId="{01C57AF4-2E6A-47E0-B6FC-012CB1331555}" type="sibTrans" cxnId="{5B24637D-27DA-4463-8CBA-21A7259CEB2A}">
      <dgm:prSet/>
      <dgm:spPr/>
      <dgm:t>
        <a:bodyPr/>
        <a:lstStyle/>
        <a:p>
          <a:endParaRPr lang="el-GR" sz="1400">
            <a:solidFill>
              <a:schemeClr val="accent1">
                <a:lumMod val="10000"/>
              </a:schemeClr>
            </a:solidFill>
          </a:endParaRPr>
        </a:p>
      </dgm:t>
    </dgm:pt>
    <dgm:pt modelId="{F2230DE3-CDB4-4D55-B0C6-E88307813DC1}">
      <dgm:prSet phldrT="[Κείμενο]" custT="1"/>
      <dgm:spPr/>
      <dgm:t>
        <a:bodyPr/>
        <a:lstStyle/>
        <a:p>
          <a:r>
            <a:rPr lang="el-GR" sz="1400"/>
            <a:t>Ερωτηματολόγιο ελεύθερης ανάπτυξης πρότασης</a:t>
          </a:r>
          <a:endParaRPr lang="el-GR" sz="1400" dirty="0"/>
        </a:p>
      </dgm:t>
    </dgm:pt>
    <dgm:pt modelId="{B94929AA-B676-47F4-AE9E-63934625AB3D}" type="parTrans" cxnId="{8A36D1C0-DFD1-4601-B3EE-84DED95D9731}">
      <dgm:prSet/>
      <dgm:spPr/>
      <dgm:t>
        <a:bodyPr/>
        <a:lstStyle/>
        <a:p>
          <a:endParaRPr lang="el-GR" sz="1400">
            <a:solidFill>
              <a:schemeClr val="accent1">
                <a:lumMod val="10000"/>
              </a:schemeClr>
            </a:solidFill>
          </a:endParaRPr>
        </a:p>
      </dgm:t>
    </dgm:pt>
    <dgm:pt modelId="{317DA3B7-64A3-4790-85A7-85C73DDF85E0}" type="sibTrans" cxnId="{8A36D1C0-DFD1-4601-B3EE-84DED95D9731}">
      <dgm:prSet/>
      <dgm:spPr/>
      <dgm:t>
        <a:bodyPr/>
        <a:lstStyle/>
        <a:p>
          <a:endParaRPr lang="el-GR" sz="1400">
            <a:solidFill>
              <a:schemeClr val="accent1">
                <a:lumMod val="10000"/>
              </a:schemeClr>
            </a:solidFill>
          </a:endParaRPr>
        </a:p>
      </dgm:t>
    </dgm:pt>
    <dgm:pt modelId="{29A9809D-B9BA-4E59-B30A-05B64B02E175}">
      <dgm:prSet phldrT="[Κείμενο]" custT="1"/>
      <dgm:spPr/>
      <dgm:t>
        <a:bodyPr/>
        <a:lstStyle/>
        <a:p>
          <a:r>
            <a:rPr lang="el-GR" sz="1400" dirty="0"/>
            <a:t>Ποιοτική ανάλυση περιεχομένου</a:t>
          </a:r>
        </a:p>
      </dgm:t>
    </dgm:pt>
    <dgm:pt modelId="{C46838D5-11FC-488B-A145-88CD98AD5FDF}" type="parTrans" cxnId="{F99FC324-AB39-4B49-9ABB-D312755A1413}">
      <dgm:prSet/>
      <dgm:spPr/>
      <dgm:t>
        <a:bodyPr/>
        <a:lstStyle/>
        <a:p>
          <a:endParaRPr lang="el-GR" sz="1400">
            <a:solidFill>
              <a:schemeClr val="accent1">
                <a:lumMod val="10000"/>
              </a:schemeClr>
            </a:solidFill>
          </a:endParaRPr>
        </a:p>
      </dgm:t>
    </dgm:pt>
    <dgm:pt modelId="{155A693B-32A3-4058-8D9E-F743D3A45FD5}" type="sibTrans" cxnId="{F99FC324-AB39-4B49-9ABB-D312755A1413}">
      <dgm:prSet/>
      <dgm:spPr/>
      <dgm:t>
        <a:bodyPr/>
        <a:lstStyle/>
        <a:p>
          <a:endParaRPr lang="el-GR" sz="1400">
            <a:solidFill>
              <a:schemeClr val="accent1">
                <a:lumMod val="10000"/>
              </a:schemeClr>
            </a:solidFill>
          </a:endParaRPr>
        </a:p>
      </dgm:t>
    </dgm:pt>
    <dgm:pt modelId="{D580CF15-9034-4171-8800-D1CBCF6B32AC}" type="pres">
      <dgm:prSet presAssocID="{441DB424-5AF4-4F11-8998-0907DDC4FFE5}" presName="Name0" presStyleCnt="0">
        <dgm:presLayoutVars>
          <dgm:dir/>
          <dgm:animLvl val="lvl"/>
          <dgm:resizeHandles val="exact"/>
        </dgm:presLayoutVars>
      </dgm:prSet>
      <dgm:spPr/>
    </dgm:pt>
    <dgm:pt modelId="{2C5F2087-4318-4ACA-BCC0-F03FE12CBC82}" type="pres">
      <dgm:prSet presAssocID="{29A9809D-B9BA-4E59-B30A-05B64B02E175}" presName="boxAndChildren" presStyleCnt="0"/>
      <dgm:spPr/>
    </dgm:pt>
    <dgm:pt modelId="{55EAC5F8-5F87-4B93-ABF7-1B3EC12D8C27}" type="pres">
      <dgm:prSet presAssocID="{29A9809D-B9BA-4E59-B30A-05B64B02E175}" presName="parentTextBox" presStyleLbl="node1" presStyleIdx="0" presStyleCnt="3"/>
      <dgm:spPr/>
    </dgm:pt>
    <dgm:pt modelId="{6EE7B8C2-504D-432F-A02D-01D4723E48A5}" type="pres">
      <dgm:prSet presAssocID="{317DA3B7-64A3-4790-85A7-85C73DDF85E0}" presName="sp" presStyleCnt="0"/>
      <dgm:spPr/>
    </dgm:pt>
    <dgm:pt modelId="{82D9D429-2C9B-4BD2-951E-43943702B12A}" type="pres">
      <dgm:prSet presAssocID="{F2230DE3-CDB4-4D55-B0C6-E88307813DC1}" presName="arrowAndChildren" presStyleCnt="0"/>
      <dgm:spPr/>
    </dgm:pt>
    <dgm:pt modelId="{FE5C79B4-64E9-4C9D-92C0-E7A7F4808B66}" type="pres">
      <dgm:prSet presAssocID="{F2230DE3-CDB4-4D55-B0C6-E88307813DC1}" presName="parentTextArrow" presStyleLbl="node1" presStyleIdx="1" presStyleCnt="3"/>
      <dgm:spPr/>
    </dgm:pt>
    <dgm:pt modelId="{C887F7C1-5F2D-4ACE-9CB8-8EFCFE8722BD}" type="pres">
      <dgm:prSet presAssocID="{01C57AF4-2E6A-47E0-B6FC-012CB1331555}" presName="sp" presStyleCnt="0"/>
      <dgm:spPr/>
    </dgm:pt>
    <dgm:pt modelId="{283E746B-4864-4FF6-AA48-56813AA4C3BE}" type="pres">
      <dgm:prSet presAssocID="{B3F2DE79-FDCD-4063-BCD3-3A7CDF07D19B}" presName="arrowAndChildren" presStyleCnt="0"/>
      <dgm:spPr/>
    </dgm:pt>
    <dgm:pt modelId="{54FE529D-89D9-4381-A4EE-E37400A81F64}" type="pres">
      <dgm:prSet presAssocID="{B3F2DE79-FDCD-4063-BCD3-3A7CDF07D19B}" presName="parentTextArrow" presStyleLbl="node1" presStyleIdx="2" presStyleCnt="3"/>
      <dgm:spPr/>
    </dgm:pt>
  </dgm:ptLst>
  <dgm:cxnLst>
    <dgm:cxn modelId="{BDD74F19-32A6-4C39-B9A7-AB225AA7907A}" type="presOf" srcId="{441DB424-5AF4-4F11-8998-0907DDC4FFE5}" destId="{D580CF15-9034-4171-8800-D1CBCF6B32AC}" srcOrd="0" destOrd="0" presId="urn:microsoft.com/office/officeart/2005/8/layout/process4"/>
    <dgm:cxn modelId="{F99FC324-AB39-4B49-9ABB-D312755A1413}" srcId="{441DB424-5AF4-4F11-8998-0907DDC4FFE5}" destId="{29A9809D-B9BA-4E59-B30A-05B64B02E175}" srcOrd="2" destOrd="0" parTransId="{C46838D5-11FC-488B-A145-88CD98AD5FDF}" sibTransId="{155A693B-32A3-4058-8D9E-F743D3A45FD5}"/>
    <dgm:cxn modelId="{ED4E042E-3498-415F-9743-28EF4FA2AD7B}" type="presOf" srcId="{B3F2DE79-FDCD-4063-BCD3-3A7CDF07D19B}" destId="{54FE529D-89D9-4381-A4EE-E37400A81F64}" srcOrd="0" destOrd="0" presId="urn:microsoft.com/office/officeart/2005/8/layout/process4"/>
    <dgm:cxn modelId="{F2427C6B-918E-4F9D-8AA8-46C1085C049A}" type="presOf" srcId="{29A9809D-B9BA-4E59-B30A-05B64B02E175}" destId="{55EAC5F8-5F87-4B93-ABF7-1B3EC12D8C27}" srcOrd="0" destOrd="0" presId="urn:microsoft.com/office/officeart/2005/8/layout/process4"/>
    <dgm:cxn modelId="{2CFFFD6C-D47B-4D28-885A-B2C7BAA578B0}" type="presOf" srcId="{F2230DE3-CDB4-4D55-B0C6-E88307813DC1}" destId="{FE5C79B4-64E9-4C9D-92C0-E7A7F4808B66}" srcOrd="0" destOrd="0" presId="urn:microsoft.com/office/officeart/2005/8/layout/process4"/>
    <dgm:cxn modelId="{5B24637D-27DA-4463-8CBA-21A7259CEB2A}" srcId="{441DB424-5AF4-4F11-8998-0907DDC4FFE5}" destId="{B3F2DE79-FDCD-4063-BCD3-3A7CDF07D19B}" srcOrd="0" destOrd="0" parTransId="{A2ECAB62-7A86-4590-BEB5-C90471B4856D}" sibTransId="{01C57AF4-2E6A-47E0-B6FC-012CB1331555}"/>
    <dgm:cxn modelId="{8A36D1C0-DFD1-4601-B3EE-84DED95D9731}" srcId="{441DB424-5AF4-4F11-8998-0907DDC4FFE5}" destId="{F2230DE3-CDB4-4D55-B0C6-E88307813DC1}" srcOrd="1" destOrd="0" parTransId="{B94929AA-B676-47F4-AE9E-63934625AB3D}" sibTransId="{317DA3B7-64A3-4790-85A7-85C73DDF85E0}"/>
    <dgm:cxn modelId="{24AA506B-7E64-4B33-8C33-8C8CB8382750}" type="presParOf" srcId="{D580CF15-9034-4171-8800-D1CBCF6B32AC}" destId="{2C5F2087-4318-4ACA-BCC0-F03FE12CBC82}" srcOrd="0" destOrd="0" presId="urn:microsoft.com/office/officeart/2005/8/layout/process4"/>
    <dgm:cxn modelId="{95749427-14CD-4AD2-AA41-00D8E9B9019A}" type="presParOf" srcId="{2C5F2087-4318-4ACA-BCC0-F03FE12CBC82}" destId="{55EAC5F8-5F87-4B93-ABF7-1B3EC12D8C27}" srcOrd="0" destOrd="0" presId="urn:microsoft.com/office/officeart/2005/8/layout/process4"/>
    <dgm:cxn modelId="{2B7551FF-DE3A-45B2-BF0F-4D12CA51B400}" type="presParOf" srcId="{D580CF15-9034-4171-8800-D1CBCF6B32AC}" destId="{6EE7B8C2-504D-432F-A02D-01D4723E48A5}" srcOrd="1" destOrd="0" presId="urn:microsoft.com/office/officeart/2005/8/layout/process4"/>
    <dgm:cxn modelId="{2D5EA004-B779-4551-89C0-24D1D3BDD45A}" type="presParOf" srcId="{D580CF15-9034-4171-8800-D1CBCF6B32AC}" destId="{82D9D429-2C9B-4BD2-951E-43943702B12A}" srcOrd="2" destOrd="0" presId="urn:microsoft.com/office/officeart/2005/8/layout/process4"/>
    <dgm:cxn modelId="{DC31A179-C61D-40D1-A509-A2EBBD89626C}" type="presParOf" srcId="{82D9D429-2C9B-4BD2-951E-43943702B12A}" destId="{FE5C79B4-64E9-4C9D-92C0-E7A7F4808B66}" srcOrd="0" destOrd="0" presId="urn:microsoft.com/office/officeart/2005/8/layout/process4"/>
    <dgm:cxn modelId="{668F4660-35B6-4BDF-B774-73DB35418B2D}" type="presParOf" srcId="{D580CF15-9034-4171-8800-D1CBCF6B32AC}" destId="{C887F7C1-5F2D-4ACE-9CB8-8EFCFE8722BD}" srcOrd="3" destOrd="0" presId="urn:microsoft.com/office/officeart/2005/8/layout/process4"/>
    <dgm:cxn modelId="{569BEBF1-BD0A-4F98-9113-A71F4CF24220}" type="presParOf" srcId="{D580CF15-9034-4171-8800-D1CBCF6B32AC}" destId="{283E746B-4864-4FF6-AA48-56813AA4C3BE}" srcOrd="4" destOrd="0" presId="urn:microsoft.com/office/officeart/2005/8/layout/process4"/>
    <dgm:cxn modelId="{1F73B3DB-101B-4D18-AA29-FAAE3728D1B5}" type="presParOf" srcId="{283E746B-4864-4FF6-AA48-56813AA4C3BE}" destId="{54FE529D-89D9-4381-A4EE-E37400A81F64}"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51B81A0-10AF-4E27-B268-ABCFE2107B6E}" type="doc">
      <dgm:prSet loTypeId="urn:microsoft.com/office/officeart/2008/layout/PictureAccentList" loCatId="list" qsTypeId="urn:microsoft.com/office/officeart/2005/8/quickstyle/simple1" qsCatId="simple" csTypeId="urn:microsoft.com/office/officeart/2005/8/colors/colorful4" csCatId="colorful" phldr="1"/>
      <dgm:spPr/>
      <dgm:t>
        <a:bodyPr/>
        <a:lstStyle/>
        <a:p>
          <a:endParaRPr lang="el-GR"/>
        </a:p>
      </dgm:t>
    </dgm:pt>
    <dgm:pt modelId="{9AC0CE4A-51B8-49D8-AE52-A7508DC97318}">
      <dgm:prSet phldrT="[Κείμενο]" custT="1"/>
      <dgm:spPr/>
      <dgm:t>
        <a:bodyPr/>
        <a:lstStyle/>
        <a:p>
          <a:pPr>
            <a:lnSpc>
              <a:spcPct val="200000"/>
            </a:lnSpc>
          </a:pPr>
          <a:r>
            <a:rPr lang="el-GR" sz="1400" dirty="0">
              <a:solidFill>
                <a:schemeClr val="accent1">
                  <a:lumMod val="10000"/>
                </a:schemeClr>
              </a:solidFill>
            </a:rPr>
            <a:t>16</a:t>
          </a:r>
          <a:r>
            <a:rPr lang="el-GR" sz="1400" baseline="30000" dirty="0">
              <a:solidFill>
                <a:schemeClr val="accent1">
                  <a:lumMod val="10000"/>
                </a:schemeClr>
              </a:solidFill>
            </a:rPr>
            <a:t>ο</a:t>
          </a:r>
          <a:r>
            <a:rPr lang="el-GR" sz="1400" dirty="0">
              <a:solidFill>
                <a:schemeClr val="accent1">
                  <a:lumMod val="10000"/>
                </a:schemeClr>
              </a:solidFill>
            </a:rPr>
            <a:t> Νηπιαγωγείο Αγίου Δημητρίου: 47 νήπια (47 κηδεμόνες – συμμετέχει ένας εκ των δυο)</a:t>
          </a:r>
        </a:p>
      </dgm:t>
    </dgm:pt>
    <dgm:pt modelId="{DD3721A0-C268-404C-B17B-59FEF54F1D51}" type="parTrans" cxnId="{3AF1DEDD-FF1F-4F32-89B9-4DEC4DFD8F46}">
      <dgm:prSet/>
      <dgm:spPr/>
      <dgm:t>
        <a:bodyPr/>
        <a:lstStyle/>
        <a:p>
          <a:pPr>
            <a:lnSpc>
              <a:spcPct val="200000"/>
            </a:lnSpc>
          </a:pPr>
          <a:endParaRPr lang="el-GR" sz="1400">
            <a:solidFill>
              <a:schemeClr val="accent1">
                <a:lumMod val="10000"/>
              </a:schemeClr>
            </a:solidFill>
          </a:endParaRPr>
        </a:p>
      </dgm:t>
    </dgm:pt>
    <dgm:pt modelId="{925C511C-D277-48D0-9FD8-4A0CCD60EC1B}" type="sibTrans" cxnId="{3AF1DEDD-FF1F-4F32-89B9-4DEC4DFD8F46}">
      <dgm:prSet custT="1"/>
      <dgm:spPr/>
      <dgm:t>
        <a:bodyPr/>
        <a:lstStyle/>
        <a:p>
          <a:pPr>
            <a:lnSpc>
              <a:spcPct val="200000"/>
            </a:lnSpc>
          </a:pPr>
          <a:endParaRPr lang="el-GR" sz="1400">
            <a:solidFill>
              <a:schemeClr val="accent1">
                <a:lumMod val="10000"/>
              </a:schemeClr>
            </a:solidFill>
          </a:endParaRPr>
        </a:p>
      </dgm:t>
    </dgm:pt>
    <dgm:pt modelId="{CEF4FBB7-6B6F-4F30-A6EB-EF2289AF60FC}">
      <dgm:prSet phldrT="[Κείμενο]" custT="1"/>
      <dgm:spPr/>
      <dgm:t>
        <a:bodyPr/>
        <a:lstStyle/>
        <a:p>
          <a:pPr>
            <a:lnSpc>
              <a:spcPct val="200000"/>
            </a:lnSpc>
          </a:pPr>
          <a:r>
            <a:rPr lang="el-GR" sz="1400" dirty="0">
              <a:solidFill>
                <a:schemeClr val="accent1">
                  <a:lumMod val="10000"/>
                </a:schemeClr>
              </a:solidFill>
            </a:rPr>
            <a:t>Στην έρευνα συμμετείχαν τελικά οι 36 εκ των 47 γονέων (11 αρνήσεις συμμετοχής στην έρευνα)</a:t>
          </a:r>
        </a:p>
      </dgm:t>
    </dgm:pt>
    <dgm:pt modelId="{A3E746D7-C80A-4122-8211-AC84AAE6CCDB}" type="sibTrans" cxnId="{19B36C92-98CD-4BDC-8B5B-F678166A23EA}">
      <dgm:prSet custT="1"/>
      <dgm:spPr/>
      <dgm:t>
        <a:bodyPr/>
        <a:lstStyle/>
        <a:p>
          <a:pPr>
            <a:lnSpc>
              <a:spcPct val="200000"/>
            </a:lnSpc>
          </a:pPr>
          <a:endParaRPr lang="el-GR" sz="1400">
            <a:solidFill>
              <a:schemeClr val="accent1">
                <a:lumMod val="10000"/>
              </a:schemeClr>
            </a:solidFill>
          </a:endParaRPr>
        </a:p>
      </dgm:t>
    </dgm:pt>
    <dgm:pt modelId="{C6582887-E0B1-4062-A69B-1733220CFC2B}" type="parTrans" cxnId="{19B36C92-98CD-4BDC-8B5B-F678166A23EA}">
      <dgm:prSet/>
      <dgm:spPr/>
      <dgm:t>
        <a:bodyPr/>
        <a:lstStyle/>
        <a:p>
          <a:pPr>
            <a:lnSpc>
              <a:spcPct val="200000"/>
            </a:lnSpc>
          </a:pPr>
          <a:endParaRPr lang="el-GR" sz="1400">
            <a:solidFill>
              <a:schemeClr val="accent1">
                <a:lumMod val="10000"/>
              </a:schemeClr>
            </a:solidFill>
          </a:endParaRPr>
        </a:p>
      </dgm:t>
    </dgm:pt>
    <dgm:pt modelId="{1E459E17-640D-4A69-9CF2-2ACD82EADA76}" type="pres">
      <dgm:prSet presAssocID="{851B81A0-10AF-4E27-B268-ABCFE2107B6E}" presName="layout" presStyleCnt="0">
        <dgm:presLayoutVars>
          <dgm:chMax/>
          <dgm:chPref/>
          <dgm:dir/>
          <dgm:animOne val="branch"/>
          <dgm:animLvl val="lvl"/>
          <dgm:resizeHandles/>
        </dgm:presLayoutVars>
      </dgm:prSet>
      <dgm:spPr/>
    </dgm:pt>
    <dgm:pt modelId="{9DF23AFD-F3CF-46E8-ADE2-1D1BD3909AEC}" type="pres">
      <dgm:prSet presAssocID="{9AC0CE4A-51B8-49D8-AE52-A7508DC97318}" presName="root" presStyleCnt="0">
        <dgm:presLayoutVars>
          <dgm:chMax/>
          <dgm:chPref val="4"/>
        </dgm:presLayoutVars>
      </dgm:prSet>
      <dgm:spPr/>
    </dgm:pt>
    <dgm:pt modelId="{A34DF8E2-80CA-4E21-8344-73A950317DD9}" type="pres">
      <dgm:prSet presAssocID="{9AC0CE4A-51B8-49D8-AE52-A7508DC97318}" presName="rootComposite" presStyleCnt="0">
        <dgm:presLayoutVars/>
      </dgm:prSet>
      <dgm:spPr/>
    </dgm:pt>
    <dgm:pt modelId="{1DADC308-7F03-49F1-8876-74D4033707E6}" type="pres">
      <dgm:prSet presAssocID="{9AC0CE4A-51B8-49D8-AE52-A7508DC97318}" presName="rootText" presStyleLbl="node0" presStyleIdx="0" presStyleCnt="2">
        <dgm:presLayoutVars>
          <dgm:chMax/>
          <dgm:chPref val="4"/>
        </dgm:presLayoutVars>
      </dgm:prSet>
      <dgm:spPr/>
    </dgm:pt>
    <dgm:pt modelId="{FFD7C59C-4A49-4F82-BCF8-6C4678D93756}" type="pres">
      <dgm:prSet presAssocID="{9AC0CE4A-51B8-49D8-AE52-A7508DC97318}" presName="childShape" presStyleCnt="0">
        <dgm:presLayoutVars>
          <dgm:chMax val="0"/>
          <dgm:chPref val="0"/>
        </dgm:presLayoutVars>
      </dgm:prSet>
      <dgm:spPr/>
    </dgm:pt>
    <dgm:pt modelId="{ADD3DEB6-1A0E-43F9-9B8B-1A645B4C56EB}" type="pres">
      <dgm:prSet presAssocID="{CEF4FBB7-6B6F-4F30-A6EB-EF2289AF60FC}" presName="root" presStyleCnt="0">
        <dgm:presLayoutVars>
          <dgm:chMax/>
          <dgm:chPref val="4"/>
        </dgm:presLayoutVars>
      </dgm:prSet>
      <dgm:spPr/>
    </dgm:pt>
    <dgm:pt modelId="{51DF4192-D747-43CB-8D93-CA2D6677D76C}" type="pres">
      <dgm:prSet presAssocID="{CEF4FBB7-6B6F-4F30-A6EB-EF2289AF60FC}" presName="rootComposite" presStyleCnt="0">
        <dgm:presLayoutVars/>
      </dgm:prSet>
      <dgm:spPr/>
    </dgm:pt>
    <dgm:pt modelId="{6D3FD29F-76AF-4C54-888E-DC73EB428C27}" type="pres">
      <dgm:prSet presAssocID="{CEF4FBB7-6B6F-4F30-A6EB-EF2289AF60FC}" presName="rootText" presStyleLbl="node0" presStyleIdx="1" presStyleCnt="2">
        <dgm:presLayoutVars>
          <dgm:chMax/>
          <dgm:chPref val="4"/>
        </dgm:presLayoutVars>
      </dgm:prSet>
      <dgm:spPr/>
    </dgm:pt>
    <dgm:pt modelId="{417172A2-6E32-458E-A2CB-5680844BC4BF}" type="pres">
      <dgm:prSet presAssocID="{CEF4FBB7-6B6F-4F30-A6EB-EF2289AF60FC}" presName="childShape" presStyleCnt="0">
        <dgm:presLayoutVars>
          <dgm:chMax val="0"/>
          <dgm:chPref val="0"/>
        </dgm:presLayoutVars>
      </dgm:prSet>
      <dgm:spPr/>
    </dgm:pt>
  </dgm:ptLst>
  <dgm:cxnLst>
    <dgm:cxn modelId="{91EC4D33-8635-4587-B267-449A0801D0AE}" type="presOf" srcId="{CEF4FBB7-6B6F-4F30-A6EB-EF2289AF60FC}" destId="{6D3FD29F-76AF-4C54-888E-DC73EB428C27}" srcOrd="0" destOrd="0" presId="urn:microsoft.com/office/officeart/2008/layout/PictureAccentList"/>
    <dgm:cxn modelId="{19B36C92-98CD-4BDC-8B5B-F678166A23EA}" srcId="{851B81A0-10AF-4E27-B268-ABCFE2107B6E}" destId="{CEF4FBB7-6B6F-4F30-A6EB-EF2289AF60FC}" srcOrd="1" destOrd="0" parTransId="{C6582887-E0B1-4062-A69B-1733220CFC2B}" sibTransId="{A3E746D7-C80A-4122-8211-AC84AAE6CCDB}"/>
    <dgm:cxn modelId="{3AF1DEDD-FF1F-4F32-89B9-4DEC4DFD8F46}" srcId="{851B81A0-10AF-4E27-B268-ABCFE2107B6E}" destId="{9AC0CE4A-51B8-49D8-AE52-A7508DC97318}" srcOrd="0" destOrd="0" parTransId="{DD3721A0-C268-404C-B17B-59FEF54F1D51}" sibTransId="{925C511C-D277-48D0-9FD8-4A0CCD60EC1B}"/>
    <dgm:cxn modelId="{C006ADEC-EFE5-4059-9D43-71DA627AD515}" type="presOf" srcId="{9AC0CE4A-51B8-49D8-AE52-A7508DC97318}" destId="{1DADC308-7F03-49F1-8876-74D4033707E6}" srcOrd="0" destOrd="0" presId="urn:microsoft.com/office/officeart/2008/layout/PictureAccentList"/>
    <dgm:cxn modelId="{E4CB88FD-A246-4821-AD71-4A65BF0ECF19}" type="presOf" srcId="{851B81A0-10AF-4E27-B268-ABCFE2107B6E}" destId="{1E459E17-640D-4A69-9CF2-2ACD82EADA76}" srcOrd="0" destOrd="0" presId="urn:microsoft.com/office/officeart/2008/layout/PictureAccentList"/>
    <dgm:cxn modelId="{51660BB3-1BD3-43D2-8F4A-0DF7D976DC76}" type="presParOf" srcId="{1E459E17-640D-4A69-9CF2-2ACD82EADA76}" destId="{9DF23AFD-F3CF-46E8-ADE2-1D1BD3909AEC}" srcOrd="0" destOrd="0" presId="urn:microsoft.com/office/officeart/2008/layout/PictureAccentList"/>
    <dgm:cxn modelId="{0510065F-AFA6-4B23-8B34-A341D9FB2758}" type="presParOf" srcId="{9DF23AFD-F3CF-46E8-ADE2-1D1BD3909AEC}" destId="{A34DF8E2-80CA-4E21-8344-73A950317DD9}" srcOrd="0" destOrd="0" presId="urn:microsoft.com/office/officeart/2008/layout/PictureAccentList"/>
    <dgm:cxn modelId="{50C430D1-891C-410B-9C59-A5863FA22F21}" type="presParOf" srcId="{A34DF8E2-80CA-4E21-8344-73A950317DD9}" destId="{1DADC308-7F03-49F1-8876-74D4033707E6}" srcOrd="0" destOrd="0" presId="urn:microsoft.com/office/officeart/2008/layout/PictureAccentList"/>
    <dgm:cxn modelId="{49A21E42-8C94-49FF-9A0A-61F26B216EB5}" type="presParOf" srcId="{9DF23AFD-F3CF-46E8-ADE2-1D1BD3909AEC}" destId="{FFD7C59C-4A49-4F82-BCF8-6C4678D93756}" srcOrd="1" destOrd="0" presId="urn:microsoft.com/office/officeart/2008/layout/PictureAccentList"/>
    <dgm:cxn modelId="{928628D3-D5F2-455C-B970-EE80F36A6755}" type="presParOf" srcId="{1E459E17-640D-4A69-9CF2-2ACD82EADA76}" destId="{ADD3DEB6-1A0E-43F9-9B8B-1A645B4C56EB}" srcOrd="1" destOrd="0" presId="urn:microsoft.com/office/officeart/2008/layout/PictureAccentList"/>
    <dgm:cxn modelId="{A47C8CBA-0B4E-49A1-B48D-47153D01DCF4}" type="presParOf" srcId="{ADD3DEB6-1A0E-43F9-9B8B-1A645B4C56EB}" destId="{51DF4192-D747-43CB-8D93-CA2D6677D76C}" srcOrd="0" destOrd="0" presId="urn:microsoft.com/office/officeart/2008/layout/PictureAccentList"/>
    <dgm:cxn modelId="{3CF9D1AE-6844-4BBB-9841-FBC04F776873}" type="presParOf" srcId="{51DF4192-D747-43CB-8D93-CA2D6677D76C}" destId="{6D3FD29F-76AF-4C54-888E-DC73EB428C27}" srcOrd="0" destOrd="0" presId="urn:microsoft.com/office/officeart/2008/layout/PictureAccentList"/>
    <dgm:cxn modelId="{98A5694E-EC86-44EE-95B4-0B6A05C3AA28}" type="presParOf" srcId="{ADD3DEB6-1A0E-43F9-9B8B-1A645B4C56EB}" destId="{417172A2-6E32-458E-A2CB-5680844BC4BF}" srcOrd="1" destOrd="0" presId="urn:microsoft.com/office/officeart/2008/layout/PictureAccen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ECD9E-D566-4A41-A22A-542528A0B81A}">
      <dsp:nvSpPr>
        <dsp:cNvPr id="0" name=""/>
        <dsp:cNvSpPr/>
      </dsp:nvSpPr>
      <dsp:spPr>
        <a:xfrm>
          <a:off x="976745" y="470"/>
          <a:ext cx="1243860" cy="1114345"/>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kern="1200" dirty="0"/>
            <a:t>Γονικές προσδοκίες</a:t>
          </a:r>
        </a:p>
      </dsp:txBody>
      <dsp:txXfrm>
        <a:off x="1158904" y="163662"/>
        <a:ext cx="879542" cy="787961"/>
      </dsp:txXfrm>
    </dsp:sp>
    <dsp:sp modelId="{DEA6BA15-4B88-4B7C-870F-E86780866D6B}">
      <dsp:nvSpPr>
        <dsp:cNvPr id="0" name=""/>
        <dsp:cNvSpPr/>
      </dsp:nvSpPr>
      <dsp:spPr>
        <a:xfrm>
          <a:off x="1361648" y="1181183"/>
          <a:ext cx="474054" cy="474054"/>
        </a:xfrm>
        <a:prstGeom prst="mathPlus">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a:off x="1424484" y="1362461"/>
        <a:ext cx="348382" cy="111498"/>
      </dsp:txXfrm>
    </dsp:sp>
    <dsp:sp modelId="{53A39A21-213D-4AA7-AB23-CFA66C7B7400}">
      <dsp:nvSpPr>
        <dsp:cNvPr id="0" name=""/>
        <dsp:cNvSpPr/>
      </dsp:nvSpPr>
      <dsp:spPr>
        <a:xfrm>
          <a:off x="869241" y="1721605"/>
          <a:ext cx="1458868" cy="1371986"/>
        </a:xfrm>
        <a:prstGeom prst="ellipse">
          <a:avLst/>
        </a:prstGeom>
        <a:solidFill>
          <a:schemeClr val="accent3">
            <a:hueOff val="-9563935"/>
            <a:satOff val="16342"/>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kern="1200" dirty="0"/>
            <a:t>Εκπαιδευτικές προσδοκίες</a:t>
          </a:r>
        </a:p>
      </dsp:txBody>
      <dsp:txXfrm>
        <a:off x="1082887" y="1922528"/>
        <a:ext cx="1031576" cy="970140"/>
      </dsp:txXfrm>
    </dsp:sp>
    <dsp:sp modelId="{1ADCAC1E-2C48-4560-B6AC-7E3EE7E09735}">
      <dsp:nvSpPr>
        <dsp:cNvPr id="0" name=""/>
        <dsp:cNvSpPr/>
      </dsp:nvSpPr>
      <dsp:spPr>
        <a:xfrm>
          <a:off x="2450710" y="1395006"/>
          <a:ext cx="259912" cy="304048"/>
        </a:xfrm>
        <a:prstGeom prst="rightArrow">
          <a:avLst>
            <a:gd name="adj1" fmla="val 60000"/>
            <a:gd name="adj2" fmla="val 50000"/>
          </a:avLst>
        </a:prstGeom>
        <a:solidFill>
          <a:schemeClr val="accent3">
            <a:hueOff val="-19127869"/>
            <a:satOff val="32684"/>
            <a:lumOff val="-8627"/>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l-GR" sz="1200" kern="1200"/>
        </a:p>
      </dsp:txBody>
      <dsp:txXfrm>
        <a:off x="2450710" y="1455816"/>
        <a:ext cx="181938" cy="182428"/>
      </dsp:txXfrm>
    </dsp:sp>
    <dsp:sp modelId="{3755CEED-19A9-4CB0-AF78-704C06D79FE1}">
      <dsp:nvSpPr>
        <dsp:cNvPr id="0" name=""/>
        <dsp:cNvSpPr/>
      </dsp:nvSpPr>
      <dsp:spPr>
        <a:xfrm>
          <a:off x="2818510" y="729696"/>
          <a:ext cx="1634669" cy="1634669"/>
        </a:xfrm>
        <a:prstGeom prst="ellipse">
          <a:avLst/>
        </a:prstGeom>
        <a:solidFill>
          <a:schemeClr val="accent3">
            <a:hueOff val="-19127869"/>
            <a:satOff val="32684"/>
            <a:lumOff val="-862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l-GR" sz="1200" kern="1200" dirty="0"/>
            <a:t>Ολόπλευρη ανάπτυξη του παιδιού</a:t>
          </a:r>
        </a:p>
      </dsp:txBody>
      <dsp:txXfrm>
        <a:off x="3057902" y="969088"/>
        <a:ext cx="1155885" cy="11558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EAC5F8-5F87-4B93-ABF7-1B3EC12D8C27}">
      <dsp:nvSpPr>
        <dsp:cNvPr id="0" name=""/>
        <dsp:cNvSpPr/>
      </dsp:nvSpPr>
      <dsp:spPr>
        <a:xfrm>
          <a:off x="0" y="1375902"/>
          <a:ext cx="8486272" cy="45160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l-GR" sz="1400" kern="1200" dirty="0"/>
            <a:t>Ποιοτική ανάλυση περιεχομένου</a:t>
          </a:r>
        </a:p>
      </dsp:txBody>
      <dsp:txXfrm>
        <a:off x="0" y="1375902"/>
        <a:ext cx="8486272" cy="451602"/>
      </dsp:txXfrm>
    </dsp:sp>
    <dsp:sp modelId="{FE5C79B4-64E9-4C9D-92C0-E7A7F4808B66}">
      <dsp:nvSpPr>
        <dsp:cNvPr id="0" name=""/>
        <dsp:cNvSpPr/>
      </dsp:nvSpPr>
      <dsp:spPr>
        <a:xfrm rot="10800000">
          <a:off x="0" y="688112"/>
          <a:ext cx="8486272" cy="694563"/>
        </a:xfrm>
        <a:prstGeom prst="upArrowCallout">
          <a:avLst/>
        </a:prstGeom>
        <a:solidFill>
          <a:schemeClr val="accent3">
            <a:hueOff val="-9563935"/>
            <a:satOff val="16342"/>
            <a:lumOff val="-43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l-GR" sz="1400" kern="1200"/>
            <a:t>Ερωτηματολόγιο ελεύθερης ανάπτυξης πρότασης</a:t>
          </a:r>
          <a:endParaRPr lang="el-GR" sz="1400" kern="1200" dirty="0"/>
        </a:p>
      </dsp:txBody>
      <dsp:txXfrm rot="10800000">
        <a:off x="0" y="688112"/>
        <a:ext cx="8486272" cy="451306"/>
      </dsp:txXfrm>
    </dsp:sp>
    <dsp:sp modelId="{54FE529D-89D9-4381-A4EE-E37400A81F64}">
      <dsp:nvSpPr>
        <dsp:cNvPr id="0" name=""/>
        <dsp:cNvSpPr/>
      </dsp:nvSpPr>
      <dsp:spPr>
        <a:xfrm rot="10800000">
          <a:off x="0" y="323"/>
          <a:ext cx="8486272" cy="694563"/>
        </a:xfrm>
        <a:prstGeom prst="upArrowCallout">
          <a:avLst/>
        </a:prstGeom>
        <a:solidFill>
          <a:schemeClr val="accent3">
            <a:hueOff val="-19127869"/>
            <a:satOff val="32684"/>
            <a:lumOff val="-862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None/>
          </a:pPr>
          <a:r>
            <a:rPr lang="el-GR" sz="1400" kern="1200"/>
            <a:t>Ποιοτική μελέτη</a:t>
          </a:r>
          <a:endParaRPr lang="el-GR" sz="1400" kern="1200" dirty="0"/>
        </a:p>
      </dsp:txBody>
      <dsp:txXfrm rot="10800000">
        <a:off x="0" y="323"/>
        <a:ext cx="8486272" cy="4513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ADC308-7F03-49F1-8876-74D4033707E6}">
      <dsp:nvSpPr>
        <dsp:cNvPr id="0" name=""/>
        <dsp:cNvSpPr/>
      </dsp:nvSpPr>
      <dsp:spPr>
        <a:xfrm>
          <a:off x="993" y="324804"/>
          <a:ext cx="3875392" cy="8776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200000"/>
            </a:lnSpc>
            <a:spcBef>
              <a:spcPct val="0"/>
            </a:spcBef>
            <a:spcAft>
              <a:spcPct val="35000"/>
            </a:spcAft>
            <a:buNone/>
          </a:pPr>
          <a:r>
            <a:rPr lang="el-GR" sz="1400" kern="1200" dirty="0">
              <a:solidFill>
                <a:schemeClr val="accent1">
                  <a:lumMod val="10000"/>
                </a:schemeClr>
              </a:solidFill>
            </a:rPr>
            <a:t>16</a:t>
          </a:r>
          <a:r>
            <a:rPr lang="el-GR" sz="1400" kern="1200" baseline="30000" dirty="0">
              <a:solidFill>
                <a:schemeClr val="accent1">
                  <a:lumMod val="10000"/>
                </a:schemeClr>
              </a:solidFill>
            </a:rPr>
            <a:t>ο</a:t>
          </a:r>
          <a:r>
            <a:rPr lang="el-GR" sz="1400" kern="1200" dirty="0">
              <a:solidFill>
                <a:schemeClr val="accent1">
                  <a:lumMod val="10000"/>
                </a:schemeClr>
              </a:solidFill>
            </a:rPr>
            <a:t> Νηπιαγωγείο Αγίου Δημητρίου: 47 νήπια (47 κηδεμόνες – συμμετέχει ένας εκ των δυο)</a:t>
          </a:r>
        </a:p>
      </dsp:txBody>
      <dsp:txXfrm>
        <a:off x="3563" y="327374"/>
        <a:ext cx="3870252" cy="82620"/>
      </dsp:txXfrm>
    </dsp:sp>
    <dsp:sp modelId="{6D3FD29F-76AF-4C54-888E-DC73EB428C27}">
      <dsp:nvSpPr>
        <dsp:cNvPr id="0" name=""/>
        <dsp:cNvSpPr/>
      </dsp:nvSpPr>
      <dsp:spPr>
        <a:xfrm>
          <a:off x="4263925" y="324804"/>
          <a:ext cx="3875392" cy="8776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marL="0" lvl="0" indent="0" algn="ctr" defTabSz="622300">
            <a:lnSpc>
              <a:spcPct val="200000"/>
            </a:lnSpc>
            <a:spcBef>
              <a:spcPct val="0"/>
            </a:spcBef>
            <a:spcAft>
              <a:spcPct val="35000"/>
            </a:spcAft>
            <a:buNone/>
          </a:pPr>
          <a:r>
            <a:rPr lang="el-GR" sz="1400" kern="1200" dirty="0">
              <a:solidFill>
                <a:schemeClr val="accent1">
                  <a:lumMod val="10000"/>
                </a:schemeClr>
              </a:solidFill>
            </a:rPr>
            <a:t>Στην έρευνα συμμετείχαν τελικά οι 36 εκ των 47 γονέων (11 αρνήσεις συμμετοχής στην έρευνα)</a:t>
          </a:r>
        </a:p>
      </dsp:txBody>
      <dsp:txXfrm>
        <a:off x="4266495" y="327374"/>
        <a:ext cx="3870252" cy="82620"/>
      </dsp:txXfrm>
    </dsp:sp>
  </dsp:spTree>
</dsp:drawing>
</file>

<file path=ppt/diagrams/layout1.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PictureAccentList">
  <dgm:title val=""/>
  <dgm:desc val=""/>
  <dgm:catLst>
    <dgm:cat type="picture" pri="14000"/>
    <dgm:cat type="list" pri="14500"/>
  </dgm:catLst>
  <dgm:sampData>
    <dgm:dataModel>
      <dgm:ptLst>
        <dgm:pt modelId="0" type="doc"/>
        <dgm:pt modelId="1">
          <dgm:prSet phldr="1"/>
        </dgm:pt>
        <dgm:pt modelId="11">
          <dgm:prSet phldr="1"/>
        </dgm:pt>
        <dgm:pt modelId="12">
          <dgm:prSet phldr="1"/>
        </dgm:pt>
      </dgm:ptLst>
      <dgm:cxnLst>
        <dgm:cxn modelId="4" srcId="0" destId="1" srcOrd="0" destOrd="0"/>
        <dgm:cxn modelId="5" srcId="1" destId="11" srcOrd="0" destOrd="0"/>
        <dgm:cxn modelId="6" srcId="1" destId="12" srcOrd="1" destOrd="0"/>
      </dgm:cxnLst>
      <dgm:bg/>
      <dgm:whole/>
    </dgm:dataModel>
  </dgm:sampData>
  <dgm:style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styleData>
  <dgm:clrData>
    <dgm:dataModel>
      <dgm:ptLst>
        <dgm:pt modelId="0" type="doc"/>
        <dgm:pt modelId="1"/>
        <dgm:pt modelId="11"/>
        <dgm:pt modelId="12"/>
        <dgm:pt modelId="13"/>
      </dgm:ptLst>
      <dgm:cxnLst>
        <dgm:cxn modelId="4" srcId="0" destId="1" srcOrd="0" destOrd="0"/>
        <dgm:cxn modelId="5" srcId="1" destId="11" srcOrd="0" destOrd="0"/>
        <dgm:cxn modelId="6" srcId="1" destId="12" srcOrd="0" destOrd="0"/>
        <dgm:cxn modelId="14" srcId="1" destId="13" srcOrd="0" destOrd="0"/>
      </dgm:cxnLst>
      <dgm:bg/>
      <dgm:whole/>
    </dgm:dataModel>
  </dgm:clrData>
  <dgm:layoutNode name="layout">
    <dgm:varLst>
      <dgm:chMax/>
      <dgm:chPref/>
      <dgm:dir/>
      <dgm:animOne val="branch"/>
      <dgm:animLvl val="lvl"/>
      <dgm:resizeHandles/>
    </dgm:varLst>
    <dgm:choose name="Name0">
      <dgm:if name="Name1" func="var" arg="dir" op="equ" val="norm">
        <dgm:alg type="hierChild">
          <dgm:param type="linDir" val="fromL"/>
        </dgm:alg>
      </dgm:if>
      <dgm:else name="Name2">
        <dgm:alg type="hierChild">
          <dgm:param type="linDir" val="fromL"/>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primFontSz" for="des" forName="childText" refType="primFontSz" refFor="des" refForName="rootText" op="lte"/>
      <dgm:constr type="w" for="des" forName="rootComposite" refType="w" fact="4"/>
      <dgm:constr type="h" for="des" forName="rootComposite" refType="h"/>
      <dgm:constr type="w" for="des" forName="childComposite" refType="w" refFor="des" refForName="rootComposite"/>
      <dgm:constr type="h" for="des" forName="childComposite" refType="h" refFor="des" refForName="rootComposite"/>
      <dgm:constr type="sibSp" refType="w" refFor="des" refForName="rootComposite" fact="0.1"/>
      <dgm:constr type="sibSp" for="des" forName="childShape" refType="h" refFor="des" refForName="rootComposite" fact="0.12"/>
      <dgm:constr type="sp" for="des" forName="root" refType="h" refFor="des" refForName="rootComposite" fact="0.18"/>
    </dgm:constrLst>
    <dgm:ruleLst/>
    <dgm:forEach name="Name3" axis="ch">
      <dgm:forEach name="Name4" axis="self" ptType="node" cnt="1">
        <dgm:layoutNode name="root">
          <dgm:varLst>
            <dgm:chMax/>
            <dgm:chPref val="4"/>
          </dgm:varLst>
          <dgm:alg type="hierRoot"/>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onstrLst>
              <dgm:constr type="l" for="ch" forName="rootText"/>
              <dgm:constr type="t" for="ch" forName="rootText"/>
              <dgm:constr type="w" for="ch" forName="rootText" refType="w"/>
              <dgm:constr type="h" for="ch" forName="rootText" refType="h"/>
            </dgm:constrLst>
            <dgm:ruleLst/>
            <dgm:layoutNode name="rootText" styleLbl="node0">
              <dgm:varLst>
                <dgm:chMax/>
                <dgm:chPref val="4"/>
              </dgm:varLst>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5" axis="ch">
              <dgm:forEach name="Name6" axis="self" ptType="node">
                <dgm:layoutNode name="childComposite">
                  <dgm:varLst>
                    <dgm:chMax val="0"/>
                    <dgm:chPref val="0"/>
                  </dgm:varLst>
                  <dgm:alg type="composite"/>
                  <dgm:shape xmlns:r="http://schemas.openxmlformats.org/officeDocument/2006/relationships" r:blip="">
                    <dgm:adjLst/>
                  </dgm:shape>
                  <dgm:presOf/>
                  <dgm:choose name="Name7">
                    <dgm:if name="Name8" func="var" arg="dir" op="equ" val="norm">
                      <dgm:constrLst>
                        <dgm:constr type="w" for="ch" forName="Image" refType="h"/>
                        <dgm:constr type="h" for="ch" forName="Image" refType="h"/>
                        <dgm:constr type="l" for="ch" forName="Image"/>
                        <dgm:constr type="t" for="ch" forName="Image"/>
                        <dgm:constr type="h" for="ch" forName="childText" refType="h"/>
                        <dgm:constr type="l" for="ch" forName="childText" refType="w" refFor="ch" refForName="Image" fact="1.06"/>
                        <dgm:constr type="t" for="ch" forName="childText"/>
                      </dgm:constrLst>
                    </dgm:if>
                    <dgm:else name="Name9">
                      <dgm:constrLst>
                        <dgm:constr type="w" for="ch" forName="Image" refType="h"/>
                        <dgm:constr type="h" for="ch" forName="Image" refType="h"/>
                        <dgm:constr type="r" for="ch" forName="Image" refType="w"/>
                        <dgm:constr type="t" for="ch" forName="Image"/>
                        <dgm:constr type="h" for="ch" forName="childText" refType="h"/>
                        <dgm:constr type="t" for="ch" forName="childText"/>
                        <dgm:constr type="wOff" for="ch" forName="childText" refType="w" refFor="ch" refForName="Image" fact="-1.06"/>
                      </dgm:constrLst>
                    </dgm:else>
                  </dgm:choose>
                  <dgm:ruleLst/>
                  <dgm:layoutNode name="Image" styleLbl="node1">
                    <dgm:alg type="sp"/>
                    <dgm:shape xmlns:r="http://schemas.openxmlformats.org/officeDocument/2006/relationships" type="roundRect" r:blip="" blipPhldr="1">
                      <dgm:adjLst>
                        <dgm:adj idx="1" val="0.1667"/>
                      </dgm:adjLst>
                    </dgm:shape>
                    <dgm:presOf/>
                  </dgm:layoutNode>
                  <dgm:layoutNode name="childText" styleLbl="lnNode1">
                    <dgm:varLst>
                      <dgm:chMax val="0"/>
                      <dgm:chPref val="0"/>
                      <dgm:bulletEnabled val="1"/>
                    </dgm:varLst>
                    <dgm:alg type="tx"/>
                    <dgm:shape xmlns:r="http://schemas.openxmlformats.org/officeDocument/2006/relationships" type="roundRect" r:blip="">
                      <dgm:adjLst>
                        <dgm:adj idx="1" val="0.1667"/>
                      </dgm:adjLst>
                    </dgm:shape>
                    <dgm:presOf axis="self desOrSelf" ptType="node node" st="1 1" cnt="1 0"/>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5"/>
        <p:cNvGrpSpPr/>
        <p:nvPr/>
      </p:nvGrpSpPr>
      <p:grpSpPr>
        <a:xfrm>
          <a:off x="0" y="0"/>
          <a:ext cx="0" cy="0"/>
          <a:chOff x="0" y="0"/>
          <a:chExt cx="0" cy="0"/>
        </a:xfrm>
      </p:grpSpPr>
      <p:sp>
        <p:nvSpPr>
          <p:cNvPr id="1516" name="Google Shape;1516;ged3401ed36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7" name="Google Shape;1517;ged3401ed3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13cd06812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13cd06812d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9"/>
        <p:cNvGrpSpPr/>
        <p:nvPr/>
      </p:nvGrpSpPr>
      <p:grpSpPr>
        <a:xfrm>
          <a:off x="0" y="0"/>
          <a:ext cx="0" cy="0"/>
          <a:chOff x="0" y="0"/>
          <a:chExt cx="0" cy="0"/>
        </a:xfrm>
      </p:grpSpPr>
      <p:sp>
        <p:nvSpPr>
          <p:cNvPr id="1900" name="Google Shape;1900;g13cd06812d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1" name="Google Shape;1901;g13cd06812d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84975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3"/>
        <p:cNvGrpSpPr/>
        <p:nvPr/>
      </p:nvGrpSpPr>
      <p:grpSpPr>
        <a:xfrm>
          <a:off x="0" y="0"/>
          <a:ext cx="0" cy="0"/>
          <a:chOff x="0" y="0"/>
          <a:chExt cx="0" cy="0"/>
        </a:xfrm>
      </p:grpSpPr>
      <p:sp>
        <p:nvSpPr>
          <p:cNvPr id="2104" name="Google Shape;2104;g13cd06812db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5" name="Google Shape;2105;g13cd06812db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4766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3"/>
        <p:cNvGrpSpPr/>
        <p:nvPr/>
      </p:nvGrpSpPr>
      <p:grpSpPr>
        <a:xfrm>
          <a:off x="0" y="0"/>
          <a:ext cx="0" cy="0"/>
          <a:chOff x="0" y="0"/>
          <a:chExt cx="0" cy="0"/>
        </a:xfrm>
      </p:grpSpPr>
      <p:sp>
        <p:nvSpPr>
          <p:cNvPr id="2104" name="Google Shape;2104;g13cd06812db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5" name="Google Shape;2105;g13cd06812db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70320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3"/>
        <p:cNvGrpSpPr/>
        <p:nvPr/>
      </p:nvGrpSpPr>
      <p:grpSpPr>
        <a:xfrm>
          <a:off x="0" y="0"/>
          <a:ext cx="0" cy="0"/>
          <a:chOff x="0" y="0"/>
          <a:chExt cx="0" cy="0"/>
        </a:xfrm>
      </p:grpSpPr>
      <p:sp>
        <p:nvSpPr>
          <p:cNvPr id="2104" name="Google Shape;2104;g13cd06812db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5" name="Google Shape;2105;g13cd06812db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563041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5"/>
        <p:cNvGrpSpPr/>
        <p:nvPr/>
      </p:nvGrpSpPr>
      <p:grpSpPr>
        <a:xfrm>
          <a:off x="0" y="0"/>
          <a:ext cx="0" cy="0"/>
          <a:chOff x="0" y="0"/>
          <a:chExt cx="0" cy="0"/>
        </a:xfrm>
      </p:grpSpPr>
      <p:sp>
        <p:nvSpPr>
          <p:cNvPr id="1516" name="Google Shape;1516;ged3401ed36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7" name="Google Shape;1517;ged3401ed3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13017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45675" y="69025"/>
            <a:ext cx="9052650" cy="5005461"/>
          </a:xfrm>
          <a:custGeom>
            <a:avLst/>
            <a:gdLst/>
            <a:ahLst/>
            <a:cxnLst/>
            <a:rect l="l" t="t" r="r" b="b"/>
            <a:pathLst>
              <a:path w="362106" h="201996" extrusionOk="0">
                <a:moveTo>
                  <a:pt x="86395" y="742"/>
                </a:moveTo>
                <a:cubicBezTo>
                  <a:pt x="53042" y="3850"/>
                  <a:pt x="27387" y="9031"/>
                  <a:pt x="13572" y="25016"/>
                </a:cubicBezTo>
                <a:cubicBezTo>
                  <a:pt x="-243" y="41002"/>
                  <a:pt x="4296" y="69568"/>
                  <a:pt x="3507" y="96655"/>
                </a:cubicBezTo>
                <a:cubicBezTo>
                  <a:pt x="2718" y="123742"/>
                  <a:pt x="-6508" y="170712"/>
                  <a:pt x="8836" y="187536"/>
                </a:cubicBezTo>
                <a:cubicBezTo>
                  <a:pt x="24180" y="204360"/>
                  <a:pt x="55658" y="195578"/>
                  <a:pt x="95572" y="197601"/>
                </a:cubicBezTo>
                <a:cubicBezTo>
                  <a:pt x="135487" y="199624"/>
                  <a:pt x="204905" y="200166"/>
                  <a:pt x="248323" y="199673"/>
                </a:cubicBezTo>
                <a:cubicBezTo>
                  <a:pt x="291741" y="199180"/>
                  <a:pt x="339204" y="207716"/>
                  <a:pt x="356078" y="194641"/>
                </a:cubicBezTo>
                <a:cubicBezTo>
                  <a:pt x="372952" y="181567"/>
                  <a:pt x="348825" y="149201"/>
                  <a:pt x="349565" y="121226"/>
                </a:cubicBezTo>
                <a:cubicBezTo>
                  <a:pt x="350305" y="93251"/>
                  <a:pt x="364169" y="46380"/>
                  <a:pt x="360518" y="26793"/>
                </a:cubicBezTo>
                <a:cubicBezTo>
                  <a:pt x="356867" y="7206"/>
                  <a:pt x="352131" y="7106"/>
                  <a:pt x="327659" y="3702"/>
                </a:cubicBezTo>
                <a:cubicBezTo>
                  <a:pt x="303187" y="298"/>
                  <a:pt x="253899" y="6860"/>
                  <a:pt x="213688" y="6367"/>
                </a:cubicBezTo>
                <a:cubicBezTo>
                  <a:pt x="173477" y="5874"/>
                  <a:pt x="119748" y="-2366"/>
                  <a:pt x="86395" y="742"/>
                </a:cubicBezTo>
                <a:close/>
              </a:path>
            </a:pathLst>
          </a:custGeom>
          <a:solidFill>
            <a:schemeClr val="lt1"/>
          </a:solidFill>
          <a:ln>
            <a:noFill/>
          </a:ln>
        </p:spPr>
      </p:sp>
      <p:grpSp>
        <p:nvGrpSpPr>
          <p:cNvPr id="10" name="Google Shape;10;p2"/>
          <p:cNvGrpSpPr/>
          <p:nvPr/>
        </p:nvGrpSpPr>
        <p:grpSpPr>
          <a:xfrm>
            <a:off x="835157" y="549755"/>
            <a:ext cx="7473674" cy="4043980"/>
            <a:chOff x="474750" y="1046400"/>
            <a:chExt cx="6583575" cy="3562350"/>
          </a:xfrm>
        </p:grpSpPr>
        <p:sp>
          <p:nvSpPr>
            <p:cNvPr id="11" name="Google Shape;11;p2"/>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1953500" y="2278675"/>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978675" y="1365475"/>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4000500" y="2306375"/>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401650" y="1757775"/>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441025" y="4180400"/>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3054825" y="264867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594825" y="2922800"/>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6660650" y="2581700"/>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550500" y="1299100"/>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3" name="Google Shape;43;p2"/>
          <p:cNvSpPr txBox="1">
            <a:spLocks noGrp="1"/>
          </p:cNvSpPr>
          <p:nvPr>
            <p:ph type="ctrTitle"/>
          </p:nvPr>
        </p:nvSpPr>
        <p:spPr>
          <a:xfrm>
            <a:off x="1035850" y="1005350"/>
            <a:ext cx="5092800" cy="18648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6000"/>
            </a:lvl1pPr>
            <a:lvl2pPr lvl="1" algn="ctr">
              <a:spcBef>
                <a:spcPts val="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44" name="Google Shape;44;p2"/>
          <p:cNvSpPr txBox="1">
            <a:spLocks noGrp="1"/>
          </p:cNvSpPr>
          <p:nvPr>
            <p:ph type="subTitle" idx="1"/>
          </p:nvPr>
        </p:nvSpPr>
        <p:spPr>
          <a:xfrm>
            <a:off x="1035850" y="2870325"/>
            <a:ext cx="4887900" cy="556800"/>
          </a:xfrm>
          <a:prstGeom prst="rect">
            <a:avLst/>
          </a:prstGeom>
          <a:ln>
            <a:noFill/>
          </a:ln>
        </p:spPr>
        <p:txBody>
          <a:bodyPr spcFirstLastPara="1" wrap="square" lIns="91425" tIns="91425" rIns="91425" bIns="91425" anchor="ctr" anchorCtr="0">
            <a:noAutofit/>
          </a:bodyPr>
          <a:lstStyle>
            <a:lvl1pPr lvl="0">
              <a:lnSpc>
                <a:spcPct val="150000"/>
              </a:lnSpc>
              <a:spcBef>
                <a:spcPts val="0"/>
              </a:spcBef>
              <a:spcAft>
                <a:spcPts val="0"/>
              </a:spcAft>
              <a:buSzPts val="1400"/>
              <a:buNone/>
              <a:defRPr sz="1600"/>
            </a:lvl1pPr>
            <a:lvl2pPr lvl="1" algn="ctr">
              <a:lnSpc>
                <a:spcPct val="150000"/>
              </a:lnSpc>
              <a:spcBef>
                <a:spcPts val="0"/>
              </a:spcBef>
              <a:spcAft>
                <a:spcPts val="0"/>
              </a:spcAft>
              <a:buSzPts val="1800"/>
              <a:buNone/>
              <a:defRPr sz="1800"/>
            </a:lvl2pPr>
            <a:lvl3pPr lvl="2" algn="ctr">
              <a:lnSpc>
                <a:spcPct val="150000"/>
              </a:lnSpc>
              <a:spcBef>
                <a:spcPts val="0"/>
              </a:spcBef>
              <a:spcAft>
                <a:spcPts val="0"/>
              </a:spcAft>
              <a:buSzPts val="1800"/>
              <a:buNone/>
              <a:defRPr sz="1800"/>
            </a:lvl3pPr>
            <a:lvl4pPr lvl="3" algn="ctr">
              <a:lnSpc>
                <a:spcPct val="150000"/>
              </a:lnSpc>
              <a:spcBef>
                <a:spcPts val="0"/>
              </a:spcBef>
              <a:spcAft>
                <a:spcPts val="0"/>
              </a:spcAft>
              <a:buSzPts val="1800"/>
              <a:buNone/>
              <a:defRPr sz="1800"/>
            </a:lvl4pPr>
            <a:lvl5pPr lvl="4" algn="ctr">
              <a:lnSpc>
                <a:spcPct val="150000"/>
              </a:lnSpc>
              <a:spcBef>
                <a:spcPts val="0"/>
              </a:spcBef>
              <a:spcAft>
                <a:spcPts val="0"/>
              </a:spcAft>
              <a:buSzPts val="1800"/>
              <a:buNone/>
              <a:defRPr sz="1800"/>
            </a:lvl5pPr>
            <a:lvl6pPr lvl="5" algn="ctr">
              <a:lnSpc>
                <a:spcPct val="150000"/>
              </a:lnSpc>
              <a:spcBef>
                <a:spcPts val="0"/>
              </a:spcBef>
              <a:spcAft>
                <a:spcPts val="0"/>
              </a:spcAft>
              <a:buSzPts val="1800"/>
              <a:buNone/>
              <a:defRPr sz="1800"/>
            </a:lvl6pPr>
            <a:lvl7pPr lvl="6" algn="ctr">
              <a:lnSpc>
                <a:spcPct val="150000"/>
              </a:lnSpc>
              <a:spcBef>
                <a:spcPts val="0"/>
              </a:spcBef>
              <a:spcAft>
                <a:spcPts val="0"/>
              </a:spcAft>
              <a:buSzPts val="1800"/>
              <a:buNone/>
              <a:defRPr sz="1800"/>
            </a:lvl7pPr>
            <a:lvl8pPr lvl="7" algn="ctr">
              <a:lnSpc>
                <a:spcPct val="150000"/>
              </a:lnSpc>
              <a:spcBef>
                <a:spcPts val="0"/>
              </a:spcBef>
              <a:spcAft>
                <a:spcPts val="0"/>
              </a:spcAft>
              <a:buSzPts val="1800"/>
              <a:buNone/>
              <a:defRPr sz="1800"/>
            </a:lvl8pPr>
            <a:lvl9pPr lvl="8" algn="ctr">
              <a:lnSpc>
                <a:spcPct val="150000"/>
              </a:lnSpc>
              <a:spcBef>
                <a:spcPts val="0"/>
              </a:spcBef>
              <a:spcAft>
                <a:spcPts val="0"/>
              </a:spcAft>
              <a:buSzPts val="1800"/>
              <a:buNone/>
              <a:defRPr sz="18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9"/>
        <p:cNvGrpSpPr/>
        <p:nvPr/>
      </p:nvGrpSpPr>
      <p:grpSpPr>
        <a:xfrm>
          <a:off x="0" y="0"/>
          <a:ext cx="0" cy="0"/>
          <a:chOff x="0" y="0"/>
          <a:chExt cx="0" cy="0"/>
        </a:xfrm>
      </p:grpSpPr>
      <p:sp>
        <p:nvSpPr>
          <p:cNvPr id="340" name="Google Shape;340;p8"/>
          <p:cNvSpPr/>
          <p:nvPr/>
        </p:nvSpPr>
        <p:spPr>
          <a:xfrm>
            <a:off x="451550" y="116437"/>
            <a:ext cx="8240904" cy="4910623"/>
          </a:xfrm>
          <a:custGeom>
            <a:avLst/>
            <a:gdLst/>
            <a:ahLst/>
            <a:cxnLst/>
            <a:rect l="l" t="t" r="r" b="b"/>
            <a:pathLst>
              <a:path w="298800" h="185097" extrusionOk="0">
                <a:moveTo>
                  <a:pt x="132989" y="20267"/>
                </a:moveTo>
                <a:cubicBezTo>
                  <a:pt x="114598" y="20032"/>
                  <a:pt x="90938" y="21302"/>
                  <a:pt x="73440" y="18856"/>
                </a:cubicBezTo>
                <a:cubicBezTo>
                  <a:pt x="55942" y="16410"/>
                  <a:pt x="40232" y="-805"/>
                  <a:pt x="28002" y="5592"/>
                </a:cubicBezTo>
                <a:cubicBezTo>
                  <a:pt x="15772" y="11989"/>
                  <a:pt x="1050" y="38753"/>
                  <a:pt x="62" y="57238"/>
                </a:cubicBezTo>
                <a:cubicBezTo>
                  <a:pt x="-926" y="75724"/>
                  <a:pt x="19630" y="98443"/>
                  <a:pt x="22076" y="116505"/>
                </a:cubicBezTo>
                <a:cubicBezTo>
                  <a:pt x="24522" y="134567"/>
                  <a:pt x="6789" y="154182"/>
                  <a:pt x="14738" y="165612"/>
                </a:cubicBezTo>
                <a:cubicBezTo>
                  <a:pt x="22687" y="177042"/>
                  <a:pt x="44230" y="185179"/>
                  <a:pt x="69771" y="185085"/>
                </a:cubicBezTo>
                <a:cubicBezTo>
                  <a:pt x="95312" y="184991"/>
                  <a:pt x="138681" y="165235"/>
                  <a:pt x="167985" y="165047"/>
                </a:cubicBezTo>
                <a:cubicBezTo>
                  <a:pt x="197289" y="164859"/>
                  <a:pt x="224006" y="190024"/>
                  <a:pt x="245596" y="183956"/>
                </a:cubicBezTo>
                <a:cubicBezTo>
                  <a:pt x="267186" y="177888"/>
                  <a:pt x="291504" y="152065"/>
                  <a:pt x="297525" y="128641"/>
                </a:cubicBezTo>
                <a:cubicBezTo>
                  <a:pt x="303546" y="105217"/>
                  <a:pt x="285436" y="64765"/>
                  <a:pt x="281720" y="43410"/>
                </a:cubicBezTo>
                <a:cubicBezTo>
                  <a:pt x="278004" y="22055"/>
                  <a:pt x="291551" y="4369"/>
                  <a:pt x="275229" y="512"/>
                </a:cubicBezTo>
                <a:cubicBezTo>
                  <a:pt x="258907" y="-3345"/>
                  <a:pt x="207496" y="16975"/>
                  <a:pt x="183789" y="20267"/>
                </a:cubicBezTo>
                <a:cubicBezTo>
                  <a:pt x="160082" y="23560"/>
                  <a:pt x="151381" y="20502"/>
                  <a:pt x="132989" y="20267"/>
                </a:cubicBezTo>
                <a:close/>
              </a:path>
            </a:pathLst>
          </a:custGeom>
          <a:solidFill>
            <a:schemeClr val="lt1"/>
          </a:solidFill>
          <a:ln>
            <a:noFill/>
          </a:ln>
        </p:spPr>
      </p:sp>
      <p:grpSp>
        <p:nvGrpSpPr>
          <p:cNvPr id="341" name="Google Shape;341;p8"/>
          <p:cNvGrpSpPr/>
          <p:nvPr/>
        </p:nvGrpSpPr>
        <p:grpSpPr>
          <a:xfrm flipH="1">
            <a:off x="868747" y="581305"/>
            <a:ext cx="7406522" cy="3980926"/>
            <a:chOff x="474750" y="1046400"/>
            <a:chExt cx="6583575" cy="3562350"/>
          </a:xfrm>
        </p:grpSpPr>
        <p:sp>
          <p:nvSpPr>
            <p:cNvPr id="342" name="Google Shape;342;p8"/>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8"/>
            <p:cNvSpPr/>
            <p:nvPr/>
          </p:nvSpPr>
          <p:spPr>
            <a:xfrm>
              <a:off x="1953500" y="2278675"/>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8"/>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a:off x="978675" y="1365475"/>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8"/>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4000500" y="2306375"/>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1401650" y="1757775"/>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8"/>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8"/>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4441025" y="4180400"/>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8"/>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8"/>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8"/>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8"/>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8"/>
            <p:cNvSpPr/>
            <p:nvPr/>
          </p:nvSpPr>
          <p:spPr>
            <a:xfrm>
              <a:off x="3054825" y="264867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8"/>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1594825" y="2922800"/>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8"/>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8"/>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6660650" y="2581700"/>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6550500" y="1299100"/>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74" name="Google Shape;374;p8"/>
          <p:cNvSpPr/>
          <p:nvPr/>
        </p:nvSpPr>
        <p:spPr>
          <a:xfrm>
            <a:off x="7258750" y="-95250"/>
            <a:ext cx="1404050" cy="5334000"/>
          </a:xfrm>
          <a:custGeom>
            <a:avLst/>
            <a:gdLst/>
            <a:ahLst/>
            <a:cxnLst/>
            <a:rect l="l" t="t" r="r" b="b"/>
            <a:pathLst>
              <a:path w="56162" h="213360" extrusionOk="0">
                <a:moveTo>
                  <a:pt x="0" y="0"/>
                </a:moveTo>
                <a:cubicBezTo>
                  <a:pt x="0" y="8957"/>
                  <a:pt x="1567" y="19351"/>
                  <a:pt x="7902" y="25683"/>
                </a:cubicBezTo>
                <a:cubicBezTo>
                  <a:pt x="13473" y="31251"/>
                  <a:pt x="22134" y="32622"/>
                  <a:pt x="28504" y="37254"/>
                </a:cubicBezTo>
                <a:cubicBezTo>
                  <a:pt x="39816" y="45480"/>
                  <a:pt x="51608" y="56363"/>
                  <a:pt x="54751" y="69992"/>
                </a:cubicBezTo>
                <a:cubicBezTo>
                  <a:pt x="61363" y="98667"/>
                  <a:pt x="39042" y="127232"/>
                  <a:pt x="37818" y="156634"/>
                </a:cubicBezTo>
                <a:cubicBezTo>
                  <a:pt x="36991" y="176490"/>
                  <a:pt x="37307" y="207082"/>
                  <a:pt x="56162" y="213360"/>
                </a:cubicBezTo>
              </a:path>
            </a:pathLst>
          </a:custGeom>
          <a:noFill/>
          <a:ln w="9525" cap="flat" cmpd="sng">
            <a:solidFill>
              <a:schemeClr val="accent3"/>
            </a:solidFill>
            <a:prstDash val="dash"/>
            <a:round/>
            <a:headEnd type="none" w="med" len="med"/>
            <a:tailEnd type="none" w="med" len="med"/>
          </a:ln>
        </p:spPr>
      </p:sp>
      <p:sp>
        <p:nvSpPr>
          <p:cNvPr id="375" name="Google Shape;375;p8"/>
          <p:cNvSpPr/>
          <p:nvPr/>
        </p:nvSpPr>
        <p:spPr>
          <a:xfrm>
            <a:off x="-454050" y="-35275"/>
            <a:ext cx="2566800" cy="3577175"/>
          </a:xfrm>
          <a:custGeom>
            <a:avLst/>
            <a:gdLst/>
            <a:ahLst/>
            <a:cxnLst/>
            <a:rect l="l" t="t" r="r" b="b"/>
            <a:pathLst>
              <a:path w="102672" h="143087" extrusionOk="0">
                <a:moveTo>
                  <a:pt x="94827" y="0"/>
                </a:moveTo>
                <a:cubicBezTo>
                  <a:pt x="109672" y="22261"/>
                  <a:pt x="102207" y="61305"/>
                  <a:pt x="82409" y="79304"/>
                </a:cubicBezTo>
                <a:cubicBezTo>
                  <a:pt x="62079" y="97787"/>
                  <a:pt x="28738" y="97970"/>
                  <a:pt x="9314" y="117404"/>
                </a:cubicBezTo>
                <a:cubicBezTo>
                  <a:pt x="2876" y="123845"/>
                  <a:pt x="0" y="133980"/>
                  <a:pt x="0" y="143087"/>
                </a:cubicBezTo>
              </a:path>
            </a:pathLst>
          </a:custGeom>
          <a:noFill/>
          <a:ln w="9525" cap="flat" cmpd="sng">
            <a:solidFill>
              <a:schemeClr val="accent3"/>
            </a:solidFill>
            <a:prstDash val="dash"/>
            <a:round/>
            <a:headEnd type="none" w="med" len="med"/>
            <a:tailEnd type="none" w="med" len="med"/>
          </a:ln>
        </p:spPr>
      </p:sp>
      <p:sp>
        <p:nvSpPr>
          <p:cNvPr id="376" name="Google Shape;376;p8"/>
          <p:cNvSpPr txBox="1">
            <a:spLocks noGrp="1"/>
          </p:cNvSpPr>
          <p:nvPr>
            <p:ph type="title"/>
          </p:nvPr>
        </p:nvSpPr>
        <p:spPr>
          <a:xfrm>
            <a:off x="2765775" y="1042350"/>
            <a:ext cx="5094000" cy="3058800"/>
          </a:xfrm>
          <a:prstGeom prst="rect">
            <a:avLst/>
          </a:prstGeom>
          <a:ln>
            <a:noFill/>
          </a:ln>
        </p:spPr>
        <p:txBody>
          <a:bodyPr spcFirstLastPara="1" wrap="square" lIns="91425" tIns="91425" rIns="91425" bIns="91425" anchor="ctr" anchorCtr="0">
            <a:noAutofit/>
          </a:bodyPr>
          <a:lstStyle>
            <a:lvl1pPr lvl="0" algn="ctr">
              <a:spcBef>
                <a:spcPts val="0"/>
              </a:spcBef>
              <a:spcAft>
                <a:spcPts val="0"/>
              </a:spcAft>
              <a:buSzPts val="6000"/>
              <a:buNone/>
              <a:defRPr sz="96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grpSp>
        <p:nvGrpSpPr>
          <p:cNvPr id="377" name="Google Shape;377;p8"/>
          <p:cNvGrpSpPr/>
          <p:nvPr/>
        </p:nvGrpSpPr>
        <p:grpSpPr>
          <a:xfrm>
            <a:off x="804962" y="698231"/>
            <a:ext cx="2017051" cy="4274552"/>
            <a:chOff x="3782584" y="1443841"/>
            <a:chExt cx="1578164" cy="3344458"/>
          </a:xfrm>
        </p:grpSpPr>
        <p:grpSp>
          <p:nvGrpSpPr>
            <p:cNvPr id="378" name="Google Shape;378;p8"/>
            <p:cNvGrpSpPr/>
            <p:nvPr/>
          </p:nvGrpSpPr>
          <p:grpSpPr>
            <a:xfrm>
              <a:off x="3782584" y="1443841"/>
              <a:ext cx="1578164" cy="3344458"/>
              <a:chOff x="5887531" y="2715710"/>
              <a:chExt cx="1251617" cy="2652437"/>
            </a:xfrm>
          </p:grpSpPr>
          <p:sp>
            <p:nvSpPr>
              <p:cNvPr id="379" name="Google Shape;379;p8"/>
              <p:cNvSpPr/>
              <p:nvPr/>
            </p:nvSpPr>
            <p:spPr>
              <a:xfrm>
                <a:off x="6504374" y="4096183"/>
                <a:ext cx="595318" cy="962684"/>
              </a:xfrm>
              <a:custGeom>
                <a:avLst/>
                <a:gdLst/>
                <a:ahLst/>
                <a:cxnLst/>
                <a:rect l="l" t="t" r="r" b="b"/>
                <a:pathLst>
                  <a:path w="18887" h="30542" extrusionOk="0">
                    <a:moveTo>
                      <a:pt x="5801" y="5646"/>
                    </a:moveTo>
                    <a:lnTo>
                      <a:pt x="5801" y="5646"/>
                    </a:lnTo>
                    <a:lnTo>
                      <a:pt x="5886" y="5646"/>
                    </a:lnTo>
                    <a:cubicBezTo>
                      <a:pt x="6004" y="5630"/>
                      <a:pt x="6120" y="5630"/>
                      <a:pt x="6238" y="5630"/>
                    </a:cubicBezTo>
                    <a:cubicBezTo>
                      <a:pt x="6304" y="5760"/>
                      <a:pt x="6371" y="5888"/>
                      <a:pt x="6472" y="5999"/>
                    </a:cubicBezTo>
                    <a:cubicBezTo>
                      <a:pt x="6404" y="6095"/>
                      <a:pt x="6354" y="6208"/>
                      <a:pt x="6287" y="6305"/>
                    </a:cubicBezTo>
                    <a:cubicBezTo>
                      <a:pt x="6120" y="6096"/>
                      <a:pt x="5970" y="5870"/>
                      <a:pt x="5801" y="5646"/>
                    </a:cubicBezTo>
                    <a:close/>
                    <a:moveTo>
                      <a:pt x="1191" y="25429"/>
                    </a:moveTo>
                    <a:lnTo>
                      <a:pt x="1191" y="25429"/>
                    </a:lnTo>
                    <a:cubicBezTo>
                      <a:pt x="1257" y="25123"/>
                      <a:pt x="1307" y="24802"/>
                      <a:pt x="1340" y="24495"/>
                    </a:cubicBezTo>
                    <a:cubicBezTo>
                      <a:pt x="1375" y="24271"/>
                      <a:pt x="1375" y="24045"/>
                      <a:pt x="1358" y="23820"/>
                    </a:cubicBezTo>
                    <a:cubicBezTo>
                      <a:pt x="1375" y="23755"/>
                      <a:pt x="1392" y="23674"/>
                      <a:pt x="1408" y="23610"/>
                    </a:cubicBezTo>
                    <a:cubicBezTo>
                      <a:pt x="1457" y="23788"/>
                      <a:pt x="1525" y="23981"/>
                      <a:pt x="1575" y="24158"/>
                    </a:cubicBezTo>
                    <a:cubicBezTo>
                      <a:pt x="1627" y="24301"/>
                      <a:pt x="1677" y="24462"/>
                      <a:pt x="1727" y="24608"/>
                    </a:cubicBezTo>
                    <a:cubicBezTo>
                      <a:pt x="1776" y="24753"/>
                      <a:pt x="1843" y="24882"/>
                      <a:pt x="1877" y="25027"/>
                    </a:cubicBezTo>
                    <a:cubicBezTo>
                      <a:pt x="1894" y="25075"/>
                      <a:pt x="1894" y="25107"/>
                      <a:pt x="1911" y="25156"/>
                    </a:cubicBezTo>
                    <a:cubicBezTo>
                      <a:pt x="1961" y="25366"/>
                      <a:pt x="2010" y="25589"/>
                      <a:pt x="2061" y="25799"/>
                    </a:cubicBezTo>
                    <a:cubicBezTo>
                      <a:pt x="2162" y="26232"/>
                      <a:pt x="2263" y="26683"/>
                      <a:pt x="2346" y="27133"/>
                    </a:cubicBezTo>
                    <a:cubicBezTo>
                      <a:pt x="2497" y="28003"/>
                      <a:pt x="2565" y="28870"/>
                      <a:pt x="2497" y="29740"/>
                    </a:cubicBezTo>
                    <a:cubicBezTo>
                      <a:pt x="2497" y="29948"/>
                      <a:pt x="2464" y="30157"/>
                      <a:pt x="2447" y="30382"/>
                    </a:cubicBezTo>
                    <a:cubicBezTo>
                      <a:pt x="2261" y="30382"/>
                      <a:pt x="2077" y="30382"/>
                      <a:pt x="1894" y="30367"/>
                    </a:cubicBezTo>
                    <a:cubicBezTo>
                      <a:pt x="1759" y="30350"/>
                      <a:pt x="1642" y="30334"/>
                      <a:pt x="1524" y="30318"/>
                    </a:cubicBezTo>
                    <a:cubicBezTo>
                      <a:pt x="1391" y="30302"/>
                      <a:pt x="1256" y="30254"/>
                      <a:pt x="1123" y="30270"/>
                    </a:cubicBezTo>
                    <a:cubicBezTo>
                      <a:pt x="1137" y="30091"/>
                      <a:pt x="1137" y="29916"/>
                      <a:pt x="1137" y="29754"/>
                    </a:cubicBezTo>
                    <a:cubicBezTo>
                      <a:pt x="1123" y="29240"/>
                      <a:pt x="1123" y="28726"/>
                      <a:pt x="1106" y="28209"/>
                    </a:cubicBezTo>
                    <a:cubicBezTo>
                      <a:pt x="1088" y="27551"/>
                      <a:pt x="1054" y="26908"/>
                      <a:pt x="1021" y="26247"/>
                    </a:cubicBezTo>
                    <a:cubicBezTo>
                      <a:pt x="1090" y="25976"/>
                      <a:pt x="1140" y="25702"/>
                      <a:pt x="1191" y="25429"/>
                    </a:cubicBezTo>
                    <a:close/>
                    <a:moveTo>
                      <a:pt x="15427" y="0"/>
                    </a:moveTo>
                    <a:lnTo>
                      <a:pt x="15427" y="0"/>
                    </a:lnTo>
                    <a:cubicBezTo>
                      <a:pt x="15444" y="48"/>
                      <a:pt x="15444" y="97"/>
                      <a:pt x="15461" y="145"/>
                    </a:cubicBezTo>
                    <a:cubicBezTo>
                      <a:pt x="15494" y="306"/>
                      <a:pt x="15512" y="452"/>
                      <a:pt x="15529" y="613"/>
                    </a:cubicBezTo>
                    <a:cubicBezTo>
                      <a:pt x="15596" y="1046"/>
                      <a:pt x="15678" y="1483"/>
                      <a:pt x="15747" y="1931"/>
                    </a:cubicBezTo>
                    <a:cubicBezTo>
                      <a:pt x="15797" y="2205"/>
                      <a:pt x="15847" y="2479"/>
                      <a:pt x="15881" y="2768"/>
                    </a:cubicBezTo>
                    <a:cubicBezTo>
                      <a:pt x="15780" y="2671"/>
                      <a:pt x="15596" y="2720"/>
                      <a:pt x="15461" y="2704"/>
                    </a:cubicBezTo>
                    <a:cubicBezTo>
                      <a:pt x="15294" y="2688"/>
                      <a:pt x="15142" y="2671"/>
                      <a:pt x="14993" y="2638"/>
                    </a:cubicBezTo>
                    <a:cubicBezTo>
                      <a:pt x="14690" y="2558"/>
                      <a:pt x="14406" y="2447"/>
                      <a:pt x="14137" y="2301"/>
                    </a:cubicBezTo>
                    <a:cubicBezTo>
                      <a:pt x="13869" y="2141"/>
                      <a:pt x="13617" y="1947"/>
                      <a:pt x="13400" y="1737"/>
                    </a:cubicBezTo>
                    <a:cubicBezTo>
                      <a:pt x="13232" y="1560"/>
                      <a:pt x="13048" y="1369"/>
                      <a:pt x="12913" y="1143"/>
                    </a:cubicBezTo>
                    <a:cubicBezTo>
                      <a:pt x="13784" y="852"/>
                      <a:pt x="14639" y="465"/>
                      <a:pt x="15427" y="0"/>
                    </a:cubicBezTo>
                    <a:close/>
                    <a:moveTo>
                      <a:pt x="6825" y="2878"/>
                    </a:moveTo>
                    <a:lnTo>
                      <a:pt x="6825" y="2878"/>
                    </a:lnTo>
                    <a:cubicBezTo>
                      <a:pt x="6691" y="3040"/>
                      <a:pt x="6572" y="3200"/>
                      <a:pt x="6473" y="3377"/>
                    </a:cubicBezTo>
                    <a:cubicBezTo>
                      <a:pt x="6355" y="3602"/>
                      <a:pt x="6239" y="3827"/>
                      <a:pt x="6172" y="4068"/>
                    </a:cubicBezTo>
                    <a:cubicBezTo>
                      <a:pt x="6120" y="3925"/>
                      <a:pt x="6087" y="3795"/>
                      <a:pt x="6038" y="3651"/>
                    </a:cubicBezTo>
                    <a:cubicBezTo>
                      <a:pt x="5954" y="3360"/>
                      <a:pt x="5903" y="3070"/>
                      <a:pt x="5852" y="2766"/>
                    </a:cubicBezTo>
                    <a:cubicBezTo>
                      <a:pt x="5818" y="2524"/>
                      <a:pt x="5818" y="2284"/>
                      <a:pt x="5801" y="2026"/>
                    </a:cubicBezTo>
                    <a:cubicBezTo>
                      <a:pt x="6069" y="2059"/>
                      <a:pt x="6354" y="2074"/>
                      <a:pt x="6623" y="2090"/>
                    </a:cubicBezTo>
                    <a:cubicBezTo>
                      <a:pt x="6605" y="2347"/>
                      <a:pt x="6657" y="2670"/>
                      <a:pt x="6825" y="2878"/>
                    </a:cubicBezTo>
                    <a:close/>
                    <a:moveTo>
                      <a:pt x="6053" y="4873"/>
                    </a:moveTo>
                    <a:lnTo>
                      <a:pt x="6053" y="4873"/>
                    </a:lnTo>
                    <a:cubicBezTo>
                      <a:pt x="6053" y="4857"/>
                      <a:pt x="6053" y="4839"/>
                      <a:pt x="6070" y="4809"/>
                    </a:cubicBezTo>
                    <a:cubicBezTo>
                      <a:pt x="6070" y="4922"/>
                      <a:pt x="6070" y="5033"/>
                      <a:pt x="6087" y="5146"/>
                    </a:cubicBezTo>
                    <a:lnTo>
                      <a:pt x="6021" y="5146"/>
                    </a:lnTo>
                    <a:lnTo>
                      <a:pt x="5971" y="5146"/>
                    </a:lnTo>
                    <a:cubicBezTo>
                      <a:pt x="6002" y="5066"/>
                      <a:pt x="6036" y="4969"/>
                      <a:pt x="6053" y="4873"/>
                    </a:cubicBezTo>
                    <a:close/>
                    <a:moveTo>
                      <a:pt x="5516" y="2798"/>
                    </a:moveTo>
                    <a:lnTo>
                      <a:pt x="5516" y="2798"/>
                    </a:lnTo>
                    <a:cubicBezTo>
                      <a:pt x="5566" y="3121"/>
                      <a:pt x="5617" y="3425"/>
                      <a:pt x="5717" y="3747"/>
                    </a:cubicBezTo>
                    <a:lnTo>
                      <a:pt x="5717" y="3779"/>
                    </a:lnTo>
                    <a:cubicBezTo>
                      <a:pt x="5702" y="3747"/>
                      <a:pt x="5668" y="3715"/>
                      <a:pt x="5635" y="3682"/>
                    </a:cubicBezTo>
                    <a:cubicBezTo>
                      <a:pt x="5315" y="3313"/>
                      <a:pt x="4846" y="3040"/>
                      <a:pt x="4359" y="2927"/>
                    </a:cubicBezTo>
                    <a:cubicBezTo>
                      <a:pt x="4308" y="2847"/>
                      <a:pt x="4259" y="2766"/>
                      <a:pt x="4225" y="2686"/>
                    </a:cubicBezTo>
                    <a:cubicBezTo>
                      <a:pt x="4142" y="2524"/>
                      <a:pt x="4089" y="2363"/>
                      <a:pt x="4056" y="2187"/>
                    </a:cubicBezTo>
                    <a:cubicBezTo>
                      <a:pt x="4175" y="2074"/>
                      <a:pt x="4274" y="1962"/>
                      <a:pt x="4358" y="1833"/>
                    </a:cubicBezTo>
                    <a:cubicBezTo>
                      <a:pt x="4659" y="1897"/>
                      <a:pt x="4962" y="1945"/>
                      <a:pt x="5280" y="1977"/>
                    </a:cubicBezTo>
                    <a:cubicBezTo>
                      <a:pt x="5329" y="1977"/>
                      <a:pt x="5396" y="1993"/>
                      <a:pt x="5465" y="1993"/>
                    </a:cubicBezTo>
                    <a:cubicBezTo>
                      <a:pt x="5449" y="2268"/>
                      <a:pt x="5483" y="2541"/>
                      <a:pt x="5516" y="2798"/>
                    </a:cubicBezTo>
                    <a:close/>
                    <a:moveTo>
                      <a:pt x="419" y="3457"/>
                    </a:moveTo>
                    <a:lnTo>
                      <a:pt x="419" y="3457"/>
                    </a:lnTo>
                    <a:lnTo>
                      <a:pt x="436" y="3457"/>
                    </a:lnTo>
                    <a:lnTo>
                      <a:pt x="436" y="3457"/>
                    </a:lnTo>
                    <a:cubicBezTo>
                      <a:pt x="285" y="3457"/>
                      <a:pt x="151" y="3457"/>
                      <a:pt x="0" y="3424"/>
                    </a:cubicBezTo>
                    <a:cubicBezTo>
                      <a:pt x="150" y="3442"/>
                      <a:pt x="284" y="3457"/>
                      <a:pt x="419" y="3457"/>
                    </a:cubicBezTo>
                    <a:close/>
                    <a:moveTo>
                      <a:pt x="2314" y="3490"/>
                    </a:moveTo>
                    <a:lnTo>
                      <a:pt x="2314" y="3490"/>
                    </a:lnTo>
                    <a:cubicBezTo>
                      <a:pt x="2230" y="3570"/>
                      <a:pt x="2146" y="3682"/>
                      <a:pt x="2061" y="3795"/>
                    </a:cubicBezTo>
                    <a:cubicBezTo>
                      <a:pt x="2044" y="3747"/>
                      <a:pt x="2027" y="3698"/>
                      <a:pt x="2010" y="3651"/>
                    </a:cubicBezTo>
                    <a:cubicBezTo>
                      <a:pt x="1978" y="3538"/>
                      <a:pt x="1978" y="3425"/>
                      <a:pt x="1995" y="3297"/>
                    </a:cubicBezTo>
                    <a:cubicBezTo>
                      <a:pt x="2027" y="3297"/>
                      <a:pt x="2061" y="3280"/>
                      <a:pt x="2094" y="3280"/>
                    </a:cubicBezTo>
                    <a:cubicBezTo>
                      <a:pt x="2179" y="3247"/>
                      <a:pt x="2280" y="3215"/>
                      <a:pt x="2380" y="3183"/>
                    </a:cubicBezTo>
                    <a:cubicBezTo>
                      <a:pt x="2430" y="3183"/>
                      <a:pt x="2480" y="3183"/>
                      <a:pt x="2531" y="3167"/>
                    </a:cubicBezTo>
                    <a:cubicBezTo>
                      <a:pt x="2665" y="3134"/>
                      <a:pt x="2782" y="3070"/>
                      <a:pt x="2917" y="3024"/>
                    </a:cubicBezTo>
                    <a:cubicBezTo>
                      <a:pt x="3119" y="2927"/>
                      <a:pt x="3319" y="2815"/>
                      <a:pt x="3503" y="2670"/>
                    </a:cubicBezTo>
                    <a:cubicBezTo>
                      <a:pt x="3554" y="2637"/>
                      <a:pt x="3587" y="2606"/>
                      <a:pt x="3638" y="2573"/>
                    </a:cubicBezTo>
                    <a:cubicBezTo>
                      <a:pt x="3672" y="2670"/>
                      <a:pt x="3721" y="2767"/>
                      <a:pt x="3754" y="2864"/>
                    </a:cubicBezTo>
                    <a:cubicBezTo>
                      <a:pt x="3638" y="2864"/>
                      <a:pt x="3520" y="2880"/>
                      <a:pt x="3384" y="2897"/>
                    </a:cubicBezTo>
                    <a:cubicBezTo>
                      <a:pt x="3234" y="2929"/>
                      <a:pt x="3067" y="2977"/>
                      <a:pt x="2916" y="3042"/>
                    </a:cubicBezTo>
                    <a:cubicBezTo>
                      <a:pt x="2699" y="3151"/>
                      <a:pt x="2481" y="3297"/>
                      <a:pt x="2314" y="3490"/>
                    </a:cubicBezTo>
                    <a:close/>
                    <a:moveTo>
                      <a:pt x="15529" y="25783"/>
                    </a:moveTo>
                    <a:lnTo>
                      <a:pt x="15529" y="25783"/>
                    </a:lnTo>
                    <a:cubicBezTo>
                      <a:pt x="15294" y="24963"/>
                      <a:pt x="14958" y="24191"/>
                      <a:pt x="14639" y="23402"/>
                    </a:cubicBezTo>
                    <a:cubicBezTo>
                      <a:pt x="14470" y="23016"/>
                      <a:pt x="14304" y="22631"/>
                      <a:pt x="14136" y="22229"/>
                    </a:cubicBezTo>
                    <a:cubicBezTo>
                      <a:pt x="13967" y="21842"/>
                      <a:pt x="13834" y="21440"/>
                      <a:pt x="13649" y="21054"/>
                    </a:cubicBezTo>
                    <a:lnTo>
                      <a:pt x="13047" y="19848"/>
                    </a:lnTo>
                    <a:cubicBezTo>
                      <a:pt x="12861" y="19461"/>
                      <a:pt x="12712" y="19076"/>
                      <a:pt x="12577" y="18657"/>
                    </a:cubicBezTo>
                    <a:cubicBezTo>
                      <a:pt x="12275" y="17805"/>
                      <a:pt x="12057" y="16920"/>
                      <a:pt x="11806" y="16036"/>
                    </a:cubicBezTo>
                    <a:cubicBezTo>
                      <a:pt x="11690" y="15586"/>
                      <a:pt x="11588" y="15135"/>
                      <a:pt x="11487" y="14685"/>
                    </a:cubicBezTo>
                    <a:lnTo>
                      <a:pt x="11537" y="14685"/>
                    </a:lnTo>
                    <a:cubicBezTo>
                      <a:pt x="11554" y="14748"/>
                      <a:pt x="11587" y="14812"/>
                      <a:pt x="11621" y="14876"/>
                    </a:cubicBezTo>
                    <a:cubicBezTo>
                      <a:pt x="11705" y="15021"/>
                      <a:pt x="11789" y="15149"/>
                      <a:pt x="11890" y="15279"/>
                    </a:cubicBezTo>
                    <a:cubicBezTo>
                      <a:pt x="12107" y="15536"/>
                      <a:pt x="12343" y="15777"/>
                      <a:pt x="12627" y="15954"/>
                    </a:cubicBezTo>
                    <a:cubicBezTo>
                      <a:pt x="12929" y="16164"/>
                      <a:pt x="13398" y="16211"/>
                      <a:pt x="13617" y="15857"/>
                    </a:cubicBezTo>
                    <a:cubicBezTo>
                      <a:pt x="13700" y="15713"/>
                      <a:pt x="13718" y="15552"/>
                      <a:pt x="13718" y="15392"/>
                    </a:cubicBezTo>
                    <a:cubicBezTo>
                      <a:pt x="13734" y="15327"/>
                      <a:pt x="13734" y="15295"/>
                      <a:pt x="13768" y="15262"/>
                    </a:cubicBezTo>
                    <a:cubicBezTo>
                      <a:pt x="13937" y="15295"/>
                      <a:pt x="14120" y="15278"/>
                      <a:pt x="14288" y="15262"/>
                    </a:cubicBezTo>
                    <a:cubicBezTo>
                      <a:pt x="14556" y="15246"/>
                      <a:pt x="14809" y="15213"/>
                      <a:pt x="15060" y="15165"/>
                    </a:cubicBezTo>
                    <a:cubicBezTo>
                      <a:pt x="15278" y="15116"/>
                      <a:pt x="15530" y="15085"/>
                      <a:pt x="15696" y="14972"/>
                    </a:cubicBezTo>
                    <a:cubicBezTo>
                      <a:pt x="15932" y="14811"/>
                      <a:pt x="16016" y="14554"/>
                      <a:pt x="15915" y="14314"/>
                    </a:cubicBezTo>
                    <a:cubicBezTo>
                      <a:pt x="15731" y="13894"/>
                      <a:pt x="15143" y="13768"/>
                      <a:pt x="14742" y="13655"/>
                    </a:cubicBezTo>
                    <a:cubicBezTo>
                      <a:pt x="13869" y="13413"/>
                      <a:pt x="12981" y="13284"/>
                      <a:pt x="12210" y="12833"/>
                    </a:cubicBezTo>
                    <a:cubicBezTo>
                      <a:pt x="11992" y="12624"/>
                      <a:pt x="11741" y="12432"/>
                      <a:pt x="11522" y="12239"/>
                    </a:cubicBezTo>
                    <a:cubicBezTo>
                      <a:pt x="11371" y="12110"/>
                      <a:pt x="11222" y="11983"/>
                      <a:pt x="11087" y="11853"/>
                    </a:cubicBezTo>
                    <a:cubicBezTo>
                      <a:pt x="11053" y="11531"/>
                      <a:pt x="11003" y="11225"/>
                      <a:pt x="10969" y="10904"/>
                    </a:cubicBezTo>
                    <a:cubicBezTo>
                      <a:pt x="10868" y="10068"/>
                      <a:pt x="10734" y="9230"/>
                      <a:pt x="10583" y="8394"/>
                    </a:cubicBezTo>
                    <a:cubicBezTo>
                      <a:pt x="10433" y="7574"/>
                      <a:pt x="10231" y="6737"/>
                      <a:pt x="9896" y="5966"/>
                    </a:cubicBezTo>
                    <a:cubicBezTo>
                      <a:pt x="9861" y="5902"/>
                      <a:pt x="9844" y="5853"/>
                      <a:pt x="9811" y="5788"/>
                    </a:cubicBezTo>
                    <a:cubicBezTo>
                      <a:pt x="10028" y="5563"/>
                      <a:pt x="10231" y="5289"/>
                      <a:pt x="10381" y="5016"/>
                    </a:cubicBezTo>
                    <a:cubicBezTo>
                      <a:pt x="10600" y="4631"/>
                      <a:pt x="10751" y="4228"/>
                      <a:pt x="10886" y="3811"/>
                    </a:cubicBezTo>
                    <a:cubicBezTo>
                      <a:pt x="10985" y="3488"/>
                      <a:pt x="11103" y="3167"/>
                      <a:pt x="11154" y="2830"/>
                    </a:cubicBezTo>
                    <a:cubicBezTo>
                      <a:pt x="11456" y="2507"/>
                      <a:pt x="11724" y="2153"/>
                      <a:pt x="11992" y="1800"/>
                    </a:cubicBezTo>
                    <a:cubicBezTo>
                      <a:pt x="12108" y="1640"/>
                      <a:pt x="12227" y="1495"/>
                      <a:pt x="12343" y="1333"/>
                    </a:cubicBezTo>
                    <a:cubicBezTo>
                      <a:pt x="12478" y="1286"/>
                      <a:pt x="12628" y="1238"/>
                      <a:pt x="12780" y="1189"/>
                    </a:cubicBezTo>
                    <a:cubicBezTo>
                      <a:pt x="12879" y="1445"/>
                      <a:pt x="13015" y="1670"/>
                      <a:pt x="13181" y="1880"/>
                    </a:cubicBezTo>
                    <a:cubicBezTo>
                      <a:pt x="13400" y="2138"/>
                      <a:pt x="13668" y="2362"/>
                      <a:pt x="13971" y="2540"/>
                    </a:cubicBezTo>
                    <a:cubicBezTo>
                      <a:pt x="14256" y="2701"/>
                      <a:pt x="14573" y="2845"/>
                      <a:pt x="14892" y="2927"/>
                    </a:cubicBezTo>
                    <a:cubicBezTo>
                      <a:pt x="15061" y="2975"/>
                      <a:pt x="15228" y="3007"/>
                      <a:pt x="15396" y="3024"/>
                    </a:cubicBezTo>
                    <a:cubicBezTo>
                      <a:pt x="15547" y="3039"/>
                      <a:pt x="15798" y="3088"/>
                      <a:pt x="15899" y="2959"/>
                    </a:cubicBezTo>
                    <a:lnTo>
                      <a:pt x="15916" y="2959"/>
                    </a:lnTo>
                    <a:cubicBezTo>
                      <a:pt x="15984" y="3458"/>
                      <a:pt x="16067" y="3973"/>
                      <a:pt x="16117" y="4487"/>
                    </a:cubicBezTo>
                    <a:cubicBezTo>
                      <a:pt x="16335" y="6225"/>
                      <a:pt x="16470" y="7960"/>
                      <a:pt x="16520" y="9714"/>
                    </a:cubicBezTo>
                    <a:cubicBezTo>
                      <a:pt x="16537" y="10195"/>
                      <a:pt x="16554" y="10695"/>
                      <a:pt x="16554" y="11196"/>
                    </a:cubicBezTo>
                    <a:cubicBezTo>
                      <a:pt x="16554" y="11436"/>
                      <a:pt x="16571" y="11677"/>
                      <a:pt x="16571" y="11918"/>
                    </a:cubicBezTo>
                    <a:cubicBezTo>
                      <a:pt x="16571" y="12094"/>
                      <a:pt x="16571" y="12271"/>
                      <a:pt x="16586" y="12449"/>
                    </a:cubicBezTo>
                    <a:cubicBezTo>
                      <a:pt x="16487" y="12897"/>
                      <a:pt x="16435" y="13365"/>
                      <a:pt x="16402" y="13815"/>
                    </a:cubicBezTo>
                    <a:cubicBezTo>
                      <a:pt x="16352" y="14476"/>
                      <a:pt x="16385" y="15150"/>
                      <a:pt x="16453" y="15810"/>
                    </a:cubicBezTo>
                    <a:cubicBezTo>
                      <a:pt x="16571" y="17161"/>
                      <a:pt x="16921" y="18496"/>
                      <a:pt x="17275" y="19815"/>
                    </a:cubicBezTo>
                    <a:cubicBezTo>
                      <a:pt x="17626" y="21133"/>
                      <a:pt x="17980" y="22454"/>
                      <a:pt x="18214" y="23788"/>
                    </a:cubicBezTo>
                    <a:cubicBezTo>
                      <a:pt x="18280" y="24175"/>
                      <a:pt x="18347" y="24543"/>
                      <a:pt x="18397" y="24930"/>
                    </a:cubicBezTo>
                    <a:cubicBezTo>
                      <a:pt x="18248" y="24368"/>
                      <a:pt x="18096" y="23788"/>
                      <a:pt x="17928" y="23227"/>
                    </a:cubicBezTo>
                    <a:cubicBezTo>
                      <a:pt x="17744" y="22664"/>
                      <a:pt x="17526" y="22100"/>
                      <a:pt x="17325" y="21537"/>
                    </a:cubicBezTo>
                    <a:cubicBezTo>
                      <a:pt x="17291" y="21473"/>
                      <a:pt x="17156" y="21505"/>
                      <a:pt x="17190" y="21584"/>
                    </a:cubicBezTo>
                    <a:cubicBezTo>
                      <a:pt x="17359" y="22066"/>
                      <a:pt x="17476" y="22582"/>
                      <a:pt x="17627" y="23080"/>
                    </a:cubicBezTo>
                    <a:cubicBezTo>
                      <a:pt x="17761" y="23578"/>
                      <a:pt x="17895" y="24078"/>
                      <a:pt x="18014" y="24575"/>
                    </a:cubicBezTo>
                    <a:cubicBezTo>
                      <a:pt x="18249" y="25573"/>
                      <a:pt x="18448" y="26585"/>
                      <a:pt x="18616" y="27599"/>
                    </a:cubicBezTo>
                    <a:cubicBezTo>
                      <a:pt x="18650" y="27888"/>
                      <a:pt x="18701" y="28178"/>
                      <a:pt x="18735" y="28466"/>
                    </a:cubicBezTo>
                    <a:cubicBezTo>
                      <a:pt x="18752" y="28626"/>
                      <a:pt x="18768" y="28789"/>
                      <a:pt x="18802" y="28949"/>
                    </a:cubicBezTo>
                    <a:cubicBezTo>
                      <a:pt x="18836" y="29336"/>
                      <a:pt x="18852" y="29720"/>
                      <a:pt x="18886" y="30124"/>
                    </a:cubicBezTo>
                    <a:lnTo>
                      <a:pt x="18886" y="30235"/>
                    </a:lnTo>
                    <a:cubicBezTo>
                      <a:pt x="18752" y="30284"/>
                      <a:pt x="18618" y="30347"/>
                      <a:pt x="18484" y="30398"/>
                    </a:cubicBezTo>
                    <a:cubicBezTo>
                      <a:pt x="18216" y="30477"/>
                      <a:pt x="17931" y="30541"/>
                      <a:pt x="17646" y="30541"/>
                    </a:cubicBezTo>
                    <a:cubicBezTo>
                      <a:pt x="17042" y="30541"/>
                      <a:pt x="16573" y="30220"/>
                      <a:pt x="16070" y="29947"/>
                    </a:cubicBezTo>
                    <a:cubicBezTo>
                      <a:pt x="16053" y="29931"/>
                      <a:pt x="16036" y="29914"/>
                      <a:pt x="16003" y="29914"/>
                    </a:cubicBezTo>
                    <a:cubicBezTo>
                      <a:pt x="16020" y="29801"/>
                      <a:pt x="16020" y="29672"/>
                      <a:pt x="16020" y="29543"/>
                    </a:cubicBezTo>
                    <a:cubicBezTo>
                      <a:pt x="16037" y="29110"/>
                      <a:pt x="16003" y="28659"/>
                      <a:pt x="15953" y="28208"/>
                    </a:cubicBezTo>
                    <a:cubicBezTo>
                      <a:pt x="15862" y="27391"/>
                      <a:pt x="15763" y="26586"/>
                      <a:pt x="15529" y="2578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8"/>
              <p:cNvSpPr/>
              <p:nvPr/>
            </p:nvSpPr>
            <p:spPr>
              <a:xfrm>
                <a:off x="6918260" y="4584869"/>
                <a:ext cx="536" cy="567"/>
              </a:xfrm>
              <a:custGeom>
                <a:avLst/>
                <a:gdLst/>
                <a:ahLst/>
                <a:cxnLst/>
                <a:rect l="l" t="t" r="r" b="b"/>
                <a:pathLst>
                  <a:path w="17" h="18" extrusionOk="0">
                    <a:moveTo>
                      <a:pt x="16" y="0"/>
                    </a:moveTo>
                    <a:lnTo>
                      <a:pt x="16" y="0"/>
                    </a:lnTo>
                    <a:cubicBezTo>
                      <a:pt x="16" y="18"/>
                      <a:pt x="0" y="18"/>
                      <a:pt x="0" y="18"/>
                    </a:cubicBezTo>
                    <a:cubicBezTo>
                      <a:pt x="16" y="18"/>
                      <a:pt x="16" y="0"/>
                      <a:pt x="16" y="0"/>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6728496" y="4407526"/>
                <a:ext cx="256289" cy="177426"/>
              </a:xfrm>
              <a:custGeom>
                <a:avLst/>
                <a:gdLst/>
                <a:ahLst/>
                <a:cxnLst/>
                <a:rect l="l" t="t" r="r" b="b"/>
                <a:pathLst>
                  <a:path w="8131" h="5629" extrusionOk="0">
                    <a:moveTo>
                      <a:pt x="3605" y="3908"/>
                    </a:moveTo>
                    <a:lnTo>
                      <a:pt x="3605" y="3908"/>
                    </a:lnTo>
                    <a:cubicBezTo>
                      <a:pt x="3537" y="3859"/>
                      <a:pt x="3453" y="3828"/>
                      <a:pt x="3371" y="3779"/>
                    </a:cubicBezTo>
                    <a:cubicBezTo>
                      <a:pt x="2901" y="3554"/>
                      <a:pt x="2431" y="3296"/>
                      <a:pt x="1994" y="3040"/>
                    </a:cubicBezTo>
                    <a:cubicBezTo>
                      <a:pt x="1307" y="2621"/>
                      <a:pt x="636" y="2187"/>
                      <a:pt x="0" y="1703"/>
                    </a:cubicBezTo>
                    <a:cubicBezTo>
                      <a:pt x="320" y="1511"/>
                      <a:pt x="571" y="1141"/>
                      <a:pt x="754" y="835"/>
                    </a:cubicBezTo>
                    <a:cubicBezTo>
                      <a:pt x="905" y="578"/>
                      <a:pt x="1057" y="289"/>
                      <a:pt x="1139" y="0"/>
                    </a:cubicBezTo>
                    <a:cubicBezTo>
                      <a:pt x="1709" y="658"/>
                      <a:pt x="2296" y="1286"/>
                      <a:pt x="2934" y="1897"/>
                    </a:cubicBezTo>
                    <a:cubicBezTo>
                      <a:pt x="3102" y="2043"/>
                      <a:pt x="3269" y="2203"/>
                      <a:pt x="3437" y="2346"/>
                    </a:cubicBezTo>
                    <a:cubicBezTo>
                      <a:pt x="3589" y="2476"/>
                      <a:pt x="3738" y="2604"/>
                      <a:pt x="3890" y="2717"/>
                    </a:cubicBezTo>
                    <a:cubicBezTo>
                      <a:pt x="3956" y="2781"/>
                      <a:pt x="4023" y="2830"/>
                      <a:pt x="4090" y="2894"/>
                    </a:cubicBezTo>
                    <a:cubicBezTo>
                      <a:pt x="4358" y="3104"/>
                      <a:pt x="4628" y="3313"/>
                      <a:pt x="4946" y="3457"/>
                    </a:cubicBezTo>
                    <a:cubicBezTo>
                      <a:pt x="4996" y="3489"/>
                      <a:pt x="5047" y="3489"/>
                      <a:pt x="5079" y="3489"/>
                    </a:cubicBezTo>
                    <a:cubicBezTo>
                      <a:pt x="5600" y="3876"/>
                      <a:pt x="6270" y="4068"/>
                      <a:pt x="6890" y="4212"/>
                    </a:cubicBezTo>
                    <a:cubicBezTo>
                      <a:pt x="7125" y="4278"/>
                      <a:pt x="7359" y="4342"/>
                      <a:pt x="7577" y="4406"/>
                    </a:cubicBezTo>
                    <a:cubicBezTo>
                      <a:pt x="7763" y="4455"/>
                      <a:pt x="7981" y="4502"/>
                      <a:pt x="8130" y="4616"/>
                    </a:cubicBezTo>
                    <a:cubicBezTo>
                      <a:pt x="8098" y="4632"/>
                      <a:pt x="8063" y="4632"/>
                      <a:pt x="8030" y="4632"/>
                    </a:cubicBezTo>
                    <a:cubicBezTo>
                      <a:pt x="7812" y="4696"/>
                      <a:pt x="7576" y="4729"/>
                      <a:pt x="7342" y="4760"/>
                    </a:cubicBezTo>
                    <a:cubicBezTo>
                      <a:pt x="7090" y="4776"/>
                      <a:pt x="6822" y="4760"/>
                      <a:pt x="6571" y="4826"/>
                    </a:cubicBezTo>
                    <a:cubicBezTo>
                      <a:pt x="6471" y="4857"/>
                      <a:pt x="6352" y="4906"/>
                      <a:pt x="6301" y="5019"/>
                    </a:cubicBezTo>
                    <a:cubicBezTo>
                      <a:pt x="6167" y="5098"/>
                      <a:pt x="6067" y="5243"/>
                      <a:pt x="6018" y="5372"/>
                    </a:cubicBezTo>
                    <a:cubicBezTo>
                      <a:pt x="6001" y="5420"/>
                      <a:pt x="6001" y="5501"/>
                      <a:pt x="5984" y="5549"/>
                    </a:cubicBezTo>
                    <a:cubicBezTo>
                      <a:pt x="5984" y="5564"/>
                      <a:pt x="5967" y="5597"/>
                      <a:pt x="5967" y="5629"/>
                    </a:cubicBezTo>
                    <a:cubicBezTo>
                      <a:pt x="5916" y="5613"/>
                      <a:pt x="5882" y="5581"/>
                      <a:pt x="5832" y="5549"/>
                    </a:cubicBezTo>
                    <a:cubicBezTo>
                      <a:pt x="5614" y="5387"/>
                      <a:pt x="5413" y="5195"/>
                      <a:pt x="5230" y="5003"/>
                    </a:cubicBezTo>
                    <a:cubicBezTo>
                      <a:pt x="5128" y="4906"/>
                      <a:pt x="5061" y="4793"/>
                      <a:pt x="4977" y="4697"/>
                    </a:cubicBezTo>
                    <a:cubicBezTo>
                      <a:pt x="4893" y="4585"/>
                      <a:pt x="4810" y="4472"/>
                      <a:pt x="4674" y="4423"/>
                    </a:cubicBezTo>
                    <a:cubicBezTo>
                      <a:pt x="4575" y="4326"/>
                      <a:pt x="4422" y="4262"/>
                      <a:pt x="4273" y="4198"/>
                    </a:cubicBezTo>
                    <a:cubicBezTo>
                      <a:pt x="4206" y="4183"/>
                      <a:pt x="4138" y="4149"/>
                      <a:pt x="4071" y="4119"/>
                    </a:cubicBezTo>
                    <a:cubicBezTo>
                      <a:pt x="3924" y="4051"/>
                      <a:pt x="3755" y="3972"/>
                      <a:pt x="3605" y="3908"/>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6305563" y="4255842"/>
                <a:ext cx="446197" cy="446197"/>
              </a:xfrm>
              <a:custGeom>
                <a:avLst/>
                <a:gdLst/>
                <a:ahLst/>
                <a:cxnLst/>
                <a:rect l="l" t="t" r="r" b="b"/>
                <a:pathLst>
                  <a:path w="14156" h="14156" extrusionOk="0">
                    <a:moveTo>
                      <a:pt x="11672" y="5100"/>
                    </a:moveTo>
                    <a:lnTo>
                      <a:pt x="11672" y="5100"/>
                    </a:lnTo>
                    <a:cubicBezTo>
                      <a:pt x="11655" y="5084"/>
                      <a:pt x="11621" y="5067"/>
                      <a:pt x="11605" y="5036"/>
                    </a:cubicBezTo>
                    <a:cubicBezTo>
                      <a:pt x="11538" y="4713"/>
                      <a:pt x="11456" y="4376"/>
                      <a:pt x="11371" y="4038"/>
                    </a:cubicBezTo>
                    <a:cubicBezTo>
                      <a:pt x="11254" y="3620"/>
                      <a:pt x="11153" y="3185"/>
                      <a:pt x="11019" y="2767"/>
                    </a:cubicBezTo>
                    <a:cubicBezTo>
                      <a:pt x="10985" y="2639"/>
                      <a:pt x="10934" y="2511"/>
                      <a:pt x="10900" y="2381"/>
                    </a:cubicBezTo>
                    <a:cubicBezTo>
                      <a:pt x="10851" y="2204"/>
                      <a:pt x="10801" y="2043"/>
                      <a:pt x="10734" y="1882"/>
                    </a:cubicBezTo>
                    <a:cubicBezTo>
                      <a:pt x="10700" y="1752"/>
                      <a:pt x="10499" y="1802"/>
                      <a:pt x="10533" y="1930"/>
                    </a:cubicBezTo>
                    <a:cubicBezTo>
                      <a:pt x="10600" y="2236"/>
                      <a:pt x="10651" y="2527"/>
                      <a:pt x="10718" y="2831"/>
                    </a:cubicBezTo>
                    <a:cubicBezTo>
                      <a:pt x="10751" y="2993"/>
                      <a:pt x="10785" y="3154"/>
                      <a:pt x="10802" y="3314"/>
                    </a:cubicBezTo>
                    <a:cubicBezTo>
                      <a:pt x="10920" y="3845"/>
                      <a:pt x="11020" y="4375"/>
                      <a:pt x="11122" y="4890"/>
                    </a:cubicBezTo>
                    <a:cubicBezTo>
                      <a:pt x="11122" y="4955"/>
                      <a:pt x="11139" y="5003"/>
                      <a:pt x="11155" y="5051"/>
                    </a:cubicBezTo>
                    <a:cubicBezTo>
                      <a:pt x="11238" y="5502"/>
                      <a:pt x="11322" y="5950"/>
                      <a:pt x="11390" y="6402"/>
                    </a:cubicBezTo>
                    <a:cubicBezTo>
                      <a:pt x="11590" y="7496"/>
                      <a:pt x="11759" y="8574"/>
                      <a:pt x="11893" y="9667"/>
                    </a:cubicBezTo>
                    <a:cubicBezTo>
                      <a:pt x="12025" y="10841"/>
                      <a:pt x="12126" y="12017"/>
                      <a:pt x="12211" y="13188"/>
                    </a:cubicBezTo>
                    <a:cubicBezTo>
                      <a:pt x="12211" y="13270"/>
                      <a:pt x="12228" y="13367"/>
                      <a:pt x="12228" y="13462"/>
                    </a:cubicBezTo>
                    <a:cubicBezTo>
                      <a:pt x="12042" y="13510"/>
                      <a:pt x="11858" y="13559"/>
                      <a:pt x="11692" y="13624"/>
                    </a:cubicBezTo>
                    <a:cubicBezTo>
                      <a:pt x="11623" y="13639"/>
                      <a:pt x="11557" y="13656"/>
                      <a:pt x="11506" y="13672"/>
                    </a:cubicBezTo>
                    <a:cubicBezTo>
                      <a:pt x="11189" y="13752"/>
                      <a:pt x="10869" y="13816"/>
                      <a:pt x="10551" y="13882"/>
                    </a:cubicBezTo>
                    <a:cubicBezTo>
                      <a:pt x="9897" y="14009"/>
                      <a:pt x="9244" y="14074"/>
                      <a:pt x="8590" y="14122"/>
                    </a:cubicBezTo>
                    <a:cubicBezTo>
                      <a:pt x="8087" y="14138"/>
                      <a:pt x="7582" y="14155"/>
                      <a:pt x="7062" y="14138"/>
                    </a:cubicBezTo>
                    <a:lnTo>
                      <a:pt x="6744" y="14138"/>
                    </a:lnTo>
                    <a:cubicBezTo>
                      <a:pt x="6678" y="14122"/>
                      <a:pt x="6611" y="14122"/>
                      <a:pt x="6543" y="14122"/>
                    </a:cubicBezTo>
                    <a:cubicBezTo>
                      <a:pt x="6442" y="14122"/>
                      <a:pt x="6343" y="14106"/>
                      <a:pt x="6241" y="14106"/>
                    </a:cubicBezTo>
                    <a:cubicBezTo>
                      <a:pt x="5738" y="14058"/>
                      <a:pt x="5235" y="13995"/>
                      <a:pt x="4731" y="13899"/>
                    </a:cubicBezTo>
                    <a:cubicBezTo>
                      <a:pt x="4714" y="13899"/>
                      <a:pt x="4682" y="13883"/>
                      <a:pt x="4665" y="13883"/>
                    </a:cubicBezTo>
                    <a:cubicBezTo>
                      <a:pt x="4513" y="13849"/>
                      <a:pt x="4363" y="13818"/>
                      <a:pt x="4211" y="13785"/>
                    </a:cubicBezTo>
                    <a:cubicBezTo>
                      <a:pt x="3708" y="13673"/>
                      <a:pt x="3222" y="13528"/>
                      <a:pt x="2751" y="13351"/>
                    </a:cubicBezTo>
                    <a:cubicBezTo>
                      <a:pt x="2920" y="11614"/>
                      <a:pt x="3188" y="9861"/>
                      <a:pt x="3304" y="8107"/>
                    </a:cubicBezTo>
                    <a:cubicBezTo>
                      <a:pt x="3337" y="7593"/>
                      <a:pt x="3355" y="7078"/>
                      <a:pt x="3355" y="6564"/>
                    </a:cubicBezTo>
                    <a:lnTo>
                      <a:pt x="3355" y="6098"/>
                    </a:lnTo>
                    <a:cubicBezTo>
                      <a:pt x="3337" y="5728"/>
                      <a:pt x="3320" y="5374"/>
                      <a:pt x="3237" y="5020"/>
                    </a:cubicBezTo>
                    <a:cubicBezTo>
                      <a:pt x="3220" y="4940"/>
                      <a:pt x="3086" y="4940"/>
                      <a:pt x="3069" y="5020"/>
                    </a:cubicBezTo>
                    <a:cubicBezTo>
                      <a:pt x="3019" y="5389"/>
                      <a:pt x="3002" y="5760"/>
                      <a:pt x="2985" y="6131"/>
                    </a:cubicBezTo>
                    <a:cubicBezTo>
                      <a:pt x="2952" y="6161"/>
                      <a:pt x="2901" y="6210"/>
                      <a:pt x="2866" y="6241"/>
                    </a:cubicBezTo>
                    <a:cubicBezTo>
                      <a:pt x="2767" y="6338"/>
                      <a:pt x="2700" y="6418"/>
                      <a:pt x="2615" y="6515"/>
                    </a:cubicBezTo>
                    <a:cubicBezTo>
                      <a:pt x="2499" y="6644"/>
                      <a:pt x="2365" y="6773"/>
                      <a:pt x="2247" y="6918"/>
                    </a:cubicBezTo>
                    <a:cubicBezTo>
                      <a:pt x="2247" y="6902"/>
                      <a:pt x="2247" y="6902"/>
                      <a:pt x="2230" y="6885"/>
                    </a:cubicBezTo>
                    <a:cubicBezTo>
                      <a:pt x="2011" y="6594"/>
                      <a:pt x="1743" y="6321"/>
                      <a:pt x="1441" y="6080"/>
                    </a:cubicBezTo>
                    <a:cubicBezTo>
                      <a:pt x="1375" y="6033"/>
                      <a:pt x="1323" y="6001"/>
                      <a:pt x="1257" y="5950"/>
                    </a:cubicBezTo>
                    <a:cubicBezTo>
                      <a:pt x="1207" y="5904"/>
                      <a:pt x="1141" y="5871"/>
                      <a:pt x="1091" y="5840"/>
                    </a:cubicBezTo>
                    <a:cubicBezTo>
                      <a:pt x="939" y="5743"/>
                      <a:pt x="788" y="5663"/>
                      <a:pt x="637" y="5583"/>
                    </a:cubicBezTo>
                    <a:cubicBezTo>
                      <a:pt x="436" y="5486"/>
                      <a:pt x="218" y="5390"/>
                      <a:pt x="0" y="5357"/>
                    </a:cubicBezTo>
                    <a:cubicBezTo>
                      <a:pt x="32" y="5293"/>
                      <a:pt x="83" y="5230"/>
                      <a:pt x="134" y="5149"/>
                    </a:cubicBezTo>
                    <a:cubicBezTo>
                      <a:pt x="184" y="5069"/>
                      <a:pt x="234" y="4987"/>
                      <a:pt x="285" y="4907"/>
                    </a:cubicBezTo>
                    <a:cubicBezTo>
                      <a:pt x="351" y="4826"/>
                      <a:pt x="402" y="4746"/>
                      <a:pt x="453" y="4665"/>
                    </a:cubicBezTo>
                    <a:cubicBezTo>
                      <a:pt x="989" y="3845"/>
                      <a:pt x="1475" y="2977"/>
                      <a:pt x="1896" y="2092"/>
                    </a:cubicBezTo>
                    <a:cubicBezTo>
                      <a:pt x="2030" y="1786"/>
                      <a:pt x="2181" y="1497"/>
                      <a:pt x="2298" y="1175"/>
                    </a:cubicBezTo>
                    <a:cubicBezTo>
                      <a:pt x="2315" y="1126"/>
                      <a:pt x="2350" y="1078"/>
                      <a:pt x="2367" y="1031"/>
                    </a:cubicBezTo>
                    <a:lnTo>
                      <a:pt x="2367" y="1031"/>
                    </a:lnTo>
                    <a:cubicBezTo>
                      <a:pt x="2568" y="805"/>
                      <a:pt x="2718" y="581"/>
                      <a:pt x="2986" y="435"/>
                    </a:cubicBezTo>
                    <a:cubicBezTo>
                      <a:pt x="3288" y="274"/>
                      <a:pt x="3624" y="210"/>
                      <a:pt x="3942" y="130"/>
                    </a:cubicBezTo>
                    <a:cubicBezTo>
                      <a:pt x="4127" y="97"/>
                      <a:pt x="4311" y="50"/>
                      <a:pt x="4495" y="0"/>
                    </a:cubicBezTo>
                    <a:cubicBezTo>
                      <a:pt x="4628" y="145"/>
                      <a:pt x="4780" y="274"/>
                      <a:pt x="4931" y="387"/>
                    </a:cubicBezTo>
                    <a:cubicBezTo>
                      <a:pt x="4998" y="435"/>
                      <a:pt x="5065" y="484"/>
                      <a:pt x="5133" y="531"/>
                    </a:cubicBezTo>
                    <a:cubicBezTo>
                      <a:pt x="5216" y="579"/>
                      <a:pt x="5299" y="628"/>
                      <a:pt x="5384" y="675"/>
                    </a:cubicBezTo>
                    <a:cubicBezTo>
                      <a:pt x="5418" y="709"/>
                      <a:pt x="5450" y="723"/>
                      <a:pt x="5501" y="740"/>
                    </a:cubicBezTo>
                    <a:cubicBezTo>
                      <a:pt x="5518" y="755"/>
                      <a:pt x="5535" y="772"/>
                      <a:pt x="5568" y="772"/>
                    </a:cubicBezTo>
                    <a:cubicBezTo>
                      <a:pt x="5737" y="868"/>
                      <a:pt x="5904" y="932"/>
                      <a:pt x="6071" y="997"/>
                    </a:cubicBezTo>
                    <a:cubicBezTo>
                      <a:pt x="6189" y="1045"/>
                      <a:pt x="6322" y="1077"/>
                      <a:pt x="6440" y="1109"/>
                    </a:cubicBezTo>
                    <a:cubicBezTo>
                      <a:pt x="6858" y="1221"/>
                      <a:pt x="7295" y="1302"/>
                      <a:pt x="7731" y="1238"/>
                    </a:cubicBezTo>
                    <a:cubicBezTo>
                      <a:pt x="8083" y="1189"/>
                      <a:pt x="8385" y="1060"/>
                      <a:pt x="8637" y="851"/>
                    </a:cubicBezTo>
                    <a:cubicBezTo>
                      <a:pt x="8755" y="948"/>
                      <a:pt x="8888" y="1028"/>
                      <a:pt x="9040" y="1092"/>
                    </a:cubicBezTo>
                    <a:cubicBezTo>
                      <a:pt x="9878" y="1445"/>
                      <a:pt x="10818" y="1221"/>
                      <a:pt x="11555" y="770"/>
                    </a:cubicBezTo>
                    <a:cubicBezTo>
                      <a:pt x="11589" y="818"/>
                      <a:pt x="11622" y="866"/>
                      <a:pt x="11656" y="914"/>
                    </a:cubicBezTo>
                    <a:cubicBezTo>
                      <a:pt x="11705" y="994"/>
                      <a:pt x="11757" y="1058"/>
                      <a:pt x="11807" y="1137"/>
                    </a:cubicBezTo>
                    <a:cubicBezTo>
                      <a:pt x="11891" y="1250"/>
                      <a:pt x="11974" y="1380"/>
                      <a:pt x="12041" y="1493"/>
                    </a:cubicBezTo>
                    <a:cubicBezTo>
                      <a:pt x="12125" y="1605"/>
                      <a:pt x="12210" y="1718"/>
                      <a:pt x="12276" y="1831"/>
                    </a:cubicBezTo>
                    <a:cubicBezTo>
                      <a:pt x="12411" y="2009"/>
                      <a:pt x="12529" y="2184"/>
                      <a:pt x="12662" y="2361"/>
                    </a:cubicBezTo>
                    <a:cubicBezTo>
                      <a:pt x="12897" y="2683"/>
                      <a:pt x="13133" y="3004"/>
                      <a:pt x="13384" y="3326"/>
                    </a:cubicBezTo>
                    <a:cubicBezTo>
                      <a:pt x="13636" y="3664"/>
                      <a:pt x="13887" y="3985"/>
                      <a:pt x="14155" y="4307"/>
                    </a:cubicBezTo>
                    <a:cubicBezTo>
                      <a:pt x="14138" y="4340"/>
                      <a:pt x="14121" y="4354"/>
                      <a:pt x="14105" y="4387"/>
                    </a:cubicBezTo>
                    <a:cubicBezTo>
                      <a:pt x="14038" y="4564"/>
                      <a:pt x="14004" y="4724"/>
                      <a:pt x="13938" y="4901"/>
                    </a:cubicBezTo>
                    <a:cubicBezTo>
                      <a:pt x="13870" y="5063"/>
                      <a:pt x="13786" y="5224"/>
                      <a:pt x="13701" y="5368"/>
                    </a:cubicBezTo>
                    <a:cubicBezTo>
                      <a:pt x="13602" y="5528"/>
                      <a:pt x="13517" y="5673"/>
                      <a:pt x="13399" y="5818"/>
                    </a:cubicBezTo>
                    <a:cubicBezTo>
                      <a:pt x="13299" y="5964"/>
                      <a:pt x="13181" y="6108"/>
                      <a:pt x="13099" y="6252"/>
                    </a:cubicBezTo>
                    <a:lnTo>
                      <a:pt x="12846" y="6059"/>
                    </a:lnTo>
                    <a:cubicBezTo>
                      <a:pt x="12461" y="5743"/>
                      <a:pt x="12075" y="5405"/>
                      <a:pt x="11672" y="510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6615899" y="5265335"/>
                <a:ext cx="82456" cy="46114"/>
              </a:xfrm>
              <a:custGeom>
                <a:avLst/>
                <a:gdLst/>
                <a:ahLst/>
                <a:cxnLst/>
                <a:rect l="l" t="t" r="r" b="b"/>
                <a:pathLst>
                  <a:path w="2616" h="1463" extrusionOk="0">
                    <a:moveTo>
                      <a:pt x="2616" y="1206"/>
                    </a:moveTo>
                    <a:lnTo>
                      <a:pt x="2616" y="1206"/>
                    </a:lnTo>
                    <a:cubicBezTo>
                      <a:pt x="2480" y="1158"/>
                      <a:pt x="2346" y="1109"/>
                      <a:pt x="2196" y="1093"/>
                    </a:cubicBezTo>
                    <a:cubicBezTo>
                      <a:pt x="1945" y="1061"/>
                      <a:pt x="1693" y="1093"/>
                      <a:pt x="1459" y="1206"/>
                    </a:cubicBezTo>
                    <a:cubicBezTo>
                      <a:pt x="1225" y="1319"/>
                      <a:pt x="1040" y="1462"/>
                      <a:pt x="771" y="1446"/>
                    </a:cubicBezTo>
                    <a:cubicBezTo>
                      <a:pt x="638" y="1446"/>
                      <a:pt x="469" y="1383"/>
                      <a:pt x="336" y="1367"/>
                    </a:cubicBezTo>
                    <a:cubicBezTo>
                      <a:pt x="318" y="1287"/>
                      <a:pt x="301" y="1206"/>
                      <a:pt x="301" y="1126"/>
                    </a:cubicBezTo>
                    <a:cubicBezTo>
                      <a:pt x="251" y="819"/>
                      <a:pt x="184" y="515"/>
                      <a:pt x="68" y="241"/>
                    </a:cubicBezTo>
                    <a:cubicBezTo>
                      <a:pt x="50" y="161"/>
                      <a:pt x="33" y="81"/>
                      <a:pt x="0" y="0"/>
                    </a:cubicBezTo>
                    <a:cubicBezTo>
                      <a:pt x="85" y="17"/>
                      <a:pt x="168" y="32"/>
                      <a:pt x="234" y="32"/>
                    </a:cubicBezTo>
                    <a:cubicBezTo>
                      <a:pt x="452" y="81"/>
                      <a:pt x="671" y="112"/>
                      <a:pt x="905" y="128"/>
                    </a:cubicBezTo>
                    <a:cubicBezTo>
                      <a:pt x="1105" y="145"/>
                      <a:pt x="1323" y="161"/>
                      <a:pt x="1524" y="145"/>
                    </a:cubicBezTo>
                    <a:cubicBezTo>
                      <a:pt x="1758" y="145"/>
                      <a:pt x="2011" y="145"/>
                      <a:pt x="2229" y="97"/>
                    </a:cubicBezTo>
                    <a:lnTo>
                      <a:pt x="2229" y="97"/>
                    </a:lnTo>
                    <a:cubicBezTo>
                      <a:pt x="2245" y="161"/>
                      <a:pt x="2279" y="225"/>
                      <a:pt x="2296" y="305"/>
                    </a:cubicBezTo>
                    <a:cubicBezTo>
                      <a:pt x="2382" y="612"/>
                      <a:pt x="2464" y="916"/>
                      <a:pt x="2616" y="1206"/>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8"/>
              <p:cNvSpPr/>
              <p:nvPr/>
            </p:nvSpPr>
            <p:spPr>
              <a:xfrm>
                <a:off x="6380649" y="5309403"/>
                <a:ext cx="341992" cy="42142"/>
              </a:xfrm>
              <a:custGeom>
                <a:avLst/>
                <a:gdLst/>
                <a:ahLst/>
                <a:cxnLst/>
                <a:rect l="l" t="t" r="r" b="b"/>
                <a:pathLst>
                  <a:path w="10850" h="1337" extrusionOk="0">
                    <a:moveTo>
                      <a:pt x="10850" y="1046"/>
                    </a:moveTo>
                    <a:lnTo>
                      <a:pt x="10850" y="1046"/>
                    </a:lnTo>
                    <a:lnTo>
                      <a:pt x="10850" y="1046"/>
                    </a:lnTo>
                    <a:cubicBezTo>
                      <a:pt x="10782" y="1078"/>
                      <a:pt x="10750" y="1094"/>
                      <a:pt x="10666" y="1126"/>
                    </a:cubicBezTo>
                    <a:cubicBezTo>
                      <a:pt x="10514" y="1174"/>
                      <a:pt x="10414" y="1191"/>
                      <a:pt x="10246" y="1191"/>
                    </a:cubicBezTo>
                    <a:cubicBezTo>
                      <a:pt x="9777" y="1191"/>
                      <a:pt x="9290" y="1158"/>
                      <a:pt x="8838" y="1109"/>
                    </a:cubicBezTo>
                    <a:cubicBezTo>
                      <a:pt x="8637" y="1077"/>
                      <a:pt x="8436" y="1062"/>
                      <a:pt x="8250" y="1014"/>
                    </a:cubicBezTo>
                    <a:cubicBezTo>
                      <a:pt x="8167" y="999"/>
                      <a:pt x="8100" y="965"/>
                      <a:pt x="8050" y="949"/>
                    </a:cubicBezTo>
                    <a:cubicBezTo>
                      <a:pt x="8015" y="935"/>
                      <a:pt x="7982" y="918"/>
                      <a:pt x="7950" y="902"/>
                    </a:cubicBezTo>
                    <a:cubicBezTo>
                      <a:pt x="7965" y="902"/>
                      <a:pt x="7916" y="853"/>
                      <a:pt x="7916" y="853"/>
                    </a:cubicBezTo>
                    <a:cubicBezTo>
                      <a:pt x="7799" y="709"/>
                      <a:pt x="7832" y="516"/>
                      <a:pt x="7816" y="355"/>
                    </a:cubicBezTo>
                    <a:lnTo>
                      <a:pt x="7816" y="338"/>
                    </a:lnTo>
                    <a:cubicBezTo>
                      <a:pt x="7933" y="371"/>
                      <a:pt x="8050" y="387"/>
                      <a:pt x="8135" y="402"/>
                    </a:cubicBezTo>
                    <a:cubicBezTo>
                      <a:pt x="8386" y="418"/>
                      <a:pt x="8621" y="370"/>
                      <a:pt x="8840" y="242"/>
                    </a:cubicBezTo>
                    <a:cubicBezTo>
                      <a:pt x="9075" y="131"/>
                      <a:pt x="9258" y="18"/>
                      <a:pt x="9527" y="1"/>
                    </a:cubicBezTo>
                    <a:cubicBezTo>
                      <a:pt x="9661" y="1"/>
                      <a:pt x="9779" y="17"/>
                      <a:pt x="9913" y="32"/>
                    </a:cubicBezTo>
                    <a:cubicBezTo>
                      <a:pt x="10015" y="48"/>
                      <a:pt x="10097" y="48"/>
                      <a:pt x="10198" y="66"/>
                    </a:cubicBezTo>
                    <a:cubicBezTo>
                      <a:pt x="10233" y="163"/>
                      <a:pt x="10283" y="258"/>
                      <a:pt x="10332" y="339"/>
                    </a:cubicBezTo>
                    <a:cubicBezTo>
                      <a:pt x="10416" y="517"/>
                      <a:pt x="10568" y="662"/>
                      <a:pt x="10701" y="822"/>
                    </a:cubicBezTo>
                    <a:cubicBezTo>
                      <a:pt x="10750" y="886"/>
                      <a:pt x="10834" y="965"/>
                      <a:pt x="10850" y="1046"/>
                    </a:cubicBezTo>
                    <a:close/>
                    <a:moveTo>
                      <a:pt x="2951" y="1191"/>
                    </a:moveTo>
                    <a:lnTo>
                      <a:pt x="2951" y="1191"/>
                    </a:lnTo>
                    <a:lnTo>
                      <a:pt x="2951" y="1223"/>
                    </a:lnTo>
                    <a:lnTo>
                      <a:pt x="2951" y="1223"/>
                    </a:lnTo>
                    <a:cubicBezTo>
                      <a:pt x="2784" y="1256"/>
                      <a:pt x="2616" y="1272"/>
                      <a:pt x="2431" y="1288"/>
                    </a:cubicBezTo>
                    <a:cubicBezTo>
                      <a:pt x="2096" y="1319"/>
                      <a:pt x="1744" y="1336"/>
                      <a:pt x="1392" y="1336"/>
                    </a:cubicBezTo>
                    <a:cubicBezTo>
                      <a:pt x="1090" y="1336"/>
                      <a:pt x="772" y="1319"/>
                      <a:pt x="470" y="1208"/>
                    </a:cubicBezTo>
                    <a:cubicBezTo>
                      <a:pt x="368" y="1175"/>
                      <a:pt x="252" y="1111"/>
                      <a:pt x="167" y="1029"/>
                    </a:cubicBezTo>
                    <a:cubicBezTo>
                      <a:pt x="150" y="999"/>
                      <a:pt x="117" y="983"/>
                      <a:pt x="83" y="949"/>
                    </a:cubicBezTo>
                    <a:cubicBezTo>
                      <a:pt x="67" y="805"/>
                      <a:pt x="33" y="659"/>
                      <a:pt x="1" y="516"/>
                    </a:cubicBezTo>
                    <a:cubicBezTo>
                      <a:pt x="134" y="548"/>
                      <a:pt x="269" y="565"/>
                      <a:pt x="385" y="581"/>
                    </a:cubicBezTo>
                    <a:cubicBezTo>
                      <a:pt x="654" y="612"/>
                      <a:pt x="921" y="565"/>
                      <a:pt x="1156" y="419"/>
                    </a:cubicBezTo>
                    <a:cubicBezTo>
                      <a:pt x="1375" y="274"/>
                      <a:pt x="1559" y="145"/>
                      <a:pt x="1811" y="82"/>
                    </a:cubicBezTo>
                    <a:cubicBezTo>
                      <a:pt x="2046" y="34"/>
                      <a:pt x="2265" y="66"/>
                      <a:pt x="2483" y="82"/>
                    </a:cubicBezTo>
                    <a:cubicBezTo>
                      <a:pt x="2550" y="307"/>
                      <a:pt x="2632" y="532"/>
                      <a:pt x="2716" y="741"/>
                    </a:cubicBezTo>
                    <a:cubicBezTo>
                      <a:pt x="2784" y="902"/>
                      <a:pt x="2867" y="1046"/>
                      <a:pt x="2951" y="119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8"/>
              <p:cNvSpPr/>
              <p:nvPr/>
            </p:nvSpPr>
            <p:spPr>
              <a:xfrm>
                <a:off x="6487888" y="5106685"/>
                <a:ext cx="624254" cy="110478"/>
              </a:xfrm>
              <a:custGeom>
                <a:avLst/>
                <a:gdLst/>
                <a:ahLst/>
                <a:cxnLst/>
                <a:rect l="l" t="t" r="r" b="b"/>
                <a:pathLst>
                  <a:path w="19805" h="3505" extrusionOk="0">
                    <a:moveTo>
                      <a:pt x="2803" y="3151"/>
                    </a:moveTo>
                    <a:lnTo>
                      <a:pt x="2803" y="3151"/>
                    </a:lnTo>
                    <a:cubicBezTo>
                      <a:pt x="2752" y="3069"/>
                      <a:pt x="2702" y="2989"/>
                      <a:pt x="2634" y="2908"/>
                    </a:cubicBezTo>
                    <a:cubicBezTo>
                      <a:pt x="2400" y="2652"/>
                      <a:pt x="2081" y="2490"/>
                      <a:pt x="1779" y="2345"/>
                    </a:cubicBezTo>
                    <a:cubicBezTo>
                      <a:pt x="1494" y="2201"/>
                      <a:pt x="1209" y="2056"/>
                      <a:pt x="958" y="1863"/>
                    </a:cubicBezTo>
                    <a:cubicBezTo>
                      <a:pt x="706" y="1686"/>
                      <a:pt x="489" y="1477"/>
                      <a:pt x="269" y="1252"/>
                    </a:cubicBezTo>
                    <a:cubicBezTo>
                      <a:pt x="186" y="1155"/>
                      <a:pt x="85" y="1059"/>
                      <a:pt x="1" y="946"/>
                    </a:cubicBezTo>
                    <a:cubicBezTo>
                      <a:pt x="170" y="850"/>
                      <a:pt x="336" y="753"/>
                      <a:pt x="488" y="623"/>
                    </a:cubicBezTo>
                    <a:cubicBezTo>
                      <a:pt x="722" y="606"/>
                      <a:pt x="941" y="802"/>
                      <a:pt x="1124" y="946"/>
                    </a:cubicBezTo>
                    <a:cubicBezTo>
                      <a:pt x="1259" y="1043"/>
                      <a:pt x="1392" y="1155"/>
                      <a:pt x="1561" y="1202"/>
                    </a:cubicBezTo>
                    <a:cubicBezTo>
                      <a:pt x="1745" y="1283"/>
                      <a:pt x="1946" y="1299"/>
                      <a:pt x="2147" y="1283"/>
                    </a:cubicBezTo>
                    <a:cubicBezTo>
                      <a:pt x="2331" y="1283"/>
                      <a:pt x="2516" y="1266"/>
                      <a:pt x="2701" y="1235"/>
                    </a:cubicBezTo>
                    <a:cubicBezTo>
                      <a:pt x="2701" y="1847"/>
                      <a:pt x="2750" y="2441"/>
                      <a:pt x="2868" y="3037"/>
                    </a:cubicBezTo>
                    <a:cubicBezTo>
                      <a:pt x="2885" y="3069"/>
                      <a:pt x="2885" y="3102"/>
                      <a:pt x="2901" y="3134"/>
                    </a:cubicBezTo>
                    <a:cubicBezTo>
                      <a:pt x="2872" y="3135"/>
                      <a:pt x="2837" y="3151"/>
                      <a:pt x="2803" y="3151"/>
                    </a:cubicBezTo>
                    <a:close/>
                    <a:moveTo>
                      <a:pt x="17677" y="3472"/>
                    </a:moveTo>
                    <a:lnTo>
                      <a:pt x="17677" y="3472"/>
                    </a:lnTo>
                    <a:cubicBezTo>
                      <a:pt x="17409" y="3472"/>
                      <a:pt x="17157" y="3423"/>
                      <a:pt x="16923" y="3376"/>
                    </a:cubicBezTo>
                    <a:cubicBezTo>
                      <a:pt x="16738" y="3328"/>
                      <a:pt x="16554" y="3248"/>
                      <a:pt x="16353" y="3215"/>
                    </a:cubicBezTo>
                    <a:cubicBezTo>
                      <a:pt x="16268" y="3168"/>
                      <a:pt x="16184" y="3119"/>
                      <a:pt x="16100" y="3072"/>
                    </a:cubicBezTo>
                    <a:cubicBezTo>
                      <a:pt x="15966" y="2959"/>
                      <a:pt x="15848" y="2846"/>
                      <a:pt x="15830" y="2670"/>
                    </a:cubicBezTo>
                    <a:cubicBezTo>
                      <a:pt x="15780" y="2461"/>
                      <a:pt x="15881" y="2220"/>
                      <a:pt x="15949" y="2026"/>
                    </a:cubicBezTo>
                    <a:cubicBezTo>
                      <a:pt x="16051" y="1769"/>
                      <a:pt x="16150" y="1527"/>
                      <a:pt x="16234" y="1287"/>
                    </a:cubicBezTo>
                    <a:cubicBezTo>
                      <a:pt x="16336" y="948"/>
                      <a:pt x="16418" y="609"/>
                      <a:pt x="16468" y="257"/>
                    </a:cubicBezTo>
                    <a:cubicBezTo>
                      <a:pt x="16502" y="257"/>
                      <a:pt x="16535" y="241"/>
                      <a:pt x="16570" y="225"/>
                    </a:cubicBezTo>
                    <a:cubicBezTo>
                      <a:pt x="16704" y="177"/>
                      <a:pt x="16855" y="144"/>
                      <a:pt x="16988" y="113"/>
                    </a:cubicBezTo>
                    <a:cubicBezTo>
                      <a:pt x="17290" y="48"/>
                      <a:pt x="17591" y="0"/>
                      <a:pt x="17911" y="0"/>
                    </a:cubicBezTo>
                    <a:cubicBezTo>
                      <a:pt x="18196" y="0"/>
                      <a:pt x="18498" y="33"/>
                      <a:pt x="18782" y="98"/>
                    </a:cubicBezTo>
                    <a:cubicBezTo>
                      <a:pt x="18933" y="145"/>
                      <a:pt x="19067" y="178"/>
                      <a:pt x="19201" y="227"/>
                    </a:cubicBezTo>
                    <a:cubicBezTo>
                      <a:pt x="19301" y="258"/>
                      <a:pt x="19401" y="307"/>
                      <a:pt x="19503" y="291"/>
                    </a:cubicBezTo>
                    <a:cubicBezTo>
                      <a:pt x="19519" y="532"/>
                      <a:pt x="19553" y="772"/>
                      <a:pt x="19603" y="1014"/>
                    </a:cubicBezTo>
                    <a:cubicBezTo>
                      <a:pt x="19669" y="1256"/>
                      <a:pt x="19721" y="1512"/>
                      <a:pt x="19754" y="1753"/>
                    </a:cubicBezTo>
                    <a:cubicBezTo>
                      <a:pt x="19787" y="1946"/>
                      <a:pt x="19804" y="2172"/>
                      <a:pt x="19787" y="2380"/>
                    </a:cubicBezTo>
                    <a:cubicBezTo>
                      <a:pt x="19673" y="3263"/>
                      <a:pt x="18431" y="3505"/>
                      <a:pt x="17677" y="3472"/>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8"/>
              <p:cNvSpPr/>
              <p:nvPr/>
            </p:nvSpPr>
            <p:spPr>
              <a:xfrm>
                <a:off x="6027065" y="5178586"/>
                <a:ext cx="537511" cy="127814"/>
              </a:xfrm>
              <a:custGeom>
                <a:avLst/>
                <a:gdLst/>
                <a:ahLst/>
                <a:cxnLst/>
                <a:rect l="l" t="t" r="r" b="b"/>
                <a:pathLst>
                  <a:path w="17053" h="4055" extrusionOk="0">
                    <a:moveTo>
                      <a:pt x="17003" y="1754"/>
                    </a:moveTo>
                    <a:lnTo>
                      <a:pt x="17003" y="1754"/>
                    </a:lnTo>
                    <a:cubicBezTo>
                      <a:pt x="16985" y="1818"/>
                      <a:pt x="16918" y="1899"/>
                      <a:pt x="16835" y="1948"/>
                    </a:cubicBezTo>
                    <a:cubicBezTo>
                      <a:pt x="16716" y="2013"/>
                      <a:pt x="16582" y="2060"/>
                      <a:pt x="16448" y="2092"/>
                    </a:cubicBezTo>
                    <a:cubicBezTo>
                      <a:pt x="16062" y="2205"/>
                      <a:pt x="15677" y="2285"/>
                      <a:pt x="15274" y="2366"/>
                    </a:cubicBezTo>
                    <a:cubicBezTo>
                      <a:pt x="15073" y="2414"/>
                      <a:pt x="14871" y="2445"/>
                      <a:pt x="14653" y="2445"/>
                    </a:cubicBezTo>
                    <a:cubicBezTo>
                      <a:pt x="14552" y="2461"/>
                      <a:pt x="14435" y="2445"/>
                      <a:pt x="14334" y="2461"/>
                    </a:cubicBezTo>
                    <a:cubicBezTo>
                      <a:pt x="14232" y="2461"/>
                      <a:pt x="14166" y="2509"/>
                      <a:pt x="14065" y="2509"/>
                    </a:cubicBezTo>
                    <a:cubicBezTo>
                      <a:pt x="14049" y="2509"/>
                      <a:pt x="14014" y="2509"/>
                      <a:pt x="13997" y="2525"/>
                    </a:cubicBezTo>
                    <a:lnTo>
                      <a:pt x="13915" y="2525"/>
                    </a:lnTo>
                    <a:cubicBezTo>
                      <a:pt x="13881" y="2285"/>
                      <a:pt x="13864" y="2059"/>
                      <a:pt x="13864" y="1817"/>
                    </a:cubicBezTo>
                    <a:cubicBezTo>
                      <a:pt x="13847" y="1624"/>
                      <a:pt x="13847" y="1432"/>
                      <a:pt x="13864" y="1239"/>
                    </a:cubicBezTo>
                    <a:cubicBezTo>
                      <a:pt x="13864" y="982"/>
                      <a:pt x="13881" y="724"/>
                      <a:pt x="13898" y="467"/>
                    </a:cubicBezTo>
                    <a:cubicBezTo>
                      <a:pt x="13981" y="418"/>
                      <a:pt x="14049" y="370"/>
                      <a:pt x="14115" y="338"/>
                    </a:cubicBezTo>
                    <a:cubicBezTo>
                      <a:pt x="14384" y="177"/>
                      <a:pt x="14768" y="0"/>
                      <a:pt x="15105" y="16"/>
                    </a:cubicBezTo>
                    <a:cubicBezTo>
                      <a:pt x="15205" y="96"/>
                      <a:pt x="15307" y="177"/>
                      <a:pt x="15406" y="241"/>
                    </a:cubicBezTo>
                    <a:cubicBezTo>
                      <a:pt x="15826" y="531"/>
                      <a:pt x="16313" y="691"/>
                      <a:pt x="16715" y="997"/>
                    </a:cubicBezTo>
                    <a:cubicBezTo>
                      <a:pt x="16781" y="1061"/>
                      <a:pt x="16849" y="1110"/>
                      <a:pt x="16900" y="1175"/>
                    </a:cubicBezTo>
                    <a:cubicBezTo>
                      <a:pt x="17017" y="1288"/>
                      <a:pt x="17052" y="1416"/>
                      <a:pt x="17052" y="1544"/>
                    </a:cubicBezTo>
                    <a:cubicBezTo>
                      <a:pt x="17053" y="1625"/>
                      <a:pt x="17036" y="1689"/>
                      <a:pt x="17003" y="1754"/>
                    </a:cubicBezTo>
                    <a:close/>
                    <a:moveTo>
                      <a:pt x="4427" y="3427"/>
                    </a:moveTo>
                    <a:lnTo>
                      <a:pt x="4427" y="3427"/>
                    </a:lnTo>
                    <a:cubicBezTo>
                      <a:pt x="4209" y="3764"/>
                      <a:pt x="3722" y="3861"/>
                      <a:pt x="3337" y="3927"/>
                    </a:cubicBezTo>
                    <a:cubicBezTo>
                      <a:pt x="2766" y="4039"/>
                      <a:pt x="2196" y="4055"/>
                      <a:pt x="1626" y="4007"/>
                    </a:cubicBezTo>
                    <a:cubicBezTo>
                      <a:pt x="1358" y="3991"/>
                      <a:pt x="1090" y="3958"/>
                      <a:pt x="822" y="3895"/>
                    </a:cubicBezTo>
                    <a:cubicBezTo>
                      <a:pt x="603" y="3847"/>
                      <a:pt x="368" y="3781"/>
                      <a:pt x="218" y="3636"/>
                    </a:cubicBezTo>
                    <a:cubicBezTo>
                      <a:pt x="50" y="3477"/>
                      <a:pt x="1" y="3235"/>
                      <a:pt x="1" y="3024"/>
                    </a:cubicBezTo>
                    <a:cubicBezTo>
                      <a:pt x="1" y="2880"/>
                      <a:pt x="35" y="2750"/>
                      <a:pt x="67" y="2622"/>
                    </a:cubicBezTo>
                    <a:cubicBezTo>
                      <a:pt x="84" y="2525"/>
                      <a:pt x="117" y="2429"/>
                      <a:pt x="117" y="2349"/>
                    </a:cubicBezTo>
                    <a:cubicBezTo>
                      <a:pt x="117" y="2333"/>
                      <a:pt x="117" y="2315"/>
                      <a:pt x="100" y="2299"/>
                    </a:cubicBezTo>
                    <a:lnTo>
                      <a:pt x="100" y="2299"/>
                    </a:lnTo>
                    <a:cubicBezTo>
                      <a:pt x="133" y="2156"/>
                      <a:pt x="167" y="2012"/>
                      <a:pt x="183" y="1866"/>
                    </a:cubicBezTo>
                    <a:cubicBezTo>
                      <a:pt x="217" y="1754"/>
                      <a:pt x="232" y="1641"/>
                      <a:pt x="249" y="1528"/>
                    </a:cubicBezTo>
                    <a:cubicBezTo>
                      <a:pt x="569" y="1110"/>
                      <a:pt x="1088" y="853"/>
                      <a:pt x="1626" y="788"/>
                    </a:cubicBezTo>
                    <a:cubicBezTo>
                      <a:pt x="2295" y="691"/>
                      <a:pt x="2967" y="901"/>
                      <a:pt x="3520" y="1224"/>
                    </a:cubicBezTo>
                    <a:cubicBezTo>
                      <a:pt x="3588" y="1256"/>
                      <a:pt x="3639" y="1304"/>
                      <a:pt x="3705" y="1335"/>
                    </a:cubicBezTo>
                    <a:cubicBezTo>
                      <a:pt x="3739" y="1416"/>
                      <a:pt x="3772" y="1495"/>
                      <a:pt x="3807" y="1578"/>
                    </a:cubicBezTo>
                    <a:cubicBezTo>
                      <a:pt x="3973" y="1898"/>
                      <a:pt x="4125" y="2236"/>
                      <a:pt x="4377" y="2509"/>
                    </a:cubicBezTo>
                    <a:cubicBezTo>
                      <a:pt x="4477" y="2816"/>
                      <a:pt x="4611" y="3137"/>
                      <a:pt x="4427" y="342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6306131" y="4934669"/>
                <a:ext cx="76089" cy="204880"/>
              </a:xfrm>
              <a:custGeom>
                <a:avLst/>
                <a:gdLst/>
                <a:ahLst/>
                <a:cxnLst/>
                <a:rect l="l" t="t" r="r" b="b"/>
                <a:pathLst>
                  <a:path w="2414" h="6500" extrusionOk="0">
                    <a:moveTo>
                      <a:pt x="554" y="3027"/>
                    </a:moveTo>
                    <a:lnTo>
                      <a:pt x="554" y="3027"/>
                    </a:lnTo>
                    <a:cubicBezTo>
                      <a:pt x="319" y="2110"/>
                      <a:pt x="152" y="1176"/>
                      <a:pt x="0" y="244"/>
                    </a:cubicBezTo>
                    <a:cubicBezTo>
                      <a:pt x="336" y="308"/>
                      <a:pt x="688" y="290"/>
                      <a:pt x="1022" y="260"/>
                    </a:cubicBezTo>
                    <a:cubicBezTo>
                      <a:pt x="1425" y="227"/>
                      <a:pt x="1812" y="164"/>
                      <a:pt x="2196" y="66"/>
                    </a:cubicBezTo>
                    <a:cubicBezTo>
                      <a:pt x="2264" y="50"/>
                      <a:pt x="2348" y="18"/>
                      <a:pt x="2414" y="1"/>
                    </a:cubicBezTo>
                    <a:cubicBezTo>
                      <a:pt x="2365" y="968"/>
                      <a:pt x="2263" y="1917"/>
                      <a:pt x="2129" y="2864"/>
                    </a:cubicBezTo>
                    <a:cubicBezTo>
                      <a:pt x="1978" y="4071"/>
                      <a:pt x="1760" y="5277"/>
                      <a:pt x="1626" y="6500"/>
                    </a:cubicBezTo>
                    <a:cubicBezTo>
                      <a:pt x="1561" y="6307"/>
                      <a:pt x="1509" y="6114"/>
                      <a:pt x="1425" y="5920"/>
                    </a:cubicBezTo>
                    <a:cubicBezTo>
                      <a:pt x="1306" y="5503"/>
                      <a:pt x="1157" y="5099"/>
                      <a:pt x="1022" y="4682"/>
                    </a:cubicBezTo>
                    <a:cubicBezTo>
                      <a:pt x="855" y="4135"/>
                      <a:pt x="703" y="3574"/>
                      <a:pt x="554" y="3027"/>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6371130" y="5258180"/>
                <a:ext cx="85104" cy="58848"/>
              </a:xfrm>
              <a:custGeom>
                <a:avLst/>
                <a:gdLst/>
                <a:ahLst/>
                <a:cxnLst/>
                <a:rect l="l" t="t" r="r" b="b"/>
                <a:pathLst>
                  <a:path w="2700" h="1867" extrusionOk="0">
                    <a:moveTo>
                      <a:pt x="117" y="1175"/>
                    </a:moveTo>
                    <a:lnTo>
                      <a:pt x="117" y="1175"/>
                    </a:lnTo>
                    <a:cubicBezTo>
                      <a:pt x="67" y="839"/>
                      <a:pt x="18" y="484"/>
                      <a:pt x="1" y="130"/>
                    </a:cubicBezTo>
                    <a:lnTo>
                      <a:pt x="1" y="50"/>
                    </a:lnTo>
                    <a:cubicBezTo>
                      <a:pt x="1" y="50"/>
                      <a:pt x="18" y="50"/>
                      <a:pt x="32" y="33"/>
                    </a:cubicBezTo>
                    <a:cubicBezTo>
                      <a:pt x="67" y="33"/>
                      <a:pt x="84" y="17"/>
                      <a:pt x="117" y="0"/>
                    </a:cubicBezTo>
                    <a:cubicBezTo>
                      <a:pt x="218" y="33"/>
                      <a:pt x="318" y="64"/>
                      <a:pt x="402" y="80"/>
                    </a:cubicBezTo>
                    <a:cubicBezTo>
                      <a:pt x="670" y="144"/>
                      <a:pt x="938" y="193"/>
                      <a:pt x="1206" y="208"/>
                    </a:cubicBezTo>
                    <a:cubicBezTo>
                      <a:pt x="1458" y="224"/>
                      <a:pt x="1726" y="224"/>
                      <a:pt x="1994" y="193"/>
                    </a:cubicBezTo>
                    <a:cubicBezTo>
                      <a:pt x="2129" y="177"/>
                      <a:pt x="2314" y="160"/>
                      <a:pt x="2480" y="113"/>
                    </a:cubicBezTo>
                    <a:cubicBezTo>
                      <a:pt x="2480" y="257"/>
                      <a:pt x="2514" y="418"/>
                      <a:pt x="2531" y="561"/>
                    </a:cubicBezTo>
                    <a:lnTo>
                      <a:pt x="2531" y="561"/>
                    </a:lnTo>
                    <a:cubicBezTo>
                      <a:pt x="2564" y="835"/>
                      <a:pt x="2615" y="1108"/>
                      <a:pt x="2699" y="1383"/>
                    </a:cubicBezTo>
                    <a:cubicBezTo>
                      <a:pt x="2314" y="1271"/>
                      <a:pt x="1845" y="1383"/>
                      <a:pt x="1525" y="1575"/>
                    </a:cubicBezTo>
                    <a:cubicBezTo>
                      <a:pt x="1290" y="1704"/>
                      <a:pt x="1123" y="1866"/>
                      <a:pt x="822" y="1849"/>
                    </a:cubicBezTo>
                    <a:cubicBezTo>
                      <a:pt x="704" y="1849"/>
                      <a:pt x="571" y="1816"/>
                      <a:pt x="452" y="1785"/>
                    </a:cubicBezTo>
                    <a:cubicBezTo>
                      <a:pt x="368" y="1752"/>
                      <a:pt x="286" y="1721"/>
                      <a:pt x="217" y="1705"/>
                    </a:cubicBezTo>
                    <a:cubicBezTo>
                      <a:pt x="168" y="1529"/>
                      <a:pt x="134" y="1352"/>
                      <a:pt x="117" y="1175"/>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8"/>
              <p:cNvSpPr/>
              <p:nvPr/>
            </p:nvSpPr>
            <p:spPr>
              <a:xfrm>
                <a:off x="6511246" y="5065517"/>
                <a:ext cx="68178" cy="71960"/>
              </a:xfrm>
              <a:custGeom>
                <a:avLst/>
                <a:gdLst/>
                <a:ahLst/>
                <a:cxnLst/>
                <a:rect l="l" t="t" r="r" b="b"/>
                <a:pathLst>
                  <a:path w="2163" h="2283" extrusionOk="0">
                    <a:moveTo>
                      <a:pt x="553" y="998"/>
                    </a:moveTo>
                    <a:lnTo>
                      <a:pt x="553" y="998"/>
                    </a:lnTo>
                    <a:cubicBezTo>
                      <a:pt x="621" y="868"/>
                      <a:pt x="688" y="740"/>
                      <a:pt x="720" y="612"/>
                    </a:cubicBezTo>
                    <a:cubicBezTo>
                      <a:pt x="771" y="597"/>
                      <a:pt x="804" y="565"/>
                      <a:pt x="804" y="515"/>
                    </a:cubicBezTo>
                    <a:cubicBezTo>
                      <a:pt x="821" y="403"/>
                      <a:pt x="872" y="291"/>
                      <a:pt x="872" y="161"/>
                    </a:cubicBezTo>
                    <a:cubicBezTo>
                      <a:pt x="889" y="113"/>
                      <a:pt x="889" y="64"/>
                      <a:pt x="889" y="0"/>
                    </a:cubicBezTo>
                    <a:cubicBezTo>
                      <a:pt x="973" y="33"/>
                      <a:pt x="1072" y="49"/>
                      <a:pt x="1174" y="64"/>
                    </a:cubicBezTo>
                    <a:cubicBezTo>
                      <a:pt x="1324" y="97"/>
                      <a:pt x="1476" y="113"/>
                      <a:pt x="1627" y="129"/>
                    </a:cubicBezTo>
                    <a:cubicBezTo>
                      <a:pt x="1811" y="144"/>
                      <a:pt x="1995" y="144"/>
                      <a:pt x="2163" y="129"/>
                    </a:cubicBezTo>
                    <a:cubicBezTo>
                      <a:pt x="2114" y="643"/>
                      <a:pt x="2029" y="1158"/>
                      <a:pt x="1995" y="1688"/>
                    </a:cubicBezTo>
                    <a:cubicBezTo>
                      <a:pt x="1979" y="1865"/>
                      <a:pt x="1962" y="2058"/>
                      <a:pt x="1962" y="2234"/>
                    </a:cubicBezTo>
                    <a:cubicBezTo>
                      <a:pt x="1711" y="2268"/>
                      <a:pt x="1460" y="2282"/>
                      <a:pt x="1225" y="2282"/>
                    </a:cubicBezTo>
                    <a:cubicBezTo>
                      <a:pt x="1007" y="2282"/>
                      <a:pt x="838" y="2203"/>
                      <a:pt x="672" y="2091"/>
                    </a:cubicBezTo>
                    <a:cubicBezTo>
                      <a:pt x="537" y="1994"/>
                      <a:pt x="404" y="1881"/>
                      <a:pt x="252" y="1800"/>
                    </a:cubicBezTo>
                    <a:cubicBezTo>
                      <a:pt x="169" y="1767"/>
                      <a:pt x="85" y="1735"/>
                      <a:pt x="0" y="1703"/>
                    </a:cubicBezTo>
                    <a:cubicBezTo>
                      <a:pt x="217" y="1498"/>
                      <a:pt x="403" y="1272"/>
                      <a:pt x="553" y="998"/>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8"/>
              <p:cNvSpPr/>
              <p:nvPr/>
            </p:nvSpPr>
            <p:spPr>
              <a:xfrm>
                <a:off x="6467304" y="5146150"/>
                <a:ext cx="25405" cy="31425"/>
              </a:xfrm>
              <a:custGeom>
                <a:avLst/>
                <a:gdLst/>
                <a:ahLst/>
                <a:cxnLst/>
                <a:rect l="l" t="t" r="r" b="b"/>
                <a:pathLst>
                  <a:path w="806" h="997" extrusionOk="0">
                    <a:moveTo>
                      <a:pt x="69" y="499"/>
                    </a:moveTo>
                    <a:lnTo>
                      <a:pt x="69" y="499"/>
                    </a:lnTo>
                    <a:cubicBezTo>
                      <a:pt x="101" y="338"/>
                      <a:pt x="135" y="161"/>
                      <a:pt x="168" y="0"/>
                    </a:cubicBezTo>
                    <a:lnTo>
                      <a:pt x="168" y="0"/>
                    </a:lnTo>
                    <a:cubicBezTo>
                      <a:pt x="337" y="272"/>
                      <a:pt x="555" y="531"/>
                      <a:pt x="806" y="755"/>
                    </a:cubicBezTo>
                    <a:cubicBezTo>
                      <a:pt x="620" y="771"/>
                      <a:pt x="453" y="804"/>
                      <a:pt x="286" y="868"/>
                    </a:cubicBezTo>
                    <a:cubicBezTo>
                      <a:pt x="184" y="916"/>
                      <a:pt x="84" y="948"/>
                      <a:pt x="0" y="996"/>
                    </a:cubicBezTo>
                    <a:cubicBezTo>
                      <a:pt x="19" y="836"/>
                      <a:pt x="52" y="660"/>
                      <a:pt x="69" y="499"/>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8"/>
              <p:cNvSpPr/>
              <p:nvPr/>
            </p:nvSpPr>
            <p:spPr>
              <a:xfrm>
                <a:off x="6369932" y="4682777"/>
                <a:ext cx="325255" cy="570985"/>
              </a:xfrm>
              <a:custGeom>
                <a:avLst/>
                <a:gdLst/>
                <a:ahLst/>
                <a:cxnLst/>
                <a:rect l="l" t="t" r="r" b="b"/>
                <a:pathLst>
                  <a:path w="10319" h="18115" extrusionOk="0">
                    <a:moveTo>
                      <a:pt x="8273" y="934"/>
                    </a:moveTo>
                    <a:lnTo>
                      <a:pt x="8273" y="934"/>
                    </a:lnTo>
                    <a:cubicBezTo>
                      <a:pt x="8290" y="934"/>
                      <a:pt x="8322" y="934"/>
                      <a:pt x="8339" y="918"/>
                    </a:cubicBezTo>
                    <a:cubicBezTo>
                      <a:pt x="8372" y="918"/>
                      <a:pt x="8390" y="918"/>
                      <a:pt x="8424" y="901"/>
                    </a:cubicBezTo>
                    <a:cubicBezTo>
                      <a:pt x="8726" y="852"/>
                      <a:pt x="9028" y="788"/>
                      <a:pt x="9329" y="724"/>
                    </a:cubicBezTo>
                    <a:cubicBezTo>
                      <a:pt x="9364" y="934"/>
                      <a:pt x="9530" y="1142"/>
                      <a:pt x="9699" y="1287"/>
                    </a:cubicBezTo>
                    <a:cubicBezTo>
                      <a:pt x="9733" y="1336"/>
                      <a:pt x="9782" y="1368"/>
                      <a:pt x="9849" y="1415"/>
                    </a:cubicBezTo>
                    <a:cubicBezTo>
                      <a:pt x="9967" y="1512"/>
                      <a:pt x="10117" y="1593"/>
                      <a:pt x="10269" y="1576"/>
                    </a:cubicBezTo>
                    <a:cubicBezTo>
                      <a:pt x="10303" y="2380"/>
                      <a:pt x="10318" y="3168"/>
                      <a:pt x="10303" y="3975"/>
                    </a:cubicBezTo>
                    <a:lnTo>
                      <a:pt x="10303" y="4602"/>
                    </a:lnTo>
                    <a:cubicBezTo>
                      <a:pt x="10303" y="5132"/>
                      <a:pt x="10285" y="5647"/>
                      <a:pt x="10269" y="6177"/>
                    </a:cubicBezTo>
                    <a:cubicBezTo>
                      <a:pt x="10235" y="6901"/>
                      <a:pt x="10202" y="7609"/>
                      <a:pt x="10252" y="8333"/>
                    </a:cubicBezTo>
                    <a:lnTo>
                      <a:pt x="10252" y="8366"/>
                    </a:lnTo>
                    <a:cubicBezTo>
                      <a:pt x="10218" y="8814"/>
                      <a:pt x="10168" y="9250"/>
                      <a:pt x="10133" y="9700"/>
                    </a:cubicBezTo>
                    <a:cubicBezTo>
                      <a:pt x="10066" y="10601"/>
                      <a:pt x="9982" y="11502"/>
                      <a:pt x="9933" y="12402"/>
                    </a:cubicBezTo>
                    <a:cubicBezTo>
                      <a:pt x="9882" y="13271"/>
                      <a:pt x="9832" y="14155"/>
                      <a:pt x="9798" y="15040"/>
                    </a:cubicBezTo>
                    <a:cubicBezTo>
                      <a:pt x="9765" y="15844"/>
                      <a:pt x="9765" y="16634"/>
                      <a:pt x="9849" y="17438"/>
                    </a:cubicBezTo>
                    <a:cubicBezTo>
                      <a:pt x="9849" y="17535"/>
                      <a:pt x="9865" y="17646"/>
                      <a:pt x="9882" y="17743"/>
                    </a:cubicBezTo>
                    <a:cubicBezTo>
                      <a:pt x="9714" y="17775"/>
                      <a:pt x="9530" y="17839"/>
                      <a:pt x="9364" y="17855"/>
                    </a:cubicBezTo>
                    <a:cubicBezTo>
                      <a:pt x="9129" y="17887"/>
                      <a:pt x="8895" y="17903"/>
                      <a:pt x="8676" y="17903"/>
                    </a:cubicBezTo>
                    <a:cubicBezTo>
                      <a:pt x="8441" y="17887"/>
                      <a:pt x="8207" y="17871"/>
                      <a:pt x="7972" y="17839"/>
                    </a:cubicBezTo>
                    <a:cubicBezTo>
                      <a:pt x="7872" y="17823"/>
                      <a:pt x="7754" y="17791"/>
                      <a:pt x="7636" y="17775"/>
                    </a:cubicBezTo>
                    <a:cubicBezTo>
                      <a:pt x="7603" y="17759"/>
                      <a:pt x="7585" y="17759"/>
                      <a:pt x="7552" y="17759"/>
                    </a:cubicBezTo>
                    <a:cubicBezTo>
                      <a:pt x="7469" y="17519"/>
                      <a:pt x="7402" y="17260"/>
                      <a:pt x="7335" y="17019"/>
                    </a:cubicBezTo>
                    <a:cubicBezTo>
                      <a:pt x="7300" y="16891"/>
                      <a:pt x="7267" y="16761"/>
                      <a:pt x="7233" y="16632"/>
                    </a:cubicBezTo>
                    <a:cubicBezTo>
                      <a:pt x="7216" y="16569"/>
                      <a:pt x="7201" y="16504"/>
                      <a:pt x="7201" y="16439"/>
                    </a:cubicBezTo>
                    <a:cubicBezTo>
                      <a:pt x="7067" y="15827"/>
                      <a:pt x="7015" y="15233"/>
                      <a:pt x="7015" y="14606"/>
                    </a:cubicBezTo>
                    <a:cubicBezTo>
                      <a:pt x="7015" y="14509"/>
                      <a:pt x="7031" y="14396"/>
                      <a:pt x="7031" y="14283"/>
                    </a:cubicBezTo>
                    <a:cubicBezTo>
                      <a:pt x="7031" y="14203"/>
                      <a:pt x="7048" y="14122"/>
                      <a:pt x="7048" y="14026"/>
                    </a:cubicBezTo>
                    <a:cubicBezTo>
                      <a:pt x="7098" y="13415"/>
                      <a:pt x="7199" y="12821"/>
                      <a:pt x="7266" y="12209"/>
                    </a:cubicBezTo>
                    <a:cubicBezTo>
                      <a:pt x="7282" y="12097"/>
                      <a:pt x="7299" y="12000"/>
                      <a:pt x="7299" y="11887"/>
                    </a:cubicBezTo>
                    <a:cubicBezTo>
                      <a:pt x="7316" y="11823"/>
                      <a:pt x="7316" y="11774"/>
                      <a:pt x="7333" y="11710"/>
                    </a:cubicBezTo>
                    <a:cubicBezTo>
                      <a:pt x="7333" y="11597"/>
                      <a:pt x="7350" y="11485"/>
                      <a:pt x="7366" y="11372"/>
                    </a:cubicBezTo>
                    <a:cubicBezTo>
                      <a:pt x="7366" y="11180"/>
                      <a:pt x="7384" y="10970"/>
                      <a:pt x="7384" y="10776"/>
                    </a:cubicBezTo>
                    <a:cubicBezTo>
                      <a:pt x="7401" y="10085"/>
                      <a:pt x="7316" y="9394"/>
                      <a:pt x="7182" y="8702"/>
                    </a:cubicBezTo>
                    <a:cubicBezTo>
                      <a:pt x="7081" y="8220"/>
                      <a:pt x="6947" y="7736"/>
                      <a:pt x="6796" y="7255"/>
                    </a:cubicBezTo>
                    <a:cubicBezTo>
                      <a:pt x="6712" y="7014"/>
                      <a:pt x="6645" y="6771"/>
                      <a:pt x="6543" y="6548"/>
                    </a:cubicBezTo>
                    <a:cubicBezTo>
                      <a:pt x="6475" y="6355"/>
                      <a:pt x="6426" y="6161"/>
                      <a:pt x="6325" y="5967"/>
                    </a:cubicBezTo>
                    <a:lnTo>
                      <a:pt x="6325" y="5951"/>
                    </a:lnTo>
                    <a:cubicBezTo>
                      <a:pt x="6291" y="5775"/>
                      <a:pt x="6241" y="5614"/>
                      <a:pt x="6208" y="5453"/>
                    </a:cubicBezTo>
                    <a:cubicBezTo>
                      <a:pt x="6142" y="5130"/>
                      <a:pt x="6073" y="4826"/>
                      <a:pt x="5990" y="4503"/>
                    </a:cubicBezTo>
                    <a:cubicBezTo>
                      <a:pt x="5941" y="4342"/>
                      <a:pt x="5907" y="4181"/>
                      <a:pt x="5855" y="4022"/>
                    </a:cubicBezTo>
                    <a:cubicBezTo>
                      <a:pt x="5837" y="3958"/>
                      <a:pt x="5821" y="3909"/>
                      <a:pt x="5805" y="3845"/>
                    </a:cubicBezTo>
                    <a:cubicBezTo>
                      <a:pt x="5805" y="3765"/>
                      <a:pt x="5822" y="3684"/>
                      <a:pt x="5837" y="3604"/>
                    </a:cubicBezTo>
                    <a:cubicBezTo>
                      <a:pt x="5870" y="3427"/>
                      <a:pt x="5921" y="3248"/>
                      <a:pt x="5989" y="3089"/>
                    </a:cubicBezTo>
                    <a:cubicBezTo>
                      <a:pt x="6005" y="3074"/>
                      <a:pt x="6039" y="3058"/>
                      <a:pt x="6056" y="3025"/>
                    </a:cubicBezTo>
                    <a:cubicBezTo>
                      <a:pt x="6273" y="2848"/>
                      <a:pt x="6659" y="2751"/>
                      <a:pt x="6777" y="2461"/>
                    </a:cubicBezTo>
                    <a:cubicBezTo>
                      <a:pt x="6810" y="2382"/>
                      <a:pt x="6743" y="2301"/>
                      <a:pt x="6660" y="2285"/>
                    </a:cubicBezTo>
                    <a:cubicBezTo>
                      <a:pt x="6492" y="2238"/>
                      <a:pt x="6308" y="2318"/>
                      <a:pt x="6158" y="2397"/>
                    </a:cubicBezTo>
                    <a:cubicBezTo>
                      <a:pt x="5990" y="2477"/>
                      <a:pt x="5838" y="2574"/>
                      <a:pt x="5704" y="2687"/>
                    </a:cubicBezTo>
                    <a:cubicBezTo>
                      <a:pt x="5418" y="2944"/>
                      <a:pt x="5251" y="3251"/>
                      <a:pt x="5218" y="3621"/>
                    </a:cubicBezTo>
                    <a:cubicBezTo>
                      <a:pt x="5201" y="4040"/>
                      <a:pt x="5201" y="4456"/>
                      <a:pt x="5201" y="4876"/>
                    </a:cubicBezTo>
                    <a:cubicBezTo>
                      <a:pt x="5201" y="5085"/>
                      <a:pt x="5185" y="5293"/>
                      <a:pt x="5201" y="5503"/>
                    </a:cubicBezTo>
                    <a:lnTo>
                      <a:pt x="5201" y="5551"/>
                    </a:lnTo>
                    <a:cubicBezTo>
                      <a:pt x="5185" y="5584"/>
                      <a:pt x="5168" y="5631"/>
                      <a:pt x="5168" y="5680"/>
                    </a:cubicBezTo>
                    <a:cubicBezTo>
                      <a:pt x="5168" y="5695"/>
                      <a:pt x="5150" y="5712"/>
                      <a:pt x="5150" y="5728"/>
                    </a:cubicBezTo>
                    <a:cubicBezTo>
                      <a:pt x="5100" y="6002"/>
                      <a:pt x="5051" y="6291"/>
                      <a:pt x="4984" y="6581"/>
                    </a:cubicBezTo>
                    <a:cubicBezTo>
                      <a:pt x="4917" y="6936"/>
                      <a:pt x="4815" y="7303"/>
                      <a:pt x="4716" y="7659"/>
                    </a:cubicBezTo>
                    <a:cubicBezTo>
                      <a:pt x="4682" y="7850"/>
                      <a:pt x="4631" y="8027"/>
                      <a:pt x="4580" y="8204"/>
                    </a:cubicBezTo>
                    <a:cubicBezTo>
                      <a:pt x="4261" y="9315"/>
                      <a:pt x="3894" y="10409"/>
                      <a:pt x="3558" y="11502"/>
                    </a:cubicBezTo>
                    <a:cubicBezTo>
                      <a:pt x="3372" y="12065"/>
                      <a:pt x="3206" y="12628"/>
                      <a:pt x="3055" y="13207"/>
                    </a:cubicBezTo>
                    <a:cubicBezTo>
                      <a:pt x="3039" y="13222"/>
                      <a:pt x="3039" y="13238"/>
                      <a:pt x="3039" y="13255"/>
                    </a:cubicBezTo>
                    <a:cubicBezTo>
                      <a:pt x="2971" y="13465"/>
                      <a:pt x="2921" y="13675"/>
                      <a:pt x="2870" y="13883"/>
                    </a:cubicBezTo>
                    <a:lnTo>
                      <a:pt x="2870" y="13916"/>
                    </a:lnTo>
                    <a:cubicBezTo>
                      <a:pt x="2853" y="14029"/>
                      <a:pt x="2821" y="14126"/>
                      <a:pt x="2804" y="14220"/>
                    </a:cubicBezTo>
                    <a:cubicBezTo>
                      <a:pt x="2754" y="14430"/>
                      <a:pt x="2720" y="14639"/>
                      <a:pt x="2686" y="14833"/>
                    </a:cubicBezTo>
                    <a:cubicBezTo>
                      <a:pt x="2669" y="14865"/>
                      <a:pt x="2669" y="14881"/>
                      <a:pt x="2669" y="14913"/>
                    </a:cubicBezTo>
                    <a:cubicBezTo>
                      <a:pt x="2601" y="15283"/>
                      <a:pt x="2551" y="15652"/>
                      <a:pt x="2517" y="16022"/>
                    </a:cubicBezTo>
                    <a:cubicBezTo>
                      <a:pt x="2500" y="16184"/>
                      <a:pt x="2485" y="16361"/>
                      <a:pt x="2485" y="16522"/>
                    </a:cubicBezTo>
                    <a:cubicBezTo>
                      <a:pt x="2468" y="16666"/>
                      <a:pt x="2468" y="16829"/>
                      <a:pt x="2468" y="16989"/>
                    </a:cubicBezTo>
                    <a:lnTo>
                      <a:pt x="2468" y="17567"/>
                    </a:lnTo>
                    <a:cubicBezTo>
                      <a:pt x="2468" y="17713"/>
                      <a:pt x="2468" y="17857"/>
                      <a:pt x="2485" y="18001"/>
                    </a:cubicBezTo>
                    <a:cubicBezTo>
                      <a:pt x="2333" y="18001"/>
                      <a:pt x="2166" y="18050"/>
                      <a:pt x="2014" y="18081"/>
                    </a:cubicBezTo>
                    <a:cubicBezTo>
                      <a:pt x="1846" y="18097"/>
                      <a:pt x="1679" y="18114"/>
                      <a:pt x="1494" y="18114"/>
                    </a:cubicBezTo>
                    <a:cubicBezTo>
                      <a:pt x="1291" y="18081"/>
                      <a:pt x="1107" y="18034"/>
                      <a:pt x="906" y="17986"/>
                    </a:cubicBezTo>
                    <a:cubicBezTo>
                      <a:pt x="689" y="17921"/>
                      <a:pt x="487" y="17857"/>
                      <a:pt x="269" y="17794"/>
                    </a:cubicBezTo>
                    <a:cubicBezTo>
                      <a:pt x="202" y="17760"/>
                      <a:pt x="150" y="17747"/>
                      <a:pt x="101" y="17730"/>
                    </a:cubicBezTo>
                    <a:cubicBezTo>
                      <a:pt x="67" y="17714"/>
                      <a:pt x="34" y="17697"/>
                      <a:pt x="17" y="17665"/>
                    </a:cubicBezTo>
                    <a:cubicBezTo>
                      <a:pt x="1" y="17263"/>
                      <a:pt x="17" y="16843"/>
                      <a:pt x="34" y="16426"/>
                    </a:cubicBezTo>
                    <a:cubicBezTo>
                      <a:pt x="34" y="16298"/>
                      <a:pt x="51" y="16152"/>
                      <a:pt x="51" y="16025"/>
                    </a:cubicBezTo>
                    <a:cubicBezTo>
                      <a:pt x="101" y="15525"/>
                      <a:pt x="150" y="15028"/>
                      <a:pt x="202" y="14528"/>
                    </a:cubicBezTo>
                    <a:cubicBezTo>
                      <a:pt x="470" y="12293"/>
                      <a:pt x="924" y="10089"/>
                      <a:pt x="974" y="7838"/>
                    </a:cubicBezTo>
                    <a:lnTo>
                      <a:pt x="974" y="7805"/>
                    </a:lnTo>
                    <a:lnTo>
                      <a:pt x="974" y="7434"/>
                    </a:lnTo>
                    <a:cubicBezTo>
                      <a:pt x="974" y="7354"/>
                      <a:pt x="974" y="7257"/>
                      <a:pt x="957" y="7163"/>
                    </a:cubicBezTo>
                    <a:lnTo>
                      <a:pt x="957" y="7130"/>
                    </a:lnTo>
                    <a:lnTo>
                      <a:pt x="957" y="6920"/>
                    </a:lnTo>
                    <a:cubicBezTo>
                      <a:pt x="957" y="6792"/>
                      <a:pt x="940" y="6646"/>
                      <a:pt x="940" y="6518"/>
                    </a:cubicBezTo>
                    <a:cubicBezTo>
                      <a:pt x="924" y="6325"/>
                      <a:pt x="906" y="6149"/>
                      <a:pt x="889" y="5972"/>
                    </a:cubicBezTo>
                    <a:cubicBezTo>
                      <a:pt x="822" y="5505"/>
                      <a:pt x="738" y="5038"/>
                      <a:pt x="587" y="4604"/>
                    </a:cubicBezTo>
                    <a:cubicBezTo>
                      <a:pt x="570" y="3993"/>
                      <a:pt x="520" y="3366"/>
                      <a:pt x="520" y="2754"/>
                    </a:cubicBezTo>
                    <a:cubicBezTo>
                      <a:pt x="520" y="2481"/>
                      <a:pt x="536" y="2191"/>
                      <a:pt x="536" y="1917"/>
                    </a:cubicBezTo>
                    <a:cubicBezTo>
                      <a:pt x="703" y="1934"/>
                      <a:pt x="888" y="1885"/>
                      <a:pt x="1039" y="1837"/>
                    </a:cubicBezTo>
                    <a:cubicBezTo>
                      <a:pt x="1240" y="1774"/>
                      <a:pt x="1457" y="1691"/>
                      <a:pt x="1642" y="1564"/>
                    </a:cubicBezTo>
                    <a:cubicBezTo>
                      <a:pt x="1776" y="1484"/>
                      <a:pt x="1927" y="1370"/>
                      <a:pt x="2044" y="1241"/>
                    </a:cubicBezTo>
                    <a:cubicBezTo>
                      <a:pt x="2212" y="1064"/>
                      <a:pt x="2346" y="855"/>
                      <a:pt x="2413" y="614"/>
                    </a:cubicBezTo>
                    <a:cubicBezTo>
                      <a:pt x="2413" y="614"/>
                      <a:pt x="2430" y="614"/>
                      <a:pt x="2430" y="597"/>
                    </a:cubicBezTo>
                    <a:cubicBezTo>
                      <a:pt x="2498" y="630"/>
                      <a:pt x="2564" y="646"/>
                      <a:pt x="2648" y="662"/>
                    </a:cubicBezTo>
                    <a:cubicBezTo>
                      <a:pt x="3168" y="789"/>
                      <a:pt x="3704" y="902"/>
                      <a:pt x="4243" y="983"/>
                    </a:cubicBezTo>
                    <a:lnTo>
                      <a:pt x="4292" y="983"/>
                    </a:lnTo>
                    <a:cubicBezTo>
                      <a:pt x="4359" y="999"/>
                      <a:pt x="4443" y="1015"/>
                      <a:pt x="4511" y="1015"/>
                    </a:cubicBezTo>
                    <a:cubicBezTo>
                      <a:pt x="4593" y="1032"/>
                      <a:pt x="4678" y="1032"/>
                      <a:pt x="4746" y="1047"/>
                    </a:cubicBezTo>
                    <a:cubicBezTo>
                      <a:pt x="4847" y="1063"/>
                      <a:pt x="4946" y="1063"/>
                      <a:pt x="5031" y="1079"/>
                    </a:cubicBezTo>
                    <a:cubicBezTo>
                      <a:pt x="6126" y="1158"/>
                      <a:pt x="7199" y="1111"/>
                      <a:pt x="8273" y="934"/>
                    </a:cubicBezTo>
                    <a:close/>
                    <a:moveTo>
                      <a:pt x="10252" y="1222"/>
                    </a:moveTo>
                    <a:lnTo>
                      <a:pt x="10252" y="1222"/>
                    </a:lnTo>
                    <a:cubicBezTo>
                      <a:pt x="10151" y="1142"/>
                      <a:pt x="10016" y="1094"/>
                      <a:pt x="9933" y="1029"/>
                    </a:cubicBezTo>
                    <a:cubicBezTo>
                      <a:pt x="9882" y="981"/>
                      <a:pt x="9832" y="948"/>
                      <a:pt x="9781" y="884"/>
                    </a:cubicBezTo>
                    <a:cubicBezTo>
                      <a:pt x="9714" y="818"/>
                      <a:pt x="9662" y="738"/>
                      <a:pt x="9596" y="658"/>
                    </a:cubicBezTo>
                    <a:cubicBezTo>
                      <a:pt x="9648" y="643"/>
                      <a:pt x="9697" y="627"/>
                      <a:pt x="9747" y="627"/>
                    </a:cubicBezTo>
                    <a:cubicBezTo>
                      <a:pt x="9898" y="578"/>
                      <a:pt x="10065" y="530"/>
                      <a:pt x="10216" y="481"/>
                    </a:cubicBezTo>
                    <a:cubicBezTo>
                      <a:pt x="10235" y="723"/>
                      <a:pt x="10252" y="965"/>
                      <a:pt x="10252" y="1222"/>
                    </a:cubicBezTo>
                    <a:close/>
                    <a:moveTo>
                      <a:pt x="2101" y="771"/>
                    </a:moveTo>
                    <a:lnTo>
                      <a:pt x="2101" y="771"/>
                    </a:lnTo>
                    <a:cubicBezTo>
                      <a:pt x="1917" y="997"/>
                      <a:pt x="1716" y="1191"/>
                      <a:pt x="1464" y="1335"/>
                    </a:cubicBezTo>
                    <a:cubicBezTo>
                      <a:pt x="1295" y="1431"/>
                      <a:pt x="1129" y="1512"/>
                      <a:pt x="943" y="1559"/>
                    </a:cubicBezTo>
                    <a:cubicBezTo>
                      <a:pt x="826" y="1592"/>
                      <a:pt x="675" y="1592"/>
                      <a:pt x="557" y="1624"/>
                    </a:cubicBezTo>
                    <a:cubicBezTo>
                      <a:pt x="591" y="1093"/>
                      <a:pt x="624" y="545"/>
                      <a:pt x="675" y="16"/>
                    </a:cubicBezTo>
                    <a:lnTo>
                      <a:pt x="675" y="0"/>
                    </a:lnTo>
                    <a:cubicBezTo>
                      <a:pt x="1161" y="210"/>
                      <a:pt x="1648" y="370"/>
                      <a:pt x="2134" y="514"/>
                    </a:cubicBezTo>
                    <a:cubicBezTo>
                      <a:pt x="2118" y="594"/>
                      <a:pt x="2118" y="691"/>
                      <a:pt x="2101" y="77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8"/>
              <p:cNvSpPr/>
              <p:nvPr/>
            </p:nvSpPr>
            <p:spPr>
              <a:xfrm>
                <a:off x="6094207" y="4433406"/>
                <a:ext cx="271104" cy="211846"/>
              </a:xfrm>
              <a:custGeom>
                <a:avLst/>
                <a:gdLst/>
                <a:ahLst/>
                <a:cxnLst/>
                <a:rect l="l" t="t" r="r" b="b"/>
                <a:pathLst>
                  <a:path w="8601" h="6721" extrusionOk="0">
                    <a:moveTo>
                      <a:pt x="8518" y="1542"/>
                    </a:moveTo>
                    <a:lnTo>
                      <a:pt x="8518" y="1542"/>
                    </a:lnTo>
                    <a:cubicBezTo>
                      <a:pt x="8535" y="1574"/>
                      <a:pt x="8567" y="1606"/>
                      <a:pt x="8601" y="1655"/>
                    </a:cubicBezTo>
                    <a:cubicBezTo>
                      <a:pt x="8349" y="1896"/>
                      <a:pt x="8098" y="2137"/>
                      <a:pt x="7847" y="2362"/>
                    </a:cubicBezTo>
                    <a:cubicBezTo>
                      <a:pt x="7160" y="2990"/>
                      <a:pt x="6421" y="3553"/>
                      <a:pt x="5633" y="4067"/>
                    </a:cubicBezTo>
                    <a:cubicBezTo>
                      <a:pt x="5415" y="4211"/>
                      <a:pt x="5181" y="4355"/>
                      <a:pt x="4945" y="4501"/>
                    </a:cubicBezTo>
                    <a:cubicBezTo>
                      <a:pt x="4829" y="4565"/>
                      <a:pt x="4712" y="4631"/>
                      <a:pt x="4611" y="4695"/>
                    </a:cubicBezTo>
                    <a:cubicBezTo>
                      <a:pt x="4475" y="4775"/>
                      <a:pt x="4309" y="4854"/>
                      <a:pt x="4292" y="5015"/>
                    </a:cubicBezTo>
                    <a:lnTo>
                      <a:pt x="4292" y="5032"/>
                    </a:lnTo>
                    <a:cubicBezTo>
                      <a:pt x="4258" y="5064"/>
                      <a:pt x="4242" y="5079"/>
                      <a:pt x="4225" y="5112"/>
                    </a:cubicBezTo>
                    <a:cubicBezTo>
                      <a:pt x="4056" y="5402"/>
                      <a:pt x="3889" y="5689"/>
                      <a:pt x="3722" y="5980"/>
                    </a:cubicBezTo>
                    <a:cubicBezTo>
                      <a:pt x="3637" y="6125"/>
                      <a:pt x="3554" y="6270"/>
                      <a:pt x="3471" y="6414"/>
                    </a:cubicBezTo>
                    <a:cubicBezTo>
                      <a:pt x="3420" y="6511"/>
                      <a:pt x="3369" y="6639"/>
                      <a:pt x="3269" y="6704"/>
                    </a:cubicBezTo>
                    <a:cubicBezTo>
                      <a:pt x="3235" y="6720"/>
                      <a:pt x="3203" y="6704"/>
                      <a:pt x="3168" y="6672"/>
                    </a:cubicBezTo>
                    <a:cubicBezTo>
                      <a:pt x="3101" y="6593"/>
                      <a:pt x="3101" y="6480"/>
                      <a:pt x="3101" y="6384"/>
                    </a:cubicBezTo>
                    <a:cubicBezTo>
                      <a:pt x="3135" y="6062"/>
                      <a:pt x="3336" y="5789"/>
                      <a:pt x="3269" y="5467"/>
                    </a:cubicBezTo>
                    <a:cubicBezTo>
                      <a:pt x="3269" y="5419"/>
                      <a:pt x="3235" y="5387"/>
                      <a:pt x="3201" y="5355"/>
                    </a:cubicBezTo>
                    <a:cubicBezTo>
                      <a:pt x="3167" y="5306"/>
                      <a:pt x="3118" y="5275"/>
                      <a:pt x="3068" y="5258"/>
                    </a:cubicBezTo>
                    <a:cubicBezTo>
                      <a:pt x="2967" y="5242"/>
                      <a:pt x="2867" y="5225"/>
                      <a:pt x="2783" y="5225"/>
                    </a:cubicBezTo>
                    <a:lnTo>
                      <a:pt x="2430" y="5225"/>
                    </a:lnTo>
                    <a:lnTo>
                      <a:pt x="2397" y="5225"/>
                    </a:lnTo>
                    <a:cubicBezTo>
                      <a:pt x="2147" y="5225"/>
                      <a:pt x="1912" y="5225"/>
                      <a:pt x="1677" y="5208"/>
                    </a:cubicBezTo>
                    <a:cubicBezTo>
                      <a:pt x="1240" y="5175"/>
                      <a:pt x="821" y="5128"/>
                      <a:pt x="401" y="5064"/>
                    </a:cubicBezTo>
                    <a:cubicBezTo>
                      <a:pt x="284" y="5032"/>
                      <a:pt x="132" y="5015"/>
                      <a:pt x="33" y="4951"/>
                    </a:cubicBezTo>
                    <a:cubicBezTo>
                      <a:pt x="16" y="4935"/>
                      <a:pt x="0" y="4918"/>
                      <a:pt x="0" y="4872"/>
                    </a:cubicBezTo>
                    <a:lnTo>
                      <a:pt x="0" y="4840"/>
                    </a:lnTo>
                    <a:cubicBezTo>
                      <a:pt x="0" y="4808"/>
                      <a:pt x="16" y="4776"/>
                      <a:pt x="33" y="4743"/>
                    </a:cubicBezTo>
                    <a:cubicBezTo>
                      <a:pt x="201" y="4502"/>
                      <a:pt x="635" y="4502"/>
                      <a:pt x="906" y="4438"/>
                    </a:cubicBezTo>
                    <a:cubicBezTo>
                      <a:pt x="1559" y="4309"/>
                      <a:pt x="2214" y="4069"/>
                      <a:pt x="2800" y="3762"/>
                    </a:cubicBezTo>
                    <a:cubicBezTo>
                      <a:pt x="3405" y="3440"/>
                      <a:pt x="3923" y="3023"/>
                      <a:pt x="4392" y="2556"/>
                    </a:cubicBezTo>
                    <a:cubicBezTo>
                      <a:pt x="4460" y="2492"/>
                      <a:pt x="4527" y="2427"/>
                      <a:pt x="4594" y="2346"/>
                    </a:cubicBezTo>
                    <a:cubicBezTo>
                      <a:pt x="4611" y="2346"/>
                      <a:pt x="4628" y="2330"/>
                      <a:pt x="4645" y="2330"/>
                    </a:cubicBezTo>
                    <a:cubicBezTo>
                      <a:pt x="4862" y="2122"/>
                      <a:pt x="5047" y="1880"/>
                      <a:pt x="5233" y="1639"/>
                    </a:cubicBezTo>
                    <a:cubicBezTo>
                      <a:pt x="5434" y="1415"/>
                      <a:pt x="5617" y="1189"/>
                      <a:pt x="5803" y="948"/>
                    </a:cubicBezTo>
                    <a:cubicBezTo>
                      <a:pt x="6054" y="625"/>
                      <a:pt x="6289" y="321"/>
                      <a:pt x="6507" y="0"/>
                    </a:cubicBezTo>
                    <a:cubicBezTo>
                      <a:pt x="6676" y="112"/>
                      <a:pt x="6875" y="192"/>
                      <a:pt x="7060" y="305"/>
                    </a:cubicBezTo>
                    <a:cubicBezTo>
                      <a:pt x="7246" y="402"/>
                      <a:pt x="7429" y="531"/>
                      <a:pt x="7613" y="658"/>
                    </a:cubicBezTo>
                    <a:cubicBezTo>
                      <a:pt x="7964" y="898"/>
                      <a:pt x="8267" y="1221"/>
                      <a:pt x="8518" y="1542"/>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8"/>
              <p:cNvSpPr/>
              <p:nvPr/>
            </p:nvSpPr>
            <p:spPr>
              <a:xfrm>
                <a:off x="5926131" y="3496761"/>
                <a:ext cx="560268" cy="1419629"/>
              </a:xfrm>
              <a:custGeom>
                <a:avLst/>
                <a:gdLst/>
                <a:ahLst/>
                <a:cxnLst/>
                <a:rect l="l" t="t" r="r" b="b"/>
                <a:pathLst>
                  <a:path w="17775" h="45039" extrusionOk="0">
                    <a:moveTo>
                      <a:pt x="11468" y="44879"/>
                    </a:moveTo>
                    <a:lnTo>
                      <a:pt x="11468" y="44879"/>
                    </a:lnTo>
                    <a:cubicBezTo>
                      <a:pt x="10362" y="45007"/>
                      <a:pt x="9254" y="45039"/>
                      <a:pt x="8149" y="45007"/>
                    </a:cubicBezTo>
                    <a:cubicBezTo>
                      <a:pt x="7596" y="44990"/>
                      <a:pt x="7059" y="44959"/>
                      <a:pt x="6523" y="44910"/>
                    </a:cubicBezTo>
                    <a:cubicBezTo>
                      <a:pt x="6371" y="44910"/>
                      <a:pt x="6220" y="44895"/>
                      <a:pt x="6069" y="44879"/>
                    </a:cubicBezTo>
                    <a:lnTo>
                      <a:pt x="5935" y="44879"/>
                    </a:lnTo>
                    <a:cubicBezTo>
                      <a:pt x="5315" y="44815"/>
                      <a:pt x="4710" y="44766"/>
                      <a:pt x="4090" y="44669"/>
                    </a:cubicBezTo>
                    <a:cubicBezTo>
                      <a:pt x="3353" y="44556"/>
                      <a:pt x="2632" y="44379"/>
                      <a:pt x="1928" y="44138"/>
                    </a:cubicBezTo>
                    <a:cubicBezTo>
                      <a:pt x="1910" y="44138"/>
                      <a:pt x="1893" y="44122"/>
                      <a:pt x="1877" y="44122"/>
                    </a:cubicBezTo>
                    <a:cubicBezTo>
                      <a:pt x="1693" y="44058"/>
                      <a:pt x="1509" y="43994"/>
                      <a:pt x="1324" y="43912"/>
                    </a:cubicBezTo>
                    <a:cubicBezTo>
                      <a:pt x="871" y="43720"/>
                      <a:pt x="403" y="43494"/>
                      <a:pt x="0" y="43237"/>
                    </a:cubicBezTo>
                    <a:cubicBezTo>
                      <a:pt x="50" y="42851"/>
                      <a:pt x="50" y="42466"/>
                      <a:pt x="67" y="42063"/>
                    </a:cubicBezTo>
                    <a:cubicBezTo>
                      <a:pt x="84" y="41629"/>
                      <a:pt x="100" y="41211"/>
                      <a:pt x="135" y="40775"/>
                    </a:cubicBezTo>
                    <a:cubicBezTo>
                      <a:pt x="184" y="39907"/>
                      <a:pt x="251" y="39039"/>
                      <a:pt x="335" y="38171"/>
                    </a:cubicBezTo>
                    <a:cubicBezTo>
                      <a:pt x="502" y="36449"/>
                      <a:pt x="771" y="34745"/>
                      <a:pt x="1089" y="33039"/>
                    </a:cubicBezTo>
                    <a:cubicBezTo>
                      <a:pt x="1710" y="29597"/>
                      <a:pt x="2549" y="26187"/>
                      <a:pt x="3405" y="22794"/>
                    </a:cubicBezTo>
                    <a:cubicBezTo>
                      <a:pt x="3639" y="21846"/>
                      <a:pt x="3873" y="20879"/>
                      <a:pt x="4126" y="19931"/>
                    </a:cubicBezTo>
                    <a:cubicBezTo>
                      <a:pt x="4158" y="19818"/>
                      <a:pt x="4176" y="19721"/>
                      <a:pt x="4209" y="19626"/>
                    </a:cubicBezTo>
                    <a:cubicBezTo>
                      <a:pt x="4259" y="19497"/>
                      <a:pt x="4293" y="19353"/>
                      <a:pt x="4343" y="19207"/>
                    </a:cubicBezTo>
                    <a:cubicBezTo>
                      <a:pt x="4444" y="18902"/>
                      <a:pt x="4528" y="18563"/>
                      <a:pt x="4594" y="18242"/>
                    </a:cubicBezTo>
                    <a:cubicBezTo>
                      <a:pt x="4913" y="18355"/>
                      <a:pt x="5213" y="18452"/>
                      <a:pt x="5516" y="18546"/>
                    </a:cubicBezTo>
                    <a:cubicBezTo>
                      <a:pt x="6037" y="18708"/>
                      <a:pt x="6573" y="18837"/>
                      <a:pt x="7110" y="18933"/>
                    </a:cubicBezTo>
                    <a:cubicBezTo>
                      <a:pt x="7630" y="19030"/>
                      <a:pt x="8150" y="19127"/>
                      <a:pt x="8685" y="19111"/>
                    </a:cubicBezTo>
                    <a:lnTo>
                      <a:pt x="8685" y="19111"/>
                    </a:lnTo>
                    <a:cubicBezTo>
                      <a:pt x="9139" y="19416"/>
                      <a:pt x="9506" y="19850"/>
                      <a:pt x="10026" y="20077"/>
                    </a:cubicBezTo>
                    <a:cubicBezTo>
                      <a:pt x="10545" y="20286"/>
                      <a:pt x="11133" y="20333"/>
                      <a:pt x="11686" y="20174"/>
                    </a:cubicBezTo>
                    <a:cubicBezTo>
                      <a:pt x="11855" y="20125"/>
                      <a:pt x="12140" y="20045"/>
                      <a:pt x="12306" y="19900"/>
                    </a:cubicBezTo>
                    <a:cubicBezTo>
                      <a:pt x="12473" y="20061"/>
                      <a:pt x="12676" y="20205"/>
                      <a:pt x="12877" y="20318"/>
                    </a:cubicBezTo>
                    <a:cubicBezTo>
                      <a:pt x="13145" y="20478"/>
                      <a:pt x="13430" y="20575"/>
                      <a:pt x="13715" y="20672"/>
                    </a:cubicBezTo>
                    <a:cubicBezTo>
                      <a:pt x="14017" y="20768"/>
                      <a:pt x="14354" y="20865"/>
                      <a:pt x="14672" y="20816"/>
                    </a:cubicBezTo>
                    <a:cubicBezTo>
                      <a:pt x="14739" y="20816"/>
                      <a:pt x="14773" y="20785"/>
                      <a:pt x="14788" y="20752"/>
                    </a:cubicBezTo>
                    <a:cubicBezTo>
                      <a:pt x="14855" y="20832"/>
                      <a:pt x="14906" y="20913"/>
                      <a:pt x="14974" y="20995"/>
                    </a:cubicBezTo>
                    <a:cubicBezTo>
                      <a:pt x="15058" y="21059"/>
                      <a:pt x="15142" y="21140"/>
                      <a:pt x="15226" y="21204"/>
                    </a:cubicBezTo>
                    <a:cubicBezTo>
                      <a:pt x="15393" y="21333"/>
                      <a:pt x="15561" y="21460"/>
                      <a:pt x="15746" y="21573"/>
                    </a:cubicBezTo>
                    <a:cubicBezTo>
                      <a:pt x="16099" y="21799"/>
                      <a:pt x="16484" y="21960"/>
                      <a:pt x="16887" y="22104"/>
                    </a:cubicBezTo>
                    <a:cubicBezTo>
                      <a:pt x="16904" y="22473"/>
                      <a:pt x="16920" y="22844"/>
                      <a:pt x="16937" y="23230"/>
                    </a:cubicBezTo>
                    <a:cubicBezTo>
                      <a:pt x="16904" y="23294"/>
                      <a:pt x="16870" y="23341"/>
                      <a:pt x="16769" y="23391"/>
                    </a:cubicBezTo>
                    <a:cubicBezTo>
                      <a:pt x="16652" y="23471"/>
                      <a:pt x="16501" y="23504"/>
                      <a:pt x="16350" y="23536"/>
                    </a:cubicBezTo>
                    <a:cubicBezTo>
                      <a:pt x="15997" y="23633"/>
                      <a:pt x="15646" y="23681"/>
                      <a:pt x="15309" y="23778"/>
                    </a:cubicBezTo>
                    <a:cubicBezTo>
                      <a:pt x="14773" y="23922"/>
                      <a:pt x="13967" y="24308"/>
                      <a:pt x="13984" y="24937"/>
                    </a:cubicBezTo>
                    <a:lnTo>
                      <a:pt x="13984" y="24985"/>
                    </a:lnTo>
                    <a:lnTo>
                      <a:pt x="13984" y="24985"/>
                    </a:lnTo>
                    <a:cubicBezTo>
                      <a:pt x="13851" y="25257"/>
                      <a:pt x="13733" y="25515"/>
                      <a:pt x="13599" y="25773"/>
                    </a:cubicBezTo>
                    <a:cubicBezTo>
                      <a:pt x="13345" y="26304"/>
                      <a:pt x="13063" y="26820"/>
                      <a:pt x="12777" y="27317"/>
                    </a:cubicBezTo>
                    <a:cubicBezTo>
                      <a:pt x="12576" y="27655"/>
                      <a:pt x="12375" y="27993"/>
                      <a:pt x="12157" y="28331"/>
                    </a:cubicBezTo>
                    <a:cubicBezTo>
                      <a:pt x="11872" y="27944"/>
                      <a:pt x="11587" y="27558"/>
                      <a:pt x="11303" y="27156"/>
                    </a:cubicBezTo>
                    <a:cubicBezTo>
                      <a:pt x="10616" y="26142"/>
                      <a:pt x="9995" y="25096"/>
                      <a:pt x="9408" y="24020"/>
                    </a:cubicBezTo>
                    <a:cubicBezTo>
                      <a:pt x="9073" y="23408"/>
                      <a:pt x="8755" y="22781"/>
                      <a:pt x="8468" y="22122"/>
                    </a:cubicBezTo>
                    <a:cubicBezTo>
                      <a:pt x="8434" y="22042"/>
                      <a:pt x="8285" y="22074"/>
                      <a:pt x="8318" y="22171"/>
                    </a:cubicBezTo>
                    <a:cubicBezTo>
                      <a:pt x="8804" y="23313"/>
                      <a:pt x="9324" y="24438"/>
                      <a:pt x="9944" y="25515"/>
                    </a:cubicBezTo>
                    <a:cubicBezTo>
                      <a:pt x="10565" y="26577"/>
                      <a:pt x="11253" y="27607"/>
                      <a:pt x="12008" y="28588"/>
                    </a:cubicBezTo>
                    <a:cubicBezTo>
                      <a:pt x="11638" y="29135"/>
                      <a:pt x="11253" y="29681"/>
                      <a:pt x="10850" y="30213"/>
                    </a:cubicBezTo>
                    <a:cubicBezTo>
                      <a:pt x="10748" y="30356"/>
                      <a:pt x="10631" y="30500"/>
                      <a:pt x="10515" y="30646"/>
                    </a:cubicBezTo>
                    <a:cubicBezTo>
                      <a:pt x="10430" y="30759"/>
                      <a:pt x="10329" y="30871"/>
                      <a:pt x="10245" y="30984"/>
                    </a:cubicBezTo>
                    <a:cubicBezTo>
                      <a:pt x="10029" y="31240"/>
                      <a:pt x="9776" y="31483"/>
                      <a:pt x="9591" y="31755"/>
                    </a:cubicBezTo>
                    <a:cubicBezTo>
                      <a:pt x="9591" y="31771"/>
                      <a:pt x="9575" y="31771"/>
                      <a:pt x="9575" y="31787"/>
                    </a:cubicBezTo>
                    <a:cubicBezTo>
                      <a:pt x="9523" y="31836"/>
                      <a:pt x="9473" y="31884"/>
                      <a:pt x="9424" y="31933"/>
                    </a:cubicBezTo>
                    <a:cubicBezTo>
                      <a:pt x="8903" y="32398"/>
                      <a:pt x="8284" y="32768"/>
                      <a:pt x="7663" y="33057"/>
                    </a:cubicBezTo>
                    <a:cubicBezTo>
                      <a:pt x="7361" y="33202"/>
                      <a:pt x="7043" y="33331"/>
                      <a:pt x="6723" y="33428"/>
                    </a:cubicBezTo>
                    <a:cubicBezTo>
                      <a:pt x="6354" y="33539"/>
                      <a:pt x="5987" y="33589"/>
                      <a:pt x="5634" y="33669"/>
                    </a:cubicBezTo>
                    <a:cubicBezTo>
                      <a:pt x="5233" y="33766"/>
                      <a:pt x="4846" y="33991"/>
                      <a:pt x="4745" y="34394"/>
                    </a:cubicBezTo>
                    <a:cubicBezTo>
                      <a:pt x="4628" y="34811"/>
                      <a:pt x="4896" y="35150"/>
                      <a:pt x="5298" y="35278"/>
                    </a:cubicBezTo>
                    <a:cubicBezTo>
                      <a:pt x="5533" y="35343"/>
                      <a:pt x="5767" y="35358"/>
                      <a:pt x="6003" y="35391"/>
                    </a:cubicBezTo>
                    <a:cubicBezTo>
                      <a:pt x="6271" y="35423"/>
                      <a:pt x="6522" y="35455"/>
                      <a:pt x="6790" y="35471"/>
                    </a:cubicBezTo>
                    <a:cubicBezTo>
                      <a:pt x="7042" y="35487"/>
                      <a:pt x="7310" y="35504"/>
                      <a:pt x="7561" y="35504"/>
                    </a:cubicBezTo>
                    <a:lnTo>
                      <a:pt x="7728" y="35504"/>
                    </a:lnTo>
                    <a:lnTo>
                      <a:pt x="8046" y="35504"/>
                    </a:lnTo>
                    <a:cubicBezTo>
                      <a:pt x="8013" y="35584"/>
                      <a:pt x="7979" y="35665"/>
                      <a:pt x="7962" y="35744"/>
                    </a:cubicBezTo>
                    <a:cubicBezTo>
                      <a:pt x="7896" y="35921"/>
                      <a:pt x="7845" y="36114"/>
                      <a:pt x="7862" y="36308"/>
                    </a:cubicBezTo>
                    <a:cubicBezTo>
                      <a:pt x="7862" y="36323"/>
                      <a:pt x="7862" y="36339"/>
                      <a:pt x="7879" y="36372"/>
                    </a:cubicBezTo>
                    <a:cubicBezTo>
                      <a:pt x="7911" y="36531"/>
                      <a:pt x="7995" y="36692"/>
                      <a:pt x="8131" y="36805"/>
                    </a:cubicBezTo>
                    <a:cubicBezTo>
                      <a:pt x="8164" y="36838"/>
                      <a:pt x="8198" y="36869"/>
                      <a:pt x="8247" y="36902"/>
                    </a:cubicBezTo>
                    <a:cubicBezTo>
                      <a:pt x="8382" y="36966"/>
                      <a:pt x="8515" y="36999"/>
                      <a:pt x="8684" y="36982"/>
                    </a:cubicBezTo>
                    <a:cubicBezTo>
                      <a:pt x="9086" y="36918"/>
                      <a:pt x="9271" y="36514"/>
                      <a:pt x="9438" y="36211"/>
                    </a:cubicBezTo>
                    <a:cubicBezTo>
                      <a:pt x="9656" y="35855"/>
                      <a:pt x="9858" y="35484"/>
                      <a:pt x="10058" y="35117"/>
                    </a:cubicBezTo>
                    <a:cubicBezTo>
                      <a:pt x="10075" y="35068"/>
                      <a:pt x="10093" y="35037"/>
                      <a:pt x="10093" y="35004"/>
                    </a:cubicBezTo>
                    <a:cubicBezTo>
                      <a:pt x="10242" y="34940"/>
                      <a:pt x="10394" y="34827"/>
                      <a:pt x="10511" y="34763"/>
                    </a:cubicBezTo>
                    <a:cubicBezTo>
                      <a:pt x="10713" y="34633"/>
                      <a:pt x="10914" y="34506"/>
                      <a:pt x="11115" y="34377"/>
                    </a:cubicBezTo>
                    <a:cubicBezTo>
                      <a:pt x="11517" y="34103"/>
                      <a:pt x="11920" y="33799"/>
                      <a:pt x="12305" y="33493"/>
                    </a:cubicBezTo>
                    <a:cubicBezTo>
                      <a:pt x="13043" y="32898"/>
                      <a:pt x="13731" y="32238"/>
                      <a:pt x="14352" y="31547"/>
                    </a:cubicBezTo>
                    <a:lnTo>
                      <a:pt x="14352" y="31531"/>
                    </a:lnTo>
                    <a:cubicBezTo>
                      <a:pt x="14386" y="31515"/>
                      <a:pt x="14403" y="31498"/>
                      <a:pt x="14420" y="31467"/>
                    </a:cubicBezTo>
                    <a:cubicBezTo>
                      <a:pt x="14570" y="31289"/>
                      <a:pt x="14737" y="31097"/>
                      <a:pt x="14889" y="30904"/>
                    </a:cubicBezTo>
                    <a:cubicBezTo>
                      <a:pt x="14922" y="30856"/>
                      <a:pt x="14956" y="30807"/>
                      <a:pt x="14990" y="30760"/>
                    </a:cubicBezTo>
                    <a:cubicBezTo>
                      <a:pt x="14973" y="31130"/>
                      <a:pt x="14939" y="31500"/>
                      <a:pt x="14906" y="31854"/>
                    </a:cubicBezTo>
                    <a:cubicBezTo>
                      <a:pt x="14821" y="32770"/>
                      <a:pt x="14705" y="33687"/>
                      <a:pt x="14587" y="34604"/>
                    </a:cubicBezTo>
                    <a:cubicBezTo>
                      <a:pt x="14354" y="36422"/>
                      <a:pt x="14119" y="38239"/>
                      <a:pt x="14084" y="40072"/>
                    </a:cubicBezTo>
                    <a:cubicBezTo>
                      <a:pt x="14067" y="41069"/>
                      <a:pt x="14050" y="42147"/>
                      <a:pt x="14387" y="43095"/>
                    </a:cubicBezTo>
                    <a:lnTo>
                      <a:pt x="14387" y="43095"/>
                    </a:lnTo>
                    <a:cubicBezTo>
                      <a:pt x="14404" y="43223"/>
                      <a:pt x="14421" y="43336"/>
                      <a:pt x="14421" y="43465"/>
                    </a:cubicBezTo>
                    <a:cubicBezTo>
                      <a:pt x="14454" y="43738"/>
                      <a:pt x="14471" y="44010"/>
                      <a:pt x="14471" y="44299"/>
                    </a:cubicBezTo>
                    <a:cubicBezTo>
                      <a:pt x="13733" y="44509"/>
                      <a:pt x="12978" y="44670"/>
                      <a:pt x="12207" y="44783"/>
                    </a:cubicBezTo>
                    <a:cubicBezTo>
                      <a:pt x="12107" y="44799"/>
                      <a:pt x="12022" y="44816"/>
                      <a:pt x="11922" y="44816"/>
                    </a:cubicBezTo>
                    <a:cubicBezTo>
                      <a:pt x="11770" y="44846"/>
                      <a:pt x="11620" y="44863"/>
                      <a:pt x="11468" y="44879"/>
                    </a:cubicBezTo>
                    <a:close/>
                    <a:moveTo>
                      <a:pt x="11250" y="15895"/>
                    </a:moveTo>
                    <a:lnTo>
                      <a:pt x="11250" y="15895"/>
                    </a:lnTo>
                    <a:cubicBezTo>
                      <a:pt x="10663" y="15573"/>
                      <a:pt x="9941" y="15767"/>
                      <a:pt x="9287" y="15717"/>
                    </a:cubicBezTo>
                    <a:cubicBezTo>
                      <a:pt x="8466" y="15653"/>
                      <a:pt x="7677" y="15347"/>
                      <a:pt x="6940" y="14994"/>
                    </a:cubicBezTo>
                    <a:cubicBezTo>
                      <a:pt x="6268" y="14673"/>
                      <a:pt x="5532" y="14351"/>
                      <a:pt x="4978" y="13852"/>
                    </a:cubicBezTo>
                    <a:cubicBezTo>
                      <a:pt x="4927" y="12968"/>
                      <a:pt x="4811" y="12099"/>
                      <a:pt x="4626" y="11246"/>
                    </a:cubicBezTo>
                    <a:cubicBezTo>
                      <a:pt x="4592" y="11100"/>
                      <a:pt x="4559" y="10972"/>
                      <a:pt x="4527" y="10843"/>
                    </a:cubicBezTo>
                    <a:cubicBezTo>
                      <a:pt x="4493" y="10698"/>
                      <a:pt x="4460" y="10569"/>
                      <a:pt x="4425" y="10443"/>
                    </a:cubicBezTo>
                    <a:cubicBezTo>
                      <a:pt x="4460" y="10218"/>
                      <a:pt x="4475" y="10008"/>
                      <a:pt x="4493" y="9784"/>
                    </a:cubicBezTo>
                    <a:cubicBezTo>
                      <a:pt x="4527" y="9719"/>
                      <a:pt x="4543" y="9622"/>
                      <a:pt x="4510" y="9558"/>
                    </a:cubicBezTo>
                    <a:cubicBezTo>
                      <a:pt x="4510" y="9461"/>
                      <a:pt x="4510" y="9380"/>
                      <a:pt x="4493" y="9301"/>
                    </a:cubicBezTo>
                    <a:cubicBezTo>
                      <a:pt x="4626" y="9301"/>
                      <a:pt x="4761" y="9301"/>
                      <a:pt x="4894" y="9285"/>
                    </a:cubicBezTo>
                    <a:cubicBezTo>
                      <a:pt x="4996" y="9285"/>
                      <a:pt x="5113" y="9285"/>
                      <a:pt x="5213" y="9270"/>
                    </a:cubicBezTo>
                    <a:cubicBezTo>
                      <a:pt x="5332" y="9254"/>
                      <a:pt x="5464" y="9237"/>
                      <a:pt x="5600" y="9205"/>
                    </a:cubicBezTo>
                    <a:cubicBezTo>
                      <a:pt x="5650" y="9173"/>
                      <a:pt x="5719" y="9157"/>
                      <a:pt x="5784" y="9125"/>
                    </a:cubicBezTo>
                    <a:cubicBezTo>
                      <a:pt x="5817" y="9094"/>
                      <a:pt x="5851" y="9060"/>
                      <a:pt x="5884" y="9044"/>
                    </a:cubicBezTo>
                    <a:cubicBezTo>
                      <a:pt x="5935" y="9011"/>
                      <a:pt x="5951" y="8965"/>
                      <a:pt x="5951" y="8916"/>
                    </a:cubicBezTo>
                    <a:cubicBezTo>
                      <a:pt x="6003" y="8787"/>
                      <a:pt x="6017" y="8610"/>
                      <a:pt x="6035" y="8481"/>
                    </a:cubicBezTo>
                    <a:cubicBezTo>
                      <a:pt x="6085" y="8240"/>
                      <a:pt x="6136" y="8000"/>
                      <a:pt x="6186" y="7773"/>
                    </a:cubicBezTo>
                    <a:cubicBezTo>
                      <a:pt x="6236" y="7532"/>
                      <a:pt x="6303" y="7306"/>
                      <a:pt x="6370" y="7082"/>
                    </a:cubicBezTo>
                    <a:cubicBezTo>
                      <a:pt x="6420" y="6953"/>
                      <a:pt x="6571" y="6582"/>
                      <a:pt x="6370" y="6518"/>
                    </a:cubicBezTo>
                    <a:cubicBezTo>
                      <a:pt x="6169" y="6469"/>
                      <a:pt x="6000" y="6825"/>
                      <a:pt x="5951" y="6969"/>
                    </a:cubicBezTo>
                    <a:cubicBezTo>
                      <a:pt x="5851" y="7176"/>
                      <a:pt x="5801" y="7419"/>
                      <a:pt x="5749" y="7644"/>
                    </a:cubicBezTo>
                    <a:cubicBezTo>
                      <a:pt x="5700" y="7886"/>
                      <a:pt x="5667" y="8126"/>
                      <a:pt x="5616" y="8367"/>
                    </a:cubicBezTo>
                    <a:cubicBezTo>
                      <a:pt x="5599" y="8497"/>
                      <a:pt x="5582" y="8608"/>
                      <a:pt x="5566" y="8737"/>
                    </a:cubicBezTo>
                    <a:lnTo>
                      <a:pt x="5566" y="8753"/>
                    </a:lnTo>
                    <a:lnTo>
                      <a:pt x="5532" y="8753"/>
                    </a:lnTo>
                    <a:cubicBezTo>
                      <a:pt x="5413" y="8737"/>
                      <a:pt x="5297" y="8737"/>
                      <a:pt x="5179" y="8737"/>
                    </a:cubicBezTo>
                    <a:cubicBezTo>
                      <a:pt x="4944" y="8753"/>
                      <a:pt x="4726" y="8770"/>
                      <a:pt x="4493" y="8770"/>
                    </a:cubicBezTo>
                    <a:cubicBezTo>
                      <a:pt x="4258" y="8770"/>
                      <a:pt x="4039" y="8753"/>
                      <a:pt x="3805" y="8753"/>
                    </a:cubicBezTo>
                    <a:cubicBezTo>
                      <a:pt x="3720" y="8737"/>
                      <a:pt x="3620" y="8737"/>
                      <a:pt x="3520" y="8719"/>
                    </a:cubicBezTo>
                    <a:cubicBezTo>
                      <a:pt x="3370" y="8719"/>
                      <a:pt x="3219" y="8703"/>
                      <a:pt x="3067" y="8670"/>
                    </a:cubicBezTo>
                    <a:cubicBezTo>
                      <a:pt x="2598" y="8607"/>
                      <a:pt x="2111" y="8510"/>
                      <a:pt x="1658" y="8382"/>
                    </a:cubicBezTo>
                    <a:cubicBezTo>
                      <a:pt x="1591" y="8366"/>
                      <a:pt x="1524" y="8349"/>
                      <a:pt x="1475" y="8333"/>
                    </a:cubicBezTo>
                    <a:cubicBezTo>
                      <a:pt x="1961" y="8220"/>
                      <a:pt x="2362" y="7882"/>
                      <a:pt x="2647" y="7481"/>
                    </a:cubicBezTo>
                    <a:cubicBezTo>
                      <a:pt x="2932" y="7047"/>
                      <a:pt x="3100" y="6533"/>
                      <a:pt x="3200" y="6049"/>
                    </a:cubicBezTo>
                    <a:cubicBezTo>
                      <a:pt x="3302" y="5519"/>
                      <a:pt x="3302" y="4972"/>
                      <a:pt x="3065" y="4472"/>
                    </a:cubicBezTo>
                    <a:cubicBezTo>
                      <a:pt x="2848" y="3991"/>
                      <a:pt x="2411" y="3668"/>
                      <a:pt x="1926" y="3540"/>
                    </a:cubicBezTo>
                    <a:cubicBezTo>
                      <a:pt x="1926" y="3540"/>
                      <a:pt x="1944" y="3524"/>
                      <a:pt x="1944" y="3507"/>
                    </a:cubicBezTo>
                    <a:cubicBezTo>
                      <a:pt x="2127" y="3041"/>
                      <a:pt x="2328" y="2575"/>
                      <a:pt x="2548" y="2109"/>
                    </a:cubicBezTo>
                    <a:cubicBezTo>
                      <a:pt x="2664" y="1883"/>
                      <a:pt x="2782" y="1642"/>
                      <a:pt x="2883" y="1418"/>
                    </a:cubicBezTo>
                    <a:cubicBezTo>
                      <a:pt x="2932" y="1322"/>
                      <a:pt x="2967" y="1241"/>
                      <a:pt x="3000" y="1161"/>
                    </a:cubicBezTo>
                    <a:lnTo>
                      <a:pt x="3017" y="1145"/>
                    </a:lnTo>
                    <a:cubicBezTo>
                      <a:pt x="3152" y="1048"/>
                      <a:pt x="3302" y="968"/>
                      <a:pt x="3454" y="905"/>
                    </a:cubicBezTo>
                    <a:cubicBezTo>
                      <a:pt x="3773" y="760"/>
                      <a:pt x="4107" y="662"/>
                      <a:pt x="4444" y="566"/>
                    </a:cubicBezTo>
                    <a:cubicBezTo>
                      <a:pt x="4846" y="454"/>
                      <a:pt x="5265" y="341"/>
                      <a:pt x="5668" y="228"/>
                    </a:cubicBezTo>
                    <a:cubicBezTo>
                      <a:pt x="5885" y="164"/>
                      <a:pt x="6086" y="99"/>
                      <a:pt x="6306" y="18"/>
                    </a:cubicBezTo>
                    <a:lnTo>
                      <a:pt x="6323" y="18"/>
                    </a:lnTo>
                    <a:cubicBezTo>
                      <a:pt x="6439" y="244"/>
                      <a:pt x="6641" y="438"/>
                      <a:pt x="6825" y="615"/>
                    </a:cubicBezTo>
                    <a:cubicBezTo>
                      <a:pt x="7026" y="824"/>
                      <a:pt x="7261" y="1033"/>
                      <a:pt x="7514" y="1226"/>
                    </a:cubicBezTo>
                    <a:cubicBezTo>
                      <a:pt x="7983" y="1613"/>
                      <a:pt x="8503" y="1949"/>
                      <a:pt x="9039" y="2223"/>
                    </a:cubicBezTo>
                    <a:cubicBezTo>
                      <a:pt x="9643" y="2514"/>
                      <a:pt x="10314" y="2770"/>
                      <a:pt x="11000" y="2704"/>
                    </a:cubicBezTo>
                    <a:cubicBezTo>
                      <a:pt x="11621" y="2640"/>
                      <a:pt x="12141" y="2287"/>
                      <a:pt x="12476" y="1787"/>
                    </a:cubicBezTo>
                    <a:cubicBezTo>
                      <a:pt x="12677" y="1499"/>
                      <a:pt x="12813" y="1160"/>
                      <a:pt x="12880" y="822"/>
                    </a:cubicBezTo>
                    <a:cubicBezTo>
                      <a:pt x="12929" y="644"/>
                      <a:pt x="12946" y="468"/>
                      <a:pt x="12979" y="291"/>
                    </a:cubicBezTo>
                    <a:cubicBezTo>
                      <a:pt x="12979" y="194"/>
                      <a:pt x="12996" y="98"/>
                      <a:pt x="13012" y="0"/>
                    </a:cubicBezTo>
                    <a:cubicBezTo>
                      <a:pt x="13264" y="80"/>
                      <a:pt x="13515" y="161"/>
                      <a:pt x="13767" y="242"/>
                    </a:cubicBezTo>
                    <a:cubicBezTo>
                      <a:pt x="13986" y="322"/>
                      <a:pt x="14204" y="419"/>
                      <a:pt x="14405" y="548"/>
                    </a:cubicBezTo>
                    <a:cubicBezTo>
                      <a:pt x="14405" y="563"/>
                      <a:pt x="14422" y="563"/>
                      <a:pt x="14422" y="581"/>
                    </a:cubicBezTo>
                    <a:cubicBezTo>
                      <a:pt x="15127" y="1256"/>
                      <a:pt x="15646" y="2060"/>
                      <a:pt x="16047" y="2928"/>
                    </a:cubicBezTo>
                    <a:cubicBezTo>
                      <a:pt x="16233" y="3297"/>
                      <a:pt x="16400" y="3668"/>
                      <a:pt x="16567" y="4039"/>
                    </a:cubicBezTo>
                    <a:cubicBezTo>
                      <a:pt x="16600" y="4134"/>
                      <a:pt x="16652" y="4215"/>
                      <a:pt x="16685" y="4312"/>
                    </a:cubicBezTo>
                    <a:cubicBezTo>
                      <a:pt x="16936" y="4892"/>
                      <a:pt x="17188" y="5469"/>
                      <a:pt x="17422" y="6049"/>
                    </a:cubicBezTo>
                    <a:cubicBezTo>
                      <a:pt x="17540" y="6354"/>
                      <a:pt x="17657" y="6677"/>
                      <a:pt x="17774" y="6981"/>
                    </a:cubicBezTo>
                    <a:cubicBezTo>
                      <a:pt x="17774" y="7078"/>
                      <a:pt x="17757" y="7191"/>
                      <a:pt x="17740" y="7287"/>
                    </a:cubicBezTo>
                    <a:cubicBezTo>
                      <a:pt x="17707" y="7319"/>
                      <a:pt x="17655" y="7368"/>
                      <a:pt x="17622" y="7399"/>
                    </a:cubicBezTo>
                    <a:cubicBezTo>
                      <a:pt x="17455" y="7528"/>
                      <a:pt x="17288" y="7655"/>
                      <a:pt x="17119" y="7785"/>
                    </a:cubicBezTo>
                    <a:cubicBezTo>
                      <a:pt x="16834" y="7995"/>
                      <a:pt x="16532" y="8203"/>
                      <a:pt x="16214" y="8396"/>
                    </a:cubicBezTo>
                    <a:cubicBezTo>
                      <a:pt x="16180" y="8252"/>
                      <a:pt x="16148" y="8123"/>
                      <a:pt x="16096" y="7978"/>
                    </a:cubicBezTo>
                    <a:cubicBezTo>
                      <a:pt x="16180" y="7898"/>
                      <a:pt x="16230" y="7817"/>
                      <a:pt x="16281" y="7737"/>
                    </a:cubicBezTo>
                    <a:cubicBezTo>
                      <a:pt x="16383" y="7544"/>
                      <a:pt x="16465" y="7351"/>
                      <a:pt x="16532" y="7157"/>
                    </a:cubicBezTo>
                    <a:cubicBezTo>
                      <a:pt x="16667" y="6770"/>
                      <a:pt x="16750" y="6353"/>
                      <a:pt x="16750" y="5950"/>
                    </a:cubicBezTo>
                    <a:cubicBezTo>
                      <a:pt x="16750" y="5195"/>
                      <a:pt x="16515" y="4375"/>
                      <a:pt x="16029" y="3764"/>
                    </a:cubicBezTo>
                    <a:cubicBezTo>
                      <a:pt x="15912" y="3603"/>
                      <a:pt x="15761" y="3441"/>
                      <a:pt x="15609" y="3296"/>
                    </a:cubicBezTo>
                    <a:lnTo>
                      <a:pt x="15357" y="3103"/>
                    </a:lnTo>
                    <a:cubicBezTo>
                      <a:pt x="15258" y="3022"/>
                      <a:pt x="15157" y="2991"/>
                      <a:pt x="15056" y="2926"/>
                    </a:cubicBezTo>
                    <a:cubicBezTo>
                      <a:pt x="14990" y="2876"/>
                      <a:pt x="14906" y="2973"/>
                      <a:pt x="14973" y="3038"/>
                    </a:cubicBezTo>
                    <a:cubicBezTo>
                      <a:pt x="15056" y="3119"/>
                      <a:pt x="15123" y="3216"/>
                      <a:pt x="15191" y="3312"/>
                    </a:cubicBezTo>
                    <a:cubicBezTo>
                      <a:pt x="15258" y="3392"/>
                      <a:pt x="15324" y="3489"/>
                      <a:pt x="15392" y="3586"/>
                    </a:cubicBezTo>
                    <a:cubicBezTo>
                      <a:pt x="15526" y="3763"/>
                      <a:pt x="15626" y="3939"/>
                      <a:pt x="15727" y="4131"/>
                    </a:cubicBezTo>
                    <a:cubicBezTo>
                      <a:pt x="15928" y="4518"/>
                      <a:pt x="16062" y="4921"/>
                      <a:pt x="16111" y="5339"/>
                    </a:cubicBezTo>
                    <a:cubicBezTo>
                      <a:pt x="16178" y="5772"/>
                      <a:pt x="16145" y="6240"/>
                      <a:pt x="16045" y="6674"/>
                    </a:cubicBezTo>
                    <a:cubicBezTo>
                      <a:pt x="15995" y="6884"/>
                      <a:pt x="15928" y="7076"/>
                      <a:pt x="15828" y="7270"/>
                    </a:cubicBezTo>
                    <a:cubicBezTo>
                      <a:pt x="15777" y="7382"/>
                      <a:pt x="15727" y="7493"/>
                      <a:pt x="15677" y="7591"/>
                    </a:cubicBezTo>
                    <a:cubicBezTo>
                      <a:pt x="15609" y="7720"/>
                      <a:pt x="15592" y="7832"/>
                      <a:pt x="15592" y="7961"/>
                    </a:cubicBezTo>
                    <a:cubicBezTo>
                      <a:pt x="15592" y="8025"/>
                      <a:pt x="15642" y="8089"/>
                      <a:pt x="15710" y="8122"/>
                    </a:cubicBezTo>
                    <a:cubicBezTo>
                      <a:pt x="15694" y="8394"/>
                      <a:pt x="15727" y="8652"/>
                      <a:pt x="15744" y="8926"/>
                    </a:cubicBezTo>
                    <a:cubicBezTo>
                      <a:pt x="15777" y="9120"/>
                      <a:pt x="15794" y="9328"/>
                      <a:pt x="15811" y="9522"/>
                    </a:cubicBezTo>
                    <a:cubicBezTo>
                      <a:pt x="15828" y="9666"/>
                      <a:pt x="15843" y="9827"/>
                      <a:pt x="15860" y="9973"/>
                    </a:cubicBezTo>
                    <a:cubicBezTo>
                      <a:pt x="15894" y="10214"/>
                      <a:pt x="15912" y="10471"/>
                      <a:pt x="15945" y="10712"/>
                    </a:cubicBezTo>
                    <a:cubicBezTo>
                      <a:pt x="15843" y="10728"/>
                      <a:pt x="15727" y="10745"/>
                      <a:pt x="15626" y="10761"/>
                    </a:cubicBezTo>
                    <a:cubicBezTo>
                      <a:pt x="14285" y="11035"/>
                      <a:pt x="12927" y="11726"/>
                      <a:pt x="12306" y="12950"/>
                    </a:cubicBezTo>
                    <a:cubicBezTo>
                      <a:pt x="12021" y="13512"/>
                      <a:pt x="11821" y="14284"/>
                      <a:pt x="12071" y="14895"/>
                    </a:cubicBezTo>
                    <a:cubicBezTo>
                      <a:pt x="11905" y="14976"/>
                      <a:pt x="11752" y="15120"/>
                      <a:pt x="11652" y="15249"/>
                    </a:cubicBezTo>
                    <a:cubicBezTo>
                      <a:pt x="11485" y="15444"/>
                      <a:pt x="11335" y="15654"/>
                      <a:pt x="11250" y="15895"/>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8"/>
              <p:cNvSpPr/>
              <p:nvPr/>
            </p:nvSpPr>
            <p:spPr>
              <a:xfrm>
                <a:off x="5926068" y="3512049"/>
                <a:ext cx="472579" cy="1402861"/>
              </a:xfrm>
              <a:custGeom>
                <a:avLst/>
                <a:gdLst/>
                <a:ahLst/>
                <a:cxnLst/>
                <a:rect l="l" t="t" r="r" b="b"/>
                <a:pathLst>
                  <a:path w="14993" h="44507" extrusionOk="0">
                    <a:moveTo>
                      <a:pt x="7614" y="44507"/>
                    </a:moveTo>
                    <a:cubicBezTo>
                      <a:pt x="7244" y="44491"/>
                      <a:pt x="6877" y="44459"/>
                      <a:pt x="6524" y="44427"/>
                    </a:cubicBezTo>
                    <a:cubicBezTo>
                      <a:pt x="6372" y="44427"/>
                      <a:pt x="6221" y="44411"/>
                      <a:pt x="6070" y="44395"/>
                    </a:cubicBezTo>
                    <a:lnTo>
                      <a:pt x="5936" y="44395"/>
                    </a:lnTo>
                    <a:cubicBezTo>
                      <a:pt x="5316" y="44331"/>
                      <a:pt x="4711" y="44282"/>
                      <a:pt x="4091" y="44185"/>
                    </a:cubicBezTo>
                    <a:cubicBezTo>
                      <a:pt x="3354" y="44072"/>
                      <a:pt x="2632" y="43897"/>
                      <a:pt x="1928" y="43654"/>
                    </a:cubicBezTo>
                    <a:cubicBezTo>
                      <a:pt x="1911" y="43654"/>
                      <a:pt x="1894" y="43638"/>
                      <a:pt x="1878" y="43638"/>
                    </a:cubicBezTo>
                    <a:cubicBezTo>
                      <a:pt x="1693" y="43574"/>
                      <a:pt x="1509" y="43510"/>
                      <a:pt x="1325" y="43428"/>
                    </a:cubicBezTo>
                    <a:cubicBezTo>
                      <a:pt x="872" y="43236"/>
                      <a:pt x="402" y="43010"/>
                      <a:pt x="1" y="42753"/>
                    </a:cubicBezTo>
                    <a:cubicBezTo>
                      <a:pt x="51" y="42367"/>
                      <a:pt x="51" y="41982"/>
                      <a:pt x="68" y="41579"/>
                    </a:cubicBezTo>
                    <a:cubicBezTo>
                      <a:pt x="85" y="41146"/>
                      <a:pt x="100" y="40727"/>
                      <a:pt x="134" y="40293"/>
                    </a:cubicBezTo>
                    <a:cubicBezTo>
                      <a:pt x="185" y="39423"/>
                      <a:pt x="252" y="38555"/>
                      <a:pt x="336" y="37688"/>
                    </a:cubicBezTo>
                    <a:cubicBezTo>
                      <a:pt x="503" y="35965"/>
                      <a:pt x="772" y="34261"/>
                      <a:pt x="1090" y="32555"/>
                    </a:cubicBezTo>
                    <a:cubicBezTo>
                      <a:pt x="1711" y="29113"/>
                      <a:pt x="2550" y="25703"/>
                      <a:pt x="3405" y="22310"/>
                    </a:cubicBezTo>
                    <a:cubicBezTo>
                      <a:pt x="3640" y="21362"/>
                      <a:pt x="3874" y="20396"/>
                      <a:pt x="4126" y="19447"/>
                    </a:cubicBezTo>
                    <a:cubicBezTo>
                      <a:pt x="4159" y="19335"/>
                      <a:pt x="4176" y="19237"/>
                      <a:pt x="4209" y="19142"/>
                    </a:cubicBezTo>
                    <a:cubicBezTo>
                      <a:pt x="4260" y="19014"/>
                      <a:pt x="4294" y="18869"/>
                      <a:pt x="4343" y="18723"/>
                    </a:cubicBezTo>
                    <a:cubicBezTo>
                      <a:pt x="4444" y="18418"/>
                      <a:pt x="4529" y="18081"/>
                      <a:pt x="4594" y="17758"/>
                    </a:cubicBezTo>
                    <a:cubicBezTo>
                      <a:pt x="4913" y="17871"/>
                      <a:pt x="5214" y="17968"/>
                      <a:pt x="5517" y="18064"/>
                    </a:cubicBezTo>
                    <a:cubicBezTo>
                      <a:pt x="6037" y="18224"/>
                      <a:pt x="6573" y="18353"/>
                      <a:pt x="7111" y="18449"/>
                    </a:cubicBezTo>
                    <a:cubicBezTo>
                      <a:pt x="7631" y="18546"/>
                      <a:pt x="8151" y="18643"/>
                      <a:pt x="8686" y="18628"/>
                    </a:cubicBezTo>
                    <a:lnTo>
                      <a:pt x="8686" y="18628"/>
                    </a:lnTo>
                    <a:cubicBezTo>
                      <a:pt x="8921" y="18788"/>
                      <a:pt x="9122" y="18966"/>
                      <a:pt x="9341" y="19142"/>
                    </a:cubicBezTo>
                    <a:cubicBezTo>
                      <a:pt x="10431" y="21571"/>
                      <a:pt x="11738" y="24128"/>
                      <a:pt x="13131" y="26188"/>
                    </a:cubicBezTo>
                    <a:cubicBezTo>
                      <a:pt x="13013" y="26396"/>
                      <a:pt x="12896" y="26621"/>
                      <a:pt x="12779" y="26831"/>
                    </a:cubicBezTo>
                    <a:cubicBezTo>
                      <a:pt x="12578" y="27168"/>
                      <a:pt x="12377" y="27507"/>
                      <a:pt x="12159" y="27845"/>
                    </a:cubicBezTo>
                    <a:cubicBezTo>
                      <a:pt x="11874" y="27458"/>
                      <a:pt x="11589" y="27071"/>
                      <a:pt x="11305" y="26670"/>
                    </a:cubicBezTo>
                    <a:cubicBezTo>
                      <a:pt x="10618" y="25656"/>
                      <a:pt x="9997" y="24610"/>
                      <a:pt x="9410" y="23534"/>
                    </a:cubicBezTo>
                    <a:cubicBezTo>
                      <a:pt x="9075" y="22922"/>
                      <a:pt x="8757" y="22295"/>
                      <a:pt x="8470" y="21636"/>
                    </a:cubicBezTo>
                    <a:cubicBezTo>
                      <a:pt x="8436" y="21556"/>
                      <a:pt x="8287" y="21588"/>
                      <a:pt x="8320" y="21685"/>
                    </a:cubicBezTo>
                    <a:cubicBezTo>
                      <a:pt x="8806" y="22826"/>
                      <a:pt x="9326" y="23952"/>
                      <a:pt x="9946" y="25029"/>
                    </a:cubicBezTo>
                    <a:cubicBezTo>
                      <a:pt x="10567" y="26091"/>
                      <a:pt x="11255" y="27121"/>
                      <a:pt x="12010" y="28101"/>
                    </a:cubicBezTo>
                    <a:cubicBezTo>
                      <a:pt x="11807" y="28375"/>
                      <a:pt x="11623" y="28665"/>
                      <a:pt x="11422" y="28953"/>
                    </a:cubicBezTo>
                    <a:cubicBezTo>
                      <a:pt x="9981" y="28278"/>
                      <a:pt x="8637" y="27538"/>
                      <a:pt x="8118" y="27136"/>
                    </a:cubicBezTo>
                    <a:cubicBezTo>
                      <a:pt x="7330" y="26524"/>
                      <a:pt x="6390" y="29195"/>
                      <a:pt x="6155" y="33071"/>
                    </a:cubicBezTo>
                    <a:cubicBezTo>
                      <a:pt x="5972" y="33119"/>
                      <a:pt x="5805" y="33151"/>
                      <a:pt x="5636" y="33182"/>
                    </a:cubicBezTo>
                    <a:cubicBezTo>
                      <a:pt x="5235" y="33279"/>
                      <a:pt x="4848" y="33504"/>
                      <a:pt x="4747" y="33908"/>
                    </a:cubicBezTo>
                    <a:cubicBezTo>
                      <a:pt x="4630" y="34325"/>
                      <a:pt x="4898" y="34663"/>
                      <a:pt x="5300" y="34792"/>
                    </a:cubicBezTo>
                    <a:cubicBezTo>
                      <a:pt x="5535" y="34856"/>
                      <a:pt x="5769" y="34872"/>
                      <a:pt x="6005" y="34905"/>
                    </a:cubicBezTo>
                    <a:lnTo>
                      <a:pt x="6087" y="34919"/>
                    </a:lnTo>
                    <a:cubicBezTo>
                      <a:pt x="6070" y="37895"/>
                      <a:pt x="6489" y="41354"/>
                      <a:pt x="7614" y="44507"/>
                    </a:cubicBezTo>
                    <a:close/>
                    <a:moveTo>
                      <a:pt x="14975" y="30321"/>
                    </a:moveTo>
                    <a:lnTo>
                      <a:pt x="14992" y="30273"/>
                    </a:lnTo>
                    <a:lnTo>
                      <a:pt x="14992" y="30321"/>
                    </a:lnTo>
                    <a:close/>
                    <a:moveTo>
                      <a:pt x="4728" y="1"/>
                    </a:moveTo>
                    <a:cubicBezTo>
                      <a:pt x="4175" y="1432"/>
                      <a:pt x="3807" y="2704"/>
                      <a:pt x="3890" y="3363"/>
                    </a:cubicBezTo>
                    <a:cubicBezTo>
                      <a:pt x="4191" y="5567"/>
                      <a:pt x="8266" y="2944"/>
                      <a:pt x="7964" y="5293"/>
                    </a:cubicBezTo>
                    <a:cubicBezTo>
                      <a:pt x="7662" y="7625"/>
                      <a:pt x="5448" y="9539"/>
                      <a:pt x="6120" y="11179"/>
                    </a:cubicBezTo>
                    <a:cubicBezTo>
                      <a:pt x="6321" y="11647"/>
                      <a:pt x="6789" y="12997"/>
                      <a:pt x="7495" y="14749"/>
                    </a:cubicBezTo>
                    <a:cubicBezTo>
                      <a:pt x="7311" y="14669"/>
                      <a:pt x="7126" y="14589"/>
                      <a:pt x="6942" y="14509"/>
                    </a:cubicBezTo>
                    <a:cubicBezTo>
                      <a:pt x="6270" y="14188"/>
                      <a:pt x="5534" y="13865"/>
                      <a:pt x="4980" y="13367"/>
                    </a:cubicBezTo>
                    <a:cubicBezTo>
                      <a:pt x="4929" y="12483"/>
                      <a:pt x="4813" y="11613"/>
                      <a:pt x="4628" y="10761"/>
                    </a:cubicBezTo>
                    <a:cubicBezTo>
                      <a:pt x="4594" y="10615"/>
                      <a:pt x="4562" y="10487"/>
                      <a:pt x="4529" y="10358"/>
                    </a:cubicBezTo>
                    <a:cubicBezTo>
                      <a:pt x="4495" y="10213"/>
                      <a:pt x="4462" y="10084"/>
                      <a:pt x="4427" y="9958"/>
                    </a:cubicBezTo>
                    <a:cubicBezTo>
                      <a:pt x="4462" y="9733"/>
                      <a:pt x="4477" y="9523"/>
                      <a:pt x="4495" y="9297"/>
                    </a:cubicBezTo>
                    <a:cubicBezTo>
                      <a:pt x="4529" y="9234"/>
                      <a:pt x="4545" y="9137"/>
                      <a:pt x="4512" y="9073"/>
                    </a:cubicBezTo>
                    <a:cubicBezTo>
                      <a:pt x="4512" y="8976"/>
                      <a:pt x="4512" y="8895"/>
                      <a:pt x="4495" y="8816"/>
                    </a:cubicBezTo>
                    <a:cubicBezTo>
                      <a:pt x="4628" y="8816"/>
                      <a:pt x="4763" y="8816"/>
                      <a:pt x="4896" y="8800"/>
                    </a:cubicBezTo>
                    <a:cubicBezTo>
                      <a:pt x="4998" y="8800"/>
                      <a:pt x="5115" y="8800"/>
                      <a:pt x="5215" y="8784"/>
                    </a:cubicBezTo>
                    <a:cubicBezTo>
                      <a:pt x="5334" y="8769"/>
                      <a:pt x="5466" y="8752"/>
                      <a:pt x="5602" y="8720"/>
                    </a:cubicBezTo>
                    <a:cubicBezTo>
                      <a:pt x="5652" y="8687"/>
                      <a:pt x="5721" y="8672"/>
                      <a:pt x="5786" y="8640"/>
                    </a:cubicBezTo>
                    <a:cubicBezTo>
                      <a:pt x="5819" y="8607"/>
                      <a:pt x="5853" y="8575"/>
                      <a:pt x="5886" y="8559"/>
                    </a:cubicBezTo>
                    <a:cubicBezTo>
                      <a:pt x="5937" y="8526"/>
                      <a:pt x="5953" y="8480"/>
                      <a:pt x="5953" y="8431"/>
                    </a:cubicBezTo>
                    <a:cubicBezTo>
                      <a:pt x="6005" y="8302"/>
                      <a:pt x="6019" y="8125"/>
                      <a:pt x="6037" y="7996"/>
                    </a:cubicBezTo>
                    <a:cubicBezTo>
                      <a:pt x="6087" y="7755"/>
                      <a:pt x="6138" y="7515"/>
                      <a:pt x="6188" y="7288"/>
                    </a:cubicBezTo>
                    <a:cubicBezTo>
                      <a:pt x="6238" y="7047"/>
                      <a:pt x="6305" y="6821"/>
                      <a:pt x="6372" y="6597"/>
                    </a:cubicBezTo>
                    <a:cubicBezTo>
                      <a:pt x="6422" y="6468"/>
                      <a:pt x="6573" y="6097"/>
                      <a:pt x="6372" y="6033"/>
                    </a:cubicBezTo>
                    <a:cubicBezTo>
                      <a:pt x="6171" y="5984"/>
                      <a:pt x="6002" y="6340"/>
                      <a:pt x="5953" y="6484"/>
                    </a:cubicBezTo>
                    <a:cubicBezTo>
                      <a:pt x="5853" y="6691"/>
                      <a:pt x="5803" y="6934"/>
                      <a:pt x="5751" y="7159"/>
                    </a:cubicBezTo>
                    <a:cubicBezTo>
                      <a:pt x="5702" y="7401"/>
                      <a:pt x="5669" y="7641"/>
                      <a:pt x="5618" y="7882"/>
                    </a:cubicBezTo>
                    <a:cubicBezTo>
                      <a:pt x="5601" y="8012"/>
                      <a:pt x="5584" y="8123"/>
                      <a:pt x="5568" y="8252"/>
                    </a:cubicBezTo>
                    <a:lnTo>
                      <a:pt x="5568" y="8268"/>
                    </a:lnTo>
                    <a:lnTo>
                      <a:pt x="5534" y="8268"/>
                    </a:lnTo>
                    <a:cubicBezTo>
                      <a:pt x="5415" y="8252"/>
                      <a:pt x="5299" y="8252"/>
                      <a:pt x="5181" y="8252"/>
                    </a:cubicBezTo>
                    <a:cubicBezTo>
                      <a:pt x="4946" y="8268"/>
                      <a:pt x="4728" y="8285"/>
                      <a:pt x="4495" y="8285"/>
                    </a:cubicBezTo>
                    <a:cubicBezTo>
                      <a:pt x="4260" y="8285"/>
                      <a:pt x="4041" y="8268"/>
                      <a:pt x="3807" y="8268"/>
                    </a:cubicBezTo>
                    <a:cubicBezTo>
                      <a:pt x="3724" y="8252"/>
                      <a:pt x="3622" y="8252"/>
                      <a:pt x="3522" y="8234"/>
                    </a:cubicBezTo>
                    <a:cubicBezTo>
                      <a:pt x="3372" y="8234"/>
                      <a:pt x="3222" y="8218"/>
                      <a:pt x="3069" y="8185"/>
                    </a:cubicBezTo>
                    <a:cubicBezTo>
                      <a:pt x="2600" y="8122"/>
                      <a:pt x="2113" y="8025"/>
                      <a:pt x="1660" y="7897"/>
                    </a:cubicBezTo>
                    <a:cubicBezTo>
                      <a:pt x="1593" y="7881"/>
                      <a:pt x="1526" y="7864"/>
                      <a:pt x="1477" y="7848"/>
                    </a:cubicBezTo>
                    <a:cubicBezTo>
                      <a:pt x="1963" y="7735"/>
                      <a:pt x="2364" y="7397"/>
                      <a:pt x="2649" y="6996"/>
                    </a:cubicBezTo>
                    <a:cubicBezTo>
                      <a:pt x="2934" y="6562"/>
                      <a:pt x="3102" y="6047"/>
                      <a:pt x="3202" y="5564"/>
                    </a:cubicBezTo>
                    <a:cubicBezTo>
                      <a:pt x="3304" y="5034"/>
                      <a:pt x="3304" y="4487"/>
                      <a:pt x="3068" y="3987"/>
                    </a:cubicBezTo>
                    <a:cubicBezTo>
                      <a:pt x="2851" y="3506"/>
                      <a:pt x="2413" y="3183"/>
                      <a:pt x="1928" y="3055"/>
                    </a:cubicBezTo>
                    <a:cubicBezTo>
                      <a:pt x="1928" y="3055"/>
                      <a:pt x="1946" y="3039"/>
                      <a:pt x="1946" y="3022"/>
                    </a:cubicBezTo>
                    <a:cubicBezTo>
                      <a:pt x="2129" y="2556"/>
                      <a:pt x="2330" y="2089"/>
                      <a:pt x="2550" y="1624"/>
                    </a:cubicBezTo>
                    <a:cubicBezTo>
                      <a:pt x="2666" y="1398"/>
                      <a:pt x="2784" y="1157"/>
                      <a:pt x="2885" y="932"/>
                    </a:cubicBezTo>
                    <a:cubicBezTo>
                      <a:pt x="2934" y="837"/>
                      <a:pt x="2969" y="755"/>
                      <a:pt x="3002" y="675"/>
                    </a:cubicBezTo>
                    <a:lnTo>
                      <a:pt x="3019" y="660"/>
                    </a:lnTo>
                    <a:cubicBezTo>
                      <a:pt x="3154" y="563"/>
                      <a:pt x="3304" y="483"/>
                      <a:pt x="3456" y="418"/>
                    </a:cubicBezTo>
                    <a:cubicBezTo>
                      <a:pt x="3775" y="275"/>
                      <a:pt x="4109" y="177"/>
                      <a:pt x="4446" y="81"/>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8"/>
              <p:cNvSpPr/>
              <p:nvPr/>
            </p:nvSpPr>
            <p:spPr>
              <a:xfrm>
                <a:off x="5987442" y="4915945"/>
                <a:ext cx="149027" cy="295563"/>
              </a:xfrm>
              <a:custGeom>
                <a:avLst/>
                <a:gdLst/>
                <a:ahLst/>
                <a:cxnLst/>
                <a:rect l="l" t="t" r="r" b="b"/>
                <a:pathLst>
                  <a:path w="4728" h="9377" extrusionOk="0">
                    <a:moveTo>
                      <a:pt x="4727" y="9153"/>
                    </a:moveTo>
                    <a:lnTo>
                      <a:pt x="4727" y="9153"/>
                    </a:lnTo>
                    <a:cubicBezTo>
                      <a:pt x="4710" y="9153"/>
                      <a:pt x="4693" y="9136"/>
                      <a:pt x="4659" y="9136"/>
                    </a:cubicBezTo>
                    <a:cubicBezTo>
                      <a:pt x="4072" y="8863"/>
                      <a:pt x="3436" y="8719"/>
                      <a:pt x="2781" y="8832"/>
                    </a:cubicBezTo>
                    <a:cubicBezTo>
                      <a:pt x="2327" y="8896"/>
                      <a:pt x="1893" y="9088"/>
                      <a:pt x="1558" y="9377"/>
                    </a:cubicBezTo>
                    <a:cubicBezTo>
                      <a:pt x="1575" y="9217"/>
                      <a:pt x="1575" y="9055"/>
                      <a:pt x="1575" y="8896"/>
                    </a:cubicBezTo>
                    <a:cubicBezTo>
                      <a:pt x="1592" y="8493"/>
                      <a:pt x="1543" y="8107"/>
                      <a:pt x="1425" y="7721"/>
                    </a:cubicBezTo>
                    <a:cubicBezTo>
                      <a:pt x="1425" y="7674"/>
                      <a:pt x="1408" y="7625"/>
                      <a:pt x="1391" y="7575"/>
                    </a:cubicBezTo>
                    <a:cubicBezTo>
                      <a:pt x="1374" y="7528"/>
                      <a:pt x="1374" y="7480"/>
                      <a:pt x="1358" y="7431"/>
                    </a:cubicBezTo>
                    <a:cubicBezTo>
                      <a:pt x="1292" y="7157"/>
                      <a:pt x="1225" y="6884"/>
                      <a:pt x="1140" y="6610"/>
                    </a:cubicBezTo>
                    <a:cubicBezTo>
                      <a:pt x="1004" y="6064"/>
                      <a:pt x="871" y="5516"/>
                      <a:pt x="739" y="4971"/>
                    </a:cubicBezTo>
                    <a:cubicBezTo>
                      <a:pt x="503" y="3893"/>
                      <a:pt x="302" y="2783"/>
                      <a:pt x="168" y="1673"/>
                    </a:cubicBezTo>
                    <a:cubicBezTo>
                      <a:pt x="85" y="1125"/>
                      <a:pt x="34" y="563"/>
                      <a:pt x="1" y="1"/>
                    </a:cubicBezTo>
                    <a:cubicBezTo>
                      <a:pt x="168" y="129"/>
                      <a:pt x="336" y="226"/>
                      <a:pt x="505" y="306"/>
                    </a:cubicBezTo>
                    <a:cubicBezTo>
                      <a:pt x="856" y="483"/>
                      <a:pt x="1226" y="628"/>
                      <a:pt x="1611" y="740"/>
                    </a:cubicBezTo>
                    <a:cubicBezTo>
                      <a:pt x="1980" y="851"/>
                      <a:pt x="2365" y="916"/>
                      <a:pt x="2752" y="964"/>
                    </a:cubicBezTo>
                    <a:cubicBezTo>
                      <a:pt x="3120" y="1011"/>
                      <a:pt x="3523" y="1044"/>
                      <a:pt x="3892" y="996"/>
                    </a:cubicBezTo>
                    <a:cubicBezTo>
                      <a:pt x="3842" y="1881"/>
                      <a:pt x="3808" y="2765"/>
                      <a:pt x="3825" y="3649"/>
                    </a:cubicBezTo>
                    <a:cubicBezTo>
                      <a:pt x="3842" y="4276"/>
                      <a:pt x="3859" y="4920"/>
                      <a:pt x="3909" y="5548"/>
                    </a:cubicBezTo>
                    <a:cubicBezTo>
                      <a:pt x="3958" y="6191"/>
                      <a:pt x="3976" y="6851"/>
                      <a:pt x="4143" y="7463"/>
                    </a:cubicBezTo>
                    <a:cubicBezTo>
                      <a:pt x="4160" y="7478"/>
                      <a:pt x="4177" y="7510"/>
                      <a:pt x="4195" y="7527"/>
                    </a:cubicBezTo>
                    <a:lnTo>
                      <a:pt x="4195" y="7560"/>
                    </a:lnTo>
                    <a:cubicBezTo>
                      <a:pt x="4295" y="7961"/>
                      <a:pt x="4429" y="8348"/>
                      <a:pt x="4563" y="8732"/>
                    </a:cubicBezTo>
                    <a:cubicBezTo>
                      <a:pt x="4609" y="8880"/>
                      <a:pt x="4676" y="9023"/>
                      <a:pt x="4727" y="9153"/>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8"/>
              <p:cNvSpPr/>
              <p:nvPr/>
            </p:nvSpPr>
            <p:spPr>
              <a:xfrm>
                <a:off x="5924965" y="3770151"/>
                <a:ext cx="378051" cy="349746"/>
              </a:xfrm>
              <a:custGeom>
                <a:avLst/>
                <a:gdLst/>
                <a:ahLst/>
                <a:cxnLst/>
                <a:rect l="l" t="t" r="r" b="b"/>
                <a:pathLst>
                  <a:path w="11994" h="11096" extrusionOk="0">
                    <a:moveTo>
                      <a:pt x="3556" y="8525"/>
                    </a:moveTo>
                    <a:lnTo>
                      <a:pt x="3556" y="8525"/>
                    </a:lnTo>
                    <a:cubicBezTo>
                      <a:pt x="2785" y="8172"/>
                      <a:pt x="1996" y="7786"/>
                      <a:pt x="1359" y="7255"/>
                    </a:cubicBezTo>
                    <a:cubicBezTo>
                      <a:pt x="721" y="6740"/>
                      <a:pt x="250" y="6097"/>
                      <a:pt x="35" y="5309"/>
                    </a:cubicBezTo>
                    <a:cubicBezTo>
                      <a:pt x="18" y="5277"/>
                      <a:pt x="18" y="5228"/>
                      <a:pt x="1" y="5180"/>
                    </a:cubicBezTo>
                    <a:lnTo>
                      <a:pt x="1" y="4875"/>
                    </a:lnTo>
                    <a:cubicBezTo>
                      <a:pt x="1" y="4650"/>
                      <a:pt x="18" y="4425"/>
                      <a:pt x="18" y="4199"/>
                    </a:cubicBezTo>
                    <a:cubicBezTo>
                      <a:pt x="35" y="3749"/>
                      <a:pt x="50" y="3298"/>
                      <a:pt x="84" y="2833"/>
                    </a:cubicBezTo>
                    <a:cubicBezTo>
                      <a:pt x="151" y="1932"/>
                      <a:pt x="269" y="1016"/>
                      <a:pt x="453" y="114"/>
                    </a:cubicBezTo>
                    <a:cubicBezTo>
                      <a:pt x="453" y="81"/>
                      <a:pt x="453" y="34"/>
                      <a:pt x="469" y="1"/>
                    </a:cubicBezTo>
                    <a:cubicBezTo>
                      <a:pt x="671" y="211"/>
                      <a:pt x="922" y="370"/>
                      <a:pt x="1156" y="515"/>
                    </a:cubicBezTo>
                    <a:cubicBezTo>
                      <a:pt x="1475" y="708"/>
                      <a:pt x="1809" y="854"/>
                      <a:pt x="2163" y="965"/>
                    </a:cubicBezTo>
                    <a:cubicBezTo>
                      <a:pt x="2716" y="1158"/>
                      <a:pt x="3321" y="1287"/>
                      <a:pt x="3907" y="1287"/>
                    </a:cubicBezTo>
                    <a:cubicBezTo>
                      <a:pt x="3924" y="1367"/>
                      <a:pt x="3939" y="1448"/>
                      <a:pt x="3973" y="1528"/>
                    </a:cubicBezTo>
                    <a:cubicBezTo>
                      <a:pt x="3956" y="1561"/>
                      <a:pt x="3956" y="1609"/>
                      <a:pt x="3939" y="1658"/>
                    </a:cubicBezTo>
                    <a:cubicBezTo>
                      <a:pt x="3873" y="2091"/>
                      <a:pt x="3789" y="2526"/>
                      <a:pt x="3772" y="2976"/>
                    </a:cubicBezTo>
                    <a:cubicBezTo>
                      <a:pt x="3722" y="3731"/>
                      <a:pt x="3822" y="4552"/>
                      <a:pt x="4291" y="5180"/>
                    </a:cubicBezTo>
                    <a:cubicBezTo>
                      <a:pt x="4360" y="5260"/>
                      <a:pt x="4410" y="5325"/>
                      <a:pt x="4477" y="5406"/>
                    </a:cubicBezTo>
                    <a:cubicBezTo>
                      <a:pt x="4644" y="5583"/>
                      <a:pt x="4828" y="5742"/>
                      <a:pt x="5047" y="5887"/>
                    </a:cubicBezTo>
                    <a:cubicBezTo>
                      <a:pt x="5399" y="6144"/>
                      <a:pt x="5801" y="6354"/>
                      <a:pt x="6188" y="6562"/>
                    </a:cubicBezTo>
                    <a:cubicBezTo>
                      <a:pt x="6959" y="6964"/>
                      <a:pt x="7747" y="7366"/>
                      <a:pt x="8620" y="7542"/>
                    </a:cubicBezTo>
                    <a:cubicBezTo>
                      <a:pt x="9088" y="7623"/>
                      <a:pt x="9542" y="7607"/>
                      <a:pt x="10012" y="7575"/>
                    </a:cubicBezTo>
                    <a:cubicBezTo>
                      <a:pt x="10363" y="7542"/>
                      <a:pt x="10818" y="7478"/>
                      <a:pt x="11101" y="7719"/>
                    </a:cubicBezTo>
                    <a:cubicBezTo>
                      <a:pt x="11118" y="7719"/>
                      <a:pt x="11136" y="7735"/>
                      <a:pt x="11136" y="7735"/>
                    </a:cubicBezTo>
                    <a:cubicBezTo>
                      <a:pt x="11087" y="8137"/>
                      <a:pt x="11153" y="8556"/>
                      <a:pt x="11321" y="8941"/>
                    </a:cubicBezTo>
                    <a:cubicBezTo>
                      <a:pt x="11421" y="9182"/>
                      <a:pt x="11574" y="9423"/>
                      <a:pt x="11807" y="9585"/>
                    </a:cubicBezTo>
                    <a:cubicBezTo>
                      <a:pt x="11723" y="9906"/>
                      <a:pt x="11757" y="10260"/>
                      <a:pt x="11892" y="10564"/>
                    </a:cubicBezTo>
                    <a:cubicBezTo>
                      <a:pt x="11926" y="10629"/>
                      <a:pt x="11959" y="10709"/>
                      <a:pt x="11993" y="10774"/>
                    </a:cubicBezTo>
                    <a:cubicBezTo>
                      <a:pt x="11943" y="10807"/>
                      <a:pt x="11909" y="10823"/>
                      <a:pt x="11858" y="10854"/>
                    </a:cubicBezTo>
                    <a:cubicBezTo>
                      <a:pt x="11421" y="11064"/>
                      <a:pt x="10885" y="11096"/>
                      <a:pt x="10416" y="10951"/>
                    </a:cubicBezTo>
                    <a:cubicBezTo>
                      <a:pt x="9896" y="10790"/>
                      <a:pt x="9543" y="10324"/>
                      <a:pt x="9024" y="10196"/>
                    </a:cubicBezTo>
                    <a:cubicBezTo>
                      <a:pt x="9007" y="10130"/>
                      <a:pt x="8957" y="10066"/>
                      <a:pt x="8875" y="10035"/>
                    </a:cubicBezTo>
                    <a:cubicBezTo>
                      <a:pt x="8421" y="9905"/>
                      <a:pt x="7968" y="9841"/>
                      <a:pt x="7500" y="9744"/>
                    </a:cubicBezTo>
                    <a:cubicBezTo>
                      <a:pt x="7046" y="9665"/>
                      <a:pt x="6593" y="9552"/>
                      <a:pt x="6157" y="9439"/>
                    </a:cubicBezTo>
                    <a:cubicBezTo>
                      <a:pt x="5688" y="9311"/>
                      <a:pt x="5218" y="9165"/>
                      <a:pt x="4765" y="9005"/>
                    </a:cubicBezTo>
                    <a:cubicBezTo>
                      <a:pt x="4749" y="8989"/>
                      <a:pt x="4749" y="8989"/>
                      <a:pt x="4731" y="8989"/>
                    </a:cubicBezTo>
                    <a:cubicBezTo>
                      <a:pt x="4615" y="8941"/>
                      <a:pt x="4498" y="8910"/>
                      <a:pt x="4380" y="8862"/>
                    </a:cubicBezTo>
                    <a:cubicBezTo>
                      <a:pt x="4329" y="8846"/>
                      <a:pt x="4262" y="8813"/>
                      <a:pt x="4211" y="8795"/>
                    </a:cubicBezTo>
                    <a:cubicBezTo>
                      <a:pt x="3992" y="8702"/>
                      <a:pt x="3776" y="8622"/>
                      <a:pt x="3556" y="852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5921813" y="3625591"/>
                <a:ext cx="86270" cy="115615"/>
              </a:xfrm>
              <a:custGeom>
                <a:avLst/>
                <a:gdLst/>
                <a:ahLst/>
                <a:cxnLst/>
                <a:rect l="l" t="t" r="r" b="b"/>
                <a:pathLst>
                  <a:path w="2737" h="3668" extrusionOk="0">
                    <a:moveTo>
                      <a:pt x="102" y="2657"/>
                    </a:moveTo>
                    <a:lnTo>
                      <a:pt x="102" y="2657"/>
                    </a:lnTo>
                    <a:cubicBezTo>
                      <a:pt x="17" y="2414"/>
                      <a:pt x="17" y="2175"/>
                      <a:pt x="0" y="1916"/>
                    </a:cubicBezTo>
                    <a:cubicBezTo>
                      <a:pt x="0" y="1723"/>
                      <a:pt x="33" y="1530"/>
                      <a:pt x="51" y="1352"/>
                    </a:cubicBezTo>
                    <a:cubicBezTo>
                      <a:pt x="169" y="902"/>
                      <a:pt x="387" y="484"/>
                      <a:pt x="791" y="228"/>
                    </a:cubicBezTo>
                    <a:cubicBezTo>
                      <a:pt x="808" y="228"/>
                      <a:pt x="808" y="212"/>
                      <a:pt x="822" y="212"/>
                    </a:cubicBezTo>
                    <a:cubicBezTo>
                      <a:pt x="941" y="146"/>
                      <a:pt x="1059" y="99"/>
                      <a:pt x="1192" y="66"/>
                    </a:cubicBezTo>
                    <a:cubicBezTo>
                      <a:pt x="1225" y="49"/>
                      <a:pt x="1259" y="49"/>
                      <a:pt x="1294" y="34"/>
                    </a:cubicBezTo>
                    <a:cubicBezTo>
                      <a:pt x="1429" y="18"/>
                      <a:pt x="1579" y="1"/>
                      <a:pt x="1712" y="18"/>
                    </a:cubicBezTo>
                    <a:cubicBezTo>
                      <a:pt x="1763" y="34"/>
                      <a:pt x="1797" y="34"/>
                      <a:pt x="1831" y="49"/>
                    </a:cubicBezTo>
                    <a:cubicBezTo>
                      <a:pt x="2116" y="98"/>
                      <a:pt x="2351" y="228"/>
                      <a:pt x="2500" y="468"/>
                    </a:cubicBezTo>
                    <a:cubicBezTo>
                      <a:pt x="2669" y="693"/>
                      <a:pt x="2736" y="967"/>
                      <a:pt x="2736" y="1256"/>
                    </a:cubicBezTo>
                    <a:cubicBezTo>
                      <a:pt x="2619" y="1191"/>
                      <a:pt x="2483" y="1160"/>
                      <a:pt x="2384" y="1129"/>
                    </a:cubicBezTo>
                    <a:cubicBezTo>
                      <a:pt x="2166" y="1064"/>
                      <a:pt x="1949" y="1032"/>
                      <a:pt x="1712" y="1032"/>
                    </a:cubicBezTo>
                    <a:cubicBezTo>
                      <a:pt x="1613" y="1032"/>
                      <a:pt x="1613" y="1160"/>
                      <a:pt x="1696" y="1193"/>
                    </a:cubicBezTo>
                    <a:cubicBezTo>
                      <a:pt x="1898" y="1258"/>
                      <a:pt x="2083" y="1323"/>
                      <a:pt x="2284" y="1402"/>
                    </a:cubicBezTo>
                    <a:cubicBezTo>
                      <a:pt x="2367" y="1434"/>
                      <a:pt x="2468" y="1466"/>
                      <a:pt x="2552" y="1514"/>
                    </a:cubicBezTo>
                    <a:cubicBezTo>
                      <a:pt x="2620" y="1547"/>
                      <a:pt x="2670" y="1579"/>
                      <a:pt x="2720" y="1594"/>
                    </a:cubicBezTo>
                    <a:cubicBezTo>
                      <a:pt x="2704" y="1837"/>
                      <a:pt x="2637" y="2094"/>
                      <a:pt x="2552" y="2334"/>
                    </a:cubicBezTo>
                    <a:cubicBezTo>
                      <a:pt x="2468" y="2270"/>
                      <a:pt x="2351" y="2221"/>
                      <a:pt x="2266" y="2189"/>
                    </a:cubicBezTo>
                    <a:cubicBezTo>
                      <a:pt x="2066" y="2108"/>
                      <a:pt x="1831" y="2077"/>
                      <a:pt x="1630" y="2173"/>
                    </a:cubicBezTo>
                    <a:cubicBezTo>
                      <a:pt x="1513" y="2220"/>
                      <a:pt x="1563" y="2381"/>
                      <a:pt x="1664" y="2414"/>
                    </a:cubicBezTo>
                    <a:cubicBezTo>
                      <a:pt x="1815" y="2447"/>
                      <a:pt x="1964" y="2462"/>
                      <a:pt x="2117" y="2527"/>
                    </a:cubicBezTo>
                    <a:cubicBezTo>
                      <a:pt x="2219" y="2575"/>
                      <a:pt x="2303" y="2672"/>
                      <a:pt x="2402" y="2736"/>
                    </a:cubicBezTo>
                    <a:cubicBezTo>
                      <a:pt x="2303" y="2928"/>
                      <a:pt x="2184" y="3121"/>
                      <a:pt x="2033" y="3282"/>
                    </a:cubicBezTo>
                    <a:cubicBezTo>
                      <a:pt x="1865" y="3138"/>
                      <a:pt x="1580" y="3057"/>
                      <a:pt x="1379" y="3072"/>
                    </a:cubicBezTo>
                    <a:cubicBezTo>
                      <a:pt x="1260" y="3088"/>
                      <a:pt x="1193" y="3251"/>
                      <a:pt x="1312" y="3331"/>
                    </a:cubicBezTo>
                    <a:cubicBezTo>
                      <a:pt x="1413" y="3379"/>
                      <a:pt x="1530" y="3411"/>
                      <a:pt x="1631" y="3475"/>
                    </a:cubicBezTo>
                    <a:cubicBezTo>
                      <a:pt x="1665" y="3492"/>
                      <a:pt x="1698" y="3508"/>
                      <a:pt x="1733" y="3523"/>
                    </a:cubicBezTo>
                    <a:cubicBezTo>
                      <a:pt x="1700" y="3539"/>
                      <a:pt x="1682" y="3539"/>
                      <a:pt x="1665" y="3556"/>
                    </a:cubicBezTo>
                    <a:cubicBezTo>
                      <a:pt x="1514" y="3636"/>
                      <a:pt x="1347" y="3668"/>
                      <a:pt x="1179" y="3653"/>
                    </a:cubicBezTo>
                    <a:cubicBezTo>
                      <a:pt x="1062" y="3653"/>
                      <a:pt x="929" y="3589"/>
                      <a:pt x="794" y="3523"/>
                    </a:cubicBezTo>
                    <a:lnTo>
                      <a:pt x="777" y="3523"/>
                    </a:lnTo>
                    <a:cubicBezTo>
                      <a:pt x="609" y="3428"/>
                      <a:pt x="458" y="3299"/>
                      <a:pt x="358" y="3154"/>
                    </a:cubicBezTo>
                    <a:cubicBezTo>
                      <a:pt x="235" y="3011"/>
                      <a:pt x="152" y="2849"/>
                      <a:pt x="102" y="265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5908100" y="2935606"/>
                <a:ext cx="562348" cy="674528"/>
              </a:xfrm>
              <a:custGeom>
                <a:avLst/>
                <a:gdLst/>
                <a:ahLst/>
                <a:cxnLst/>
                <a:rect l="l" t="t" r="r" b="b"/>
                <a:pathLst>
                  <a:path w="17841" h="21400" extrusionOk="0">
                    <a:moveTo>
                      <a:pt x="655" y="18450"/>
                    </a:moveTo>
                    <a:lnTo>
                      <a:pt x="655" y="18450"/>
                    </a:lnTo>
                    <a:cubicBezTo>
                      <a:pt x="436" y="17357"/>
                      <a:pt x="286" y="16262"/>
                      <a:pt x="184" y="15169"/>
                    </a:cubicBezTo>
                    <a:cubicBezTo>
                      <a:pt x="1" y="12982"/>
                      <a:pt x="51" y="10731"/>
                      <a:pt x="486" y="8558"/>
                    </a:cubicBezTo>
                    <a:cubicBezTo>
                      <a:pt x="889" y="6563"/>
                      <a:pt x="1660" y="4602"/>
                      <a:pt x="3036" y="3025"/>
                    </a:cubicBezTo>
                    <a:cubicBezTo>
                      <a:pt x="3673" y="2302"/>
                      <a:pt x="4411" y="1675"/>
                      <a:pt x="5265" y="1191"/>
                    </a:cubicBezTo>
                    <a:cubicBezTo>
                      <a:pt x="6138" y="708"/>
                      <a:pt x="7076" y="370"/>
                      <a:pt x="8065" y="193"/>
                    </a:cubicBezTo>
                    <a:cubicBezTo>
                      <a:pt x="9003" y="33"/>
                      <a:pt x="9994" y="1"/>
                      <a:pt x="10950" y="160"/>
                    </a:cubicBezTo>
                    <a:cubicBezTo>
                      <a:pt x="11805" y="289"/>
                      <a:pt x="12743" y="547"/>
                      <a:pt x="13381" y="1126"/>
                    </a:cubicBezTo>
                    <a:cubicBezTo>
                      <a:pt x="13531" y="1270"/>
                      <a:pt x="13649" y="1448"/>
                      <a:pt x="13768" y="1641"/>
                    </a:cubicBezTo>
                    <a:cubicBezTo>
                      <a:pt x="13818" y="1721"/>
                      <a:pt x="13952" y="1721"/>
                      <a:pt x="14019" y="1657"/>
                    </a:cubicBezTo>
                    <a:cubicBezTo>
                      <a:pt x="14874" y="2332"/>
                      <a:pt x="15562" y="3185"/>
                      <a:pt x="16065" y="4134"/>
                    </a:cubicBezTo>
                    <a:cubicBezTo>
                      <a:pt x="16635" y="5245"/>
                      <a:pt x="16955" y="6449"/>
                      <a:pt x="17171" y="7657"/>
                    </a:cubicBezTo>
                    <a:cubicBezTo>
                      <a:pt x="17624" y="10215"/>
                      <a:pt x="17841" y="12835"/>
                      <a:pt x="17339" y="15394"/>
                    </a:cubicBezTo>
                    <a:cubicBezTo>
                      <a:pt x="17223" y="16052"/>
                      <a:pt x="17037" y="16696"/>
                      <a:pt x="16803" y="17324"/>
                    </a:cubicBezTo>
                    <a:cubicBezTo>
                      <a:pt x="16670" y="17630"/>
                      <a:pt x="16535" y="17937"/>
                      <a:pt x="16384" y="18241"/>
                    </a:cubicBezTo>
                    <a:cubicBezTo>
                      <a:pt x="16283" y="18418"/>
                      <a:pt x="16167" y="18595"/>
                      <a:pt x="16065" y="18773"/>
                    </a:cubicBezTo>
                    <a:cubicBezTo>
                      <a:pt x="16065" y="18773"/>
                      <a:pt x="16048" y="18757"/>
                      <a:pt x="16031" y="18741"/>
                    </a:cubicBezTo>
                    <a:cubicBezTo>
                      <a:pt x="15964" y="18515"/>
                      <a:pt x="15730" y="18290"/>
                      <a:pt x="15594" y="18161"/>
                    </a:cubicBezTo>
                    <a:cubicBezTo>
                      <a:pt x="15326" y="17921"/>
                      <a:pt x="15024" y="17759"/>
                      <a:pt x="14690" y="17631"/>
                    </a:cubicBezTo>
                    <a:cubicBezTo>
                      <a:pt x="14639" y="17598"/>
                      <a:pt x="14589" y="17582"/>
                      <a:pt x="14522" y="17567"/>
                    </a:cubicBezTo>
                    <a:cubicBezTo>
                      <a:pt x="14656" y="17131"/>
                      <a:pt x="14739" y="16697"/>
                      <a:pt x="14773" y="16248"/>
                    </a:cubicBezTo>
                    <a:cubicBezTo>
                      <a:pt x="14773" y="16168"/>
                      <a:pt x="14639" y="16152"/>
                      <a:pt x="14622" y="16230"/>
                    </a:cubicBezTo>
                    <a:cubicBezTo>
                      <a:pt x="14538" y="16649"/>
                      <a:pt x="14420" y="17068"/>
                      <a:pt x="14304" y="17485"/>
                    </a:cubicBezTo>
                    <a:cubicBezTo>
                      <a:pt x="14069" y="17404"/>
                      <a:pt x="13834" y="17357"/>
                      <a:pt x="13615" y="17276"/>
                    </a:cubicBezTo>
                    <a:cubicBezTo>
                      <a:pt x="13499" y="17243"/>
                      <a:pt x="13397" y="17211"/>
                      <a:pt x="13298" y="17179"/>
                    </a:cubicBezTo>
                    <a:cubicBezTo>
                      <a:pt x="13298" y="17163"/>
                      <a:pt x="13298" y="17147"/>
                      <a:pt x="13315" y="17130"/>
                    </a:cubicBezTo>
                    <a:cubicBezTo>
                      <a:pt x="13364" y="17050"/>
                      <a:pt x="13397" y="16954"/>
                      <a:pt x="13449" y="16858"/>
                    </a:cubicBezTo>
                    <a:cubicBezTo>
                      <a:pt x="13549" y="16649"/>
                      <a:pt x="13632" y="16423"/>
                      <a:pt x="13684" y="16183"/>
                    </a:cubicBezTo>
                    <a:cubicBezTo>
                      <a:pt x="13751" y="15973"/>
                      <a:pt x="13801" y="15748"/>
                      <a:pt x="13818" y="15522"/>
                    </a:cubicBezTo>
                    <a:cubicBezTo>
                      <a:pt x="13852" y="15329"/>
                      <a:pt x="13852" y="15135"/>
                      <a:pt x="13852" y="14945"/>
                    </a:cubicBezTo>
                    <a:cubicBezTo>
                      <a:pt x="14573" y="14477"/>
                      <a:pt x="15193" y="13834"/>
                      <a:pt x="15529" y="13046"/>
                    </a:cubicBezTo>
                    <a:cubicBezTo>
                      <a:pt x="15781" y="12452"/>
                      <a:pt x="15848" y="11791"/>
                      <a:pt x="15797" y="11164"/>
                    </a:cubicBezTo>
                    <a:cubicBezTo>
                      <a:pt x="15763" y="10827"/>
                      <a:pt x="15695" y="10488"/>
                      <a:pt x="15611" y="10151"/>
                    </a:cubicBezTo>
                    <a:cubicBezTo>
                      <a:pt x="15594" y="10119"/>
                      <a:pt x="15579" y="10072"/>
                      <a:pt x="15579" y="10024"/>
                    </a:cubicBezTo>
                    <a:lnTo>
                      <a:pt x="15579" y="10024"/>
                    </a:lnTo>
                    <a:cubicBezTo>
                      <a:pt x="15545" y="9863"/>
                      <a:pt x="15511" y="9701"/>
                      <a:pt x="15495" y="9541"/>
                    </a:cubicBezTo>
                    <a:cubicBezTo>
                      <a:pt x="15579" y="9317"/>
                      <a:pt x="15562" y="9060"/>
                      <a:pt x="15512" y="8818"/>
                    </a:cubicBezTo>
                    <a:cubicBezTo>
                      <a:pt x="15495" y="8689"/>
                      <a:pt x="15462" y="8561"/>
                      <a:pt x="15427" y="8433"/>
                    </a:cubicBezTo>
                    <a:cubicBezTo>
                      <a:pt x="15360" y="8046"/>
                      <a:pt x="15277" y="7675"/>
                      <a:pt x="15142" y="7307"/>
                    </a:cubicBezTo>
                    <a:cubicBezTo>
                      <a:pt x="14907" y="6567"/>
                      <a:pt x="14572" y="5844"/>
                      <a:pt x="14171" y="5166"/>
                    </a:cubicBezTo>
                    <a:cubicBezTo>
                      <a:pt x="13935" y="4798"/>
                      <a:pt x="13666" y="4443"/>
                      <a:pt x="13367" y="4121"/>
                    </a:cubicBezTo>
                    <a:cubicBezTo>
                      <a:pt x="13349" y="4091"/>
                      <a:pt x="13332" y="4091"/>
                      <a:pt x="13299" y="4091"/>
                    </a:cubicBezTo>
                    <a:cubicBezTo>
                      <a:pt x="13265" y="4040"/>
                      <a:pt x="13215" y="4024"/>
                      <a:pt x="13148" y="4058"/>
                    </a:cubicBezTo>
                    <a:cubicBezTo>
                      <a:pt x="13013" y="4137"/>
                      <a:pt x="12997" y="4379"/>
                      <a:pt x="12963" y="4508"/>
                    </a:cubicBezTo>
                    <a:cubicBezTo>
                      <a:pt x="12929" y="4686"/>
                      <a:pt x="12895" y="4878"/>
                      <a:pt x="12828" y="5038"/>
                    </a:cubicBezTo>
                    <a:cubicBezTo>
                      <a:pt x="12777" y="5215"/>
                      <a:pt x="12695" y="5360"/>
                      <a:pt x="12610" y="5522"/>
                    </a:cubicBezTo>
                    <a:cubicBezTo>
                      <a:pt x="12526" y="5666"/>
                      <a:pt x="12426" y="5809"/>
                      <a:pt x="12342" y="5955"/>
                    </a:cubicBezTo>
                    <a:cubicBezTo>
                      <a:pt x="12258" y="5922"/>
                      <a:pt x="12142" y="5922"/>
                      <a:pt x="12023" y="5939"/>
                    </a:cubicBezTo>
                    <a:lnTo>
                      <a:pt x="11973" y="5939"/>
                    </a:lnTo>
                    <a:cubicBezTo>
                      <a:pt x="11990" y="5923"/>
                      <a:pt x="11990" y="5906"/>
                      <a:pt x="12007" y="5890"/>
                    </a:cubicBezTo>
                    <a:cubicBezTo>
                      <a:pt x="12057" y="5745"/>
                      <a:pt x="12109" y="5600"/>
                      <a:pt x="12124" y="5440"/>
                    </a:cubicBezTo>
                    <a:cubicBezTo>
                      <a:pt x="12192" y="5118"/>
                      <a:pt x="12159" y="4813"/>
                      <a:pt x="12109" y="4491"/>
                    </a:cubicBezTo>
                    <a:cubicBezTo>
                      <a:pt x="12091" y="4378"/>
                      <a:pt x="11908" y="4427"/>
                      <a:pt x="11924" y="4539"/>
                    </a:cubicBezTo>
                    <a:cubicBezTo>
                      <a:pt x="11973" y="4862"/>
                      <a:pt x="11891" y="5215"/>
                      <a:pt x="11772" y="5520"/>
                    </a:cubicBezTo>
                    <a:cubicBezTo>
                      <a:pt x="11755" y="5584"/>
                      <a:pt x="11606" y="5825"/>
                      <a:pt x="11571" y="6002"/>
                    </a:cubicBezTo>
                    <a:lnTo>
                      <a:pt x="11487" y="6002"/>
                    </a:lnTo>
                    <a:cubicBezTo>
                      <a:pt x="11117" y="6050"/>
                      <a:pt x="10749" y="6082"/>
                      <a:pt x="10379" y="6082"/>
                    </a:cubicBezTo>
                    <a:cubicBezTo>
                      <a:pt x="10010" y="6097"/>
                      <a:pt x="9658" y="6082"/>
                      <a:pt x="9290" y="6066"/>
                    </a:cubicBezTo>
                    <a:lnTo>
                      <a:pt x="9206" y="6066"/>
                    </a:lnTo>
                    <a:lnTo>
                      <a:pt x="9206" y="5808"/>
                    </a:lnTo>
                    <a:cubicBezTo>
                      <a:pt x="9223" y="5552"/>
                      <a:pt x="9156" y="5278"/>
                      <a:pt x="9090" y="5036"/>
                    </a:cubicBezTo>
                    <a:cubicBezTo>
                      <a:pt x="9056" y="4925"/>
                      <a:pt x="8905" y="4972"/>
                      <a:pt x="8922" y="5069"/>
                    </a:cubicBezTo>
                    <a:cubicBezTo>
                      <a:pt x="8972" y="5326"/>
                      <a:pt x="8955" y="5553"/>
                      <a:pt x="8939" y="5809"/>
                    </a:cubicBezTo>
                    <a:cubicBezTo>
                      <a:pt x="8939" y="5890"/>
                      <a:pt x="8922" y="5954"/>
                      <a:pt x="8905" y="6034"/>
                    </a:cubicBezTo>
                    <a:cubicBezTo>
                      <a:pt x="8856" y="6034"/>
                      <a:pt x="8804" y="6019"/>
                      <a:pt x="8737" y="6019"/>
                    </a:cubicBezTo>
                    <a:cubicBezTo>
                      <a:pt x="8636" y="6019"/>
                      <a:pt x="8536" y="6003"/>
                      <a:pt x="8435" y="6019"/>
                    </a:cubicBezTo>
                    <a:cubicBezTo>
                      <a:pt x="8418" y="5842"/>
                      <a:pt x="8385" y="5649"/>
                      <a:pt x="8350" y="5472"/>
                    </a:cubicBezTo>
                    <a:cubicBezTo>
                      <a:pt x="8333" y="5327"/>
                      <a:pt x="8333" y="4844"/>
                      <a:pt x="8065" y="4925"/>
                    </a:cubicBezTo>
                    <a:cubicBezTo>
                      <a:pt x="8014" y="4941"/>
                      <a:pt x="7981" y="4956"/>
                      <a:pt x="7964" y="4989"/>
                    </a:cubicBezTo>
                    <a:lnTo>
                      <a:pt x="7964" y="4989"/>
                    </a:lnTo>
                    <a:lnTo>
                      <a:pt x="7964" y="4989"/>
                    </a:lnTo>
                    <a:cubicBezTo>
                      <a:pt x="7847" y="5118"/>
                      <a:pt x="7729" y="5230"/>
                      <a:pt x="7644" y="5376"/>
                    </a:cubicBezTo>
                    <a:cubicBezTo>
                      <a:pt x="7545" y="5520"/>
                      <a:pt x="7461" y="5680"/>
                      <a:pt x="7392" y="5844"/>
                    </a:cubicBezTo>
                    <a:cubicBezTo>
                      <a:pt x="7342" y="5971"/>
                      <a:pt x="7293" y="6116"/>
                      <a:pt x="7243" y="6261"/>
                    </a:cubicBezTo>
                    <a:cubicBezTo>
                      <a:pt x="7209" y="6197"/>
                      <a:pt x="7175" y="6133"/>
                      <a:pt x="7159" y="6068"/>
                    </a:cubicBezTo>
                    <a:cubicBezTo>
                      <a:pt x="7057" y="5845"/>
                      <a:pt x="7042" y="5618"/>
                      <a:pt x="7008" y="5393"/>
                    </a:cubicBezTo>
                    <a:cubicBezTo>
                      <a:pt x="6975" y="5119"/>
                      <a:pt x="6605" y="5119"/>
                      <a:pt x="6571" y="5393"/>
                    </a:cubicBezTo>
                    <a:lnTo>
                      <a:pt x="6571" y="5393"/>
                    </a:lnTo>
                    <a:cubicBezTo>
                      <a:pt x="6520" y="5457"/>
                      <a:pt x="6436" y="5490"/>
                      <a:pt x="6371" y="5554"/>
                    </a:cubicBezTo>
                    <a:cubicBezTo>
                      <a:pt x="6303" y="5618"/>
                      <a:pt x="6236" y="5700"/>
                      <a:pt x="6185" y="5780"/>
                    </a:cubicBezTo>
                    <a:cubicBezTo>
                      <a:pt x="6067" y="5923"/>
                      <a:pt x="5967" y="6101"/>
                      <a:pt x="5882" y="6261"/>
                    </a:cubicBezTo>
                    <a:cubicBezTo>
                      <a:pt x="5715" y="6584"/>
                      <a:pt x="5563" y="6920"/>
                      <a:pt x="5447" y="7274"/>
                    </a:cubicBezTo>
                    <a:cubicBezTo>
                      <a:pt x="5229" y="7965"/>
                      <a:pt x="5128" y="8705"/>
                      <a:pt x="5162" y="9429"/>
                    </a:cubicBezTo>
                    <a:cubicBezTo>
                      <a:pt x="5162" y="9477"/>
                      <a:pt x="5162" y="9510"/>
                      <a:pt x="5179" y="9558"/>
                    </a:cubicBezTo>
                    <a:cubicBezTo>
                      <a:pt x="5146" y="9510"/>
                      <a:pt x="5128" y="9478"/>
                      <a:pt x="5095" y="9429"/>
                    </a:cubicBezTo>
                    <a:cubicBezTo>
                      <a:pt x="4928" y="9124"/>
                      <a:pt x="4793" y="8802"/>
                      <a:pt x="4694" y="8463"/>
                    </a:cubicBezTo>
                    <a:cubicBezTo>
                      <a:pt x="4493" y="7805"/>
                      <a:pt x="4426" y="7114"/>
                      <a:pt x="4508" y="6421"/>
                    </a:cubicBezTo>
                    <a:cubicBezTo>
                      <a:pt x="4508" y="6356"/>
                      <a:pt x="4425" y="6356"/>
                      <a:pt x="4409" y="6405"/>
                    </a:cubicBezTo>
                    <a:cubicBezTo>
                      <a:pt x="4223" y="7114"/>
                      <a:pt x="4223" y="7852"/>
                      <a:pt x="4425" y="8560"/>
                    </a:cubicBezTo>
                    <a:cubicBezTo>
                      <a:pt x="4525" y="8916"/>
                      <a:pt x="4660" y="9253"/>
                      <a:pt x="4843" y="9574"/>
                    </a:cubicBezTo>
                    <a:cubicBezTo>
                      <a:pt x="4945" y="9735"/>
                      <a:pt x="5046" y="9897"/>
                      <a:pt x="5163" y="10041"/>
                    </a:cubicBezTo>
                    <a:cubicBezTo>
                      <a:pt x="5180" y="10057"/>
                      <a:pt x="5197" y="10089"/>
                      <a:pt x="5214" y="10106"/>
                    </a:cubicBezTo>
                    <a:cubicBezTo>
                      <a:pt x="4912" y="9945"/>
                      <a:pt x="4627" y="9752"/>
                      <a:pt x="4393" y="9478"/>
                    </a:cubicBezTo>
                    <a:cubicBezTo>
                      <a:pt x="4225" y="9301"/>
                      <a:pt x="4073" y="9093"/>
                      <a:pt x="3957" y="8867"/>
                    </a:cubicBezTo>
                    <a:cubicBezTo>
                      <a:pt x="3890" y="8754"/>
                      <a:pt x="3840" y="8626"/>
                      <a:pt x="3772" y="8514"/>
                    </a:cubicBezTo>
                    <a:cubicBezTo>
                      <a:pt x="3723" y="8401"/>
                      <a:pt x="3656" y="8289"/>
                      <a:pt x="3605" y="8176"/>
                    </a:cubicBezTo>
                    <a:cubicBezTo>
                      <a:pt x="3570" y="8112"/>
                      <a:pt x="3486" y="8160"/>
                      <a:pt x="3470" y="8209"/>
                    </a:cubicBezTo>
                    <a:lnTo>
                      <a:pt x="3470" y="8224"/>
                    </a:lnTo>
                    <a:cubicBezTo>
                      <a:pt x="3269" y="8063"/>
                      <a:pt x="2934" y="8032"/>
                      <a:pt x="2682" y="8112"/>
                    </a:cubicBezTo>
                    <a:cubicBezTo>
                      <a:pt x="2229" y="8256"/>
                      <a:pt x="1928" y="8723"/>
                      <a:pt x="1811" y="9157"/>
                    </a:cubicBezTo>
                    <a:cubicBezTo>
                      <a:pt x="1559" y="10091"/>
                      <a:pt x="2030" y="11055"/>
                      <a:pt x="2834" y="11586"/>
                    </a:cubicBezTo>
                    <a:cubicBezTo>
                      <a:pt x="3052" y="11746"/>
                      <a:pt x="3302" y="11860"/>
                      <a:pt x="3555" y="11940"/>
                    </a:cubicBezTo>
                    <a:cubicBezTo>
                      <a:pt x="3740" y="12004"/>
                      <a:pt x="4058" y="12117"/>
                      <a:pt x="4294" y="12053"/>
                    </a:cubicBezTo>
                    <a:cubicBezTo>
                      <a:pt x="4345" y="12180"/>
                      <a:pt x="4411" y="12293"/>
                      <a:pt x="4494" y="12421"/>
                    </a:cubicBezTo>
                    <a:cubicBezTo>
                      <a:pt x="4579" y="12534"/>
                      <a:pt x="4645" y="12663"/>
                      <a:pt x="4712" y="12791"/>
                    </a:cubicBezTo>
                    <a:cubicBezTo>
                      <a:pt x="4779" y="13225"/>
                      <a:pt x="5082" y="13627"/>
                      <a:pt x="5400" y="13949"/>
                    </a:cubicBezTo>
                    <a:cubicBezTo>
                      <a:pt x="5751" y="14319"/>
                      <a:pt x="6188" y="14626"/>
                      <a:pt x="6641" y="14882"/>
                    </a:cubicBezTo>
                    <a:cubicBezTo>
                      <a:pt x="7043" y="15107"/>
                      <a:pt x="7479" y="15284"/>
                      <a:pt x="7916" y="15429"/>
                    </a:cubicBezTo>
                    <a:cubicBezTo>
                      <a:pt x="7949" y="15508"/>
                      <a:pt x="7966" y="15589"/>
                      <a:pt x="8000" y="15670"/>
                    </a:cubicBezTo>
                    <a:cubicBezTo>
                      <a:pt x="8035" y="15783"/>
                      <a:pt x="8035" y="15896"/>
                      <a:pt x="8035" y="16024"/>
                    </a:cubicBezTo>
                    <a:cubicBezTo>
                      <a:pt x="8035" y="16250"/>
                      <a:pt x="7950" y="16506"/>
                      <a:pt x="7816" y="16700"/>
                    </a:cubicBezTo>
                    <a:cubicBezTo>
                      <a:pt x="7665" y="16909"/>
                      <a:pt x="7448" y="17054"/>
                      <a:pt x="7213" y="17182"/>
                    </a:cubicBezTo>
                    <a:cubicBezTo>
                      <a:pt x="7096" y="17245"/>
                      <a:pt x="6980" y="17295"/>
                      <a:pt x="6844" y="17342"/>
                    </a:cubicBezTo>
                    <a:cubicBezTo>
                      <a:pt x="6811" y="17360"/>
                      <a:pt x="6775" y="17376"/>
                      <a:pt x="6742" y="17391"/>
                    </a:cubicBezTo>
                    <a:cubicBezTo>
                      <a:pt x="6609" y="17407"/>
                      <a:pt x="6474" y="17439"/>
                      <a:pt x="6341" y="17471"/>
                    </a:cubicBezTo>
                    <a:cubicBezTo>
                      <a:pt x="5837" y="16764"/>
                      <a:pt x="5485" y="15976"/>
                      <a:pt x="5300" y="15139"/>
                    </a:cubicBezTo>
                    <a:cubicBezTo>
                      <a:pt x="5284" y="15059"/>
                      <a:pt x="5166" y="15090"/>
                      <a:pt x="5166" y="15172"/>
                    </a:cubicBezTo>
                    <a:cubicBezTo>
                      <a:pt x="5300" y="16024"/>
                      <a:pt x="5635" y="16812"/>
                      <a:pt x="6121" y="17521"/>
                    </a:cubicBezTo>
                    <a:cubicBezTo>
                      <a:pt x="6105" y="17536"/>
                      <a:pt x="6071" y="17536"/>
                      <a:pt x="6036" y="17536"/>
                    </a:cubicBezTo>
                    <a:cubicBezTo>
                      <a:pt x="5619" y="17649"/>
                      <a:pt x="5181" y="17762"/>
                      <a:pt x="4762" y="17890"/>
                    </a:cubicBezTo>
                    <a:cubicBezTo>
                      <a:pt x="4596" y="17924"/>
                      <a:pt x="4427" y="17989"/>
                      <a:pt x="4278" y="18036"/>
                    </a:cubicBezTo>
                    <a:cubicBezTo>
                      <a:pt x="4226" y="17939"/>
                      <a:pt x="4159" y="17859"/>
                      <a:pt x="4109" y="17762"/>
                    </a:cubicBezTo>
                    <a:cubicBezTo>
                      <a:pt x="4026" y="17585"/>
                      <a:pt x="3925" y="17407"/>
                      <a:pt x="3858" y="17232"/>
                    </a:cubicBezTo>
                    <a:cubicBezTo>
                      <a:pt x="3690" y="16862"/>
                      <a:pt x="3556" y="16492"/>
                      <a:pt x="3439" y="16122"/>
                    </a:cubicBezTo>
                    <a:cubicBezTo>
                      <a:pt x="3206" y="15366"/>
                      <a:pt x="3071" y="14563"/>
                      <a:pt x="3020" y="13790"/>
                    </a:cubicBezTo>
                    <a:cubicBezTo>
                      <a:pt x="3020" y="13726"/>
                      <a:pt x="2919" y="13726"/>
                      <a:pt x="2919" y="13790"/>
                    </a:cubicBezTo>
                    <a:cubicBezTo>
                      <a:pt x="2902" y="14594"/>
                      <a:pt x="3003" y="15398"/>
                      <a:pt x="3221" y="16171"/>
                    </a:cubicBezTo>
                    <a:cubicBezTo>
                      <a:pt x="3339" y="16555"/>
                      <a:pt x="3472" y="16926"/>
                      <a:pt x="3640" y="17296"/>
                    </a:cubicBezTo>
                    <a:cubicBezTo>
                      <a:pt x="3724" y="17472"/>
                      <a:pt x="3809" y="17666"/>
                      <a:pt x="3908" y="17843"/>
                    </a:cubicBezTo>
                    <a:cubicBezTo>
                      <a:pt x="3958" y="17940"/>
                      <a:pt x="4008" y="18036"/>
                      <a:pt x="4060" y="18117"/>
                    </a:cubicBezTo>
                    <a:cubicBezTo>
                      <a:pt x="3925" y="18166"/>
                      <a:pt x="3809" y="18230"/>
                      <a:pt x="3690" y="18278"/>
                    </a:cubicBezTo>
                    <a:cubicBezTo>
                      <a:pt x="3422" y="18424"/>
                      <a:pt x="2919" y="18728"/>
                      <a:pt x="2968" y="19067"/>
                    </a:cubicBezTo>
                    <a:cubicBezTo>
                      <a:pt x="2968" y="19082"/>
                      <a:pt x="2985" y="19099"/>
                      <a:pt x="2985" y="19114"/>
                    </a:cubicBezTo>
                    <a:cubicBezTo>
                      <a:pt x="2902" y="19259"/>
                      <a:pt x="2835" y="19420"/>
                      <a:pt x="2750" y="19564"/>
                    </a:cubicBezTo>
                    <a:cubicBezTo>
                      <a:pt x="2533" y="19999"/>
                      <a:pt x="2349" y="20416"/>
                      <a:pt x="2147" y="20852"/>
                    </a:cubicBezTo>
                    <a:cubicBezTo>
                      <a:pt x="2098" y="20997"/>
                      <a:pt x="2031" y="21158"/>
                      <a:pt x="1963" y="21302"/>
                    </a:cubicBezTo>
                    <a:cubicBezTo>
                      <a:pt x="1780" y="21302"/>
                      <a:pt x="1594" y="21334"/>
                      <a:pt x="1410" y="21399"/>
                    </a:cubicBezTo>
                    <a:cubicBezTo>
                      <a:pt x="1141" y="20412"/>
                      <a:pt x="872" y="19431"/>
                      <a:pt x="655" y="18450"/>
                    </a:cubicBezTo>
                    <a:close/>
                  </a:path>
                </a:pathLst>
              </a:custGeom>
              <a:solidFill>
                <a:srgbClr val="763F1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8"/>
              <p:cNvSpPr/>
              <p:nvPr/>
            </p:nvSpPr>
            <p:spPr>
              <a:xfrm>
                <a:off x="5909613" y="2935606"/>
                <a:ext cx="552924" cy="473620"/>
              </a:xfrm>
              <a:custGeom>
                <a:avLst/>
                <a:gdLst/>
                <a:ahLst/>
                <a:cxnLst/>
                <a:rect l="l" t="t" r="r" b="b"/>
                <a:pathLst>
                  <a:path w="17542" h="15026" extrusionOk="0">
                    <a:moveTo>
                      <a:pt x="52" y="13513"/>
                    </a:moveTo>
                    <a:cubicBezTo>
                      <a:pt x="1" y="11855"/>
                      <a:pt x="102" y="10183"/>
                      <a:pt x="438" y="8558"/>
                    </a:cubicBezTo>
                    <a:cubicBezTo>
                      <a:pt x="841" y="6563"/>
                      <a:pt x="1612" y="4602"/>
                      <a:pt x="2988" y="3025"/>
                    </a:cubicBezTo>
                    <a:cubicBezTo>
                      <a:pt x="3625" y="2302"/>
                      <a:pt x="4363" y="1675"/>
                      <a:pt x="5217" y="1191"/>
                    </a:cubicBezTo>
                    <a:cubicBezTo>
                      <a:pt x="6090" y="708"/>
                      <a:pt x="7028" y="370"/>
                      <a:pt x="8017" y="193"/>
                    </a:cubicBezTo>
                    <a:cubicBezTo>
                      <a:pt x="8955" y="33"/>
                      <a:pt x="9946" y="1"/>
                      <a:pt x="10902" y="160"/>
                    </a:cubicBezTo>
                    <a:cubicBezTo>
                      <a:pt x="11757" y="289"/>
                      <a:pt x="12695" y="547"/>
                      <a:pt x="13333" y="1126"/>
                    </a:cubicBezTo>
                    <a:cubicBezTo>
                      <a:pt x="13483" y="1270"/>
                      <a:pt x="13601" y="1448"/>
                      <a:pt x="13720" y="1641"/>
                    </a:cubicBezTo>
                    <a:cubicBezTo>
                      <a:pt x="13770" y="1721"/>
                      <a:pt x="13904" y="1721"/>
                      <a:pt x="13971" y="1657"/>
                    </a:cubicBezTo>
                    <a:cubicBezTo>
                      <a:pt x="14826" y="2332"/>
                      <a:pt x="15514" y="3185"/>
                      <a:pt x="16017" y="4134"/>
                    </a:cubicBezTo>
                    <a:cubicBezTo>
                      <a:pt x="16587" y="5245"/>
                      <a:pt x="16907" y="6449"/>
                      <a:pt x="17123" y="7657"/>
                    </a:cubicBezTo>
                    <a:cubicBezTo>
                      <a:pt x="17324" y="8799"/>
                      <a:pt x="17476" y="9956"/>
                      <a:pt x="17542" y="11099"/>
                    </a:cubicBezTo>
                    <a:cubicBezTo>
                      <a:pt x="16955" y="11614"/>
                      <a:pt x="16318" y="12079"/>
                      <a:pt x="15665" y="12515"/>
                    </a:cubicBezTo>
                    <a:cubicBezTo>
                      <a:pt x="15764" y="12064"/>
                      <a:pt x="15782" y="11614"/>
                      <a:pt x="15749" y="11163"/>
                    </a:cubicBezTo>
                    <a:cubicBezTo>
                      <a:pt x="15715" y="10824"/>
                      <a:pt x="15647" y="10487"/>
                      <a:pt x="15563" y="10150"/>
                    </a:cubicBezTo>
                    <a:cubicBezTo>
                      <a:pt x="15546" y="10118"/>
                      <a:pt x="15531" y="10070"/>
                      <a:pt x="15531" y="10022"/>
                    </a:cubicBezTo>
                    <a:lnTo>
                      <a:pt x="15531" y="10022"/>
                    </a:lnTo>
                    <a:cubicBezTo>
                      <a:pt x="15497" y="9862"/>
                      <a:pt x="15463" y="9700"/>
                      <a:pt x="15447" y="9540"/>
                    </a:cubicBezTo>
                    <a:cubicBezTo>
                      <a:pt x="15531" y="9315"/>
                      <a:pt x="15514" y="9059"/>
                      <a:pt x="15464" y="8816"/>
                    </a:cubicBezTo>
                    <a:cubicBezTo>
                      <a:pt x="15447" y="8688"/>
                      <a:pt x="15414" y="8559"/>
                      <a:pt x="15379" y="8431"/>
                    </a:cubicBezTo>
                    <a:cubicBezTo>
                      <a:pt x="15312" y="8045"/>
                      <a:pt x="15229" y="7674"/>
                      <a:pt x="15094" y="7305"/>
                    </a:cubicBezTo>
                    <a:cubicBezTo>
                      <a:pt x="14859" y="6566"/>
                      <a:pt x="14524" y="5842"/>
                      <a:pt x="14123" y="5165"/>
                    </a:cubicBezTo>
                    <a:cubicBezTo>
                      <a:pt x="13887" y="4795"/>
                      <a:pt x="13618" y="4442"/>
                      <a:pt x="13319" y="4120"/>
                    </a:cubicBezTo>
                    <a:cubicBezTo>
                      <a:pt x="13301" y="4088"/>
                      <a:pt x="13284" y="4088"/>
                      <a:pt x="13251" y="4088"/>
                    </a:cubicBezTo>
                    <a:cubicBezTo>
                      <a:pt x="13217" y="4039"/>
                      <a:pt x="13167" y="4023"/>
                      <a:pt x="13100" y="4056"/>
                    </a:cubicBezTo>
                    <a:cubicBezTo>
                      <a:pt x="12965" y="4136"/>
                      <a:pt x="12949" y="4378"/>
                      <a:pt x="12915" y="4507"/>
                    </a:cubicBezTo>
                    <a:cubicBezTo>
                      <a:pt x="12881" y="4685"/>
                      <a:pt x="12847" y="4875"/>
                      <a:pt x="12780" y="5037"/>
                    </a:cubicBezTo>
                    <a:cubicBezTo>
                      <a:pt x="12729" y="5214"/>
                      <a:pt x="12647" y="5359"/>
                      <a:pt x="12562" y="5520"/>
                    </a:cubicBezTo>
                    <a:cubicBezTo>
                      <a:pt x="12478" y="5665"/>
                      <a:pt x="12378" y="5808"/>
                      <a:pt x="12294" y="5953"/>
                    </a:cubicBezTo>
                    <a:cubicBezTo>
                      <a:pt x="12210" y="5921"/>
                      <a:pt x="12094" y="5921"/>
                      <a:pt x="11975" y="5938"/>
                    </a:cubicBezTo>
                    <a:lnTo>
                      <a:pt x="11925" y="5938"/>
                    </a:lnTo>
                    <a:cubicBezTo>
                      <a:pt x="11942" y="5922"/>
                      <a:pt x="11942" y="5905"/>
                      <a:pt x="11959" y="5889"/>
                    </a:cubicBezTo>
                    <a:cubicBezTo>
                      <a:pt x="12009" y="5744"/>
                      <a:pt x="12061" y="5598"/>
                      <a:pt x="12076" y="5439"/>
                    </a:cubicBezTo>
                    <a:cubicBezTo>
                      <a:pt x="12144" y="5117"/>
                      <a:pt x="12111" y="4811"/>
                      <a:pt x="12061" y="4490"/>
                    </a:cubicBezTo>
                    <a:cubicBezTo>
                      <a:pt x="12043" y="4377"/>
                      <a:pt x="11860" y="4425"/>
                      <a:pt x="11876" y="4538"/>
                    </a:cubicBezTo>
                    <a:cubicBezTo>
                      <a:pt x="11925" y="4860"/>
                      <a:pt x="11843" y="5214"/>
                      <a:pt x="11724" y="5519"/>
                    </a:cubicBezTo>
                    <a:cubicBezTo>
                      <a:pt x="11707" y="5582"/>
                      <a:pt x="11558" y="5824"/>
                      <a:pt x="11523" y="6001"/>
                    </a:cubicBezTo>
                    <a:lnTo>
                      <a:pt x="11439" y="6001"/>
                    </a:lnTo>
                    <a:cubicBezTo>
                      <a:pt x="11069" y="6049"/>
                      <a:pt x="10701" y="6081"/>
                      <a:pt x="10331" y="6081"/>
                    </a:cubicBezTo>
                    <a:cubicBezTo>
                      <a:pt x="9962" y="6096"/>
                      <a:pt x="9610" y="6081"/>
                      <a:pt x="9242" y="6065"/>
                    </a:cubicBezTo>
                    <a:lnTo>
                      <a:pt x="9158" y="6065"/>
                    </a:lnTo>
                    <a:lnTo>
                      <a:pt x="9158" y="5806"/>
                    </a:lnTo>
                    <a:cubicBezTo>
                      <a:pt x="9175" y="5549"/>
                      <a:pt x="9108" y="5276"/>
                      <a:pt x="9042" y="5035"/>
                    </a:cubicBezTo>
                    <a:cubicBezTo>
                      <a:pt x="9008" y="4924"/>
                      <a:pt x="8857" y="4971"/>
                      <a:pt x="8874" y="5068"/>
                    </a:cubicBezTo>
                    <a:cubicBezTo>
                      <a:pt x="8924" y="5325"/>
                      <a:pt x="8907" y="5552"/>
                      <a:pt x="8891" y="5808"/>
                    </a:cubicBezTo>
                    <a:cubicBezTo>
                      <a:pt x="8891" y="5889"/>
                      <a:pt x="8874" y="5953"/>
                      <a:pt x="8857" y="6033"/>
                    </a:cubicBezTo>
                    <a:cubicBezTo>
                      <a:pt x="8808" y="6033"/>
                      <a:pt x="8756" y="6017"/>
                      <a:pt x="8689" y="6017"/>
                    </a:cubicBezTo>
                    <a:cubicBezTo>
                      <a:pt x="8588" y="6017"/>
                      <a:pt x="8488" y="6002"/>
                      <a:pt x="8387" y="6017"/>
                    </a:cubicBezTo>
                    <a:cubicBezTo>
                      <a:pt x="8370" y="5840"/>
                      <a:pt x="8337" y="5646"/>
                      <a:pt x="8302" y="5469"/>
                    </a:cubicBezTo>
                    <a:cubicBezTo>
                      <a:pt x="8285" y="5326"/>
                      <a:pt x="8285" y="4842"/>
                      <a:pt x="8017" y="4924"/>
                    </a:cubicBezTo>
                    <a:cubicBezTo>
                      <a:pt x="7966" y="4939"/>
                      <a:pt x="7933" y="4955"/>
                      <a:pt x="7916" y="4988"/>
                    </a:cubicBezTo>
                    <a:lnTo>
                      <a:pt x="7916" y="4988"/>
                    </a:lnTo>
                    <a:lnTo>
                      <a:pt x="7916" y="4988"/>
                    </a:lnTo>
                    <a:cubicBezTo>
                      <a:pt x="7799" y="5116"/>
                      <a:pt x="7681" y="5229"/>
                      <a:pt x="7596" y="5375"/>
                    </a:cubicBezTo>
                    <a:cubicBezTo>
                      <a:pt x="7497" y="5519"/>
                      <a:pt x="7413" y="5679"/>
                      <a:pt x="7344" y="5842"/>
                    </a:cubicBezTo>
                    <a:cubicBezTo>
                      <a:pt x="7294" y="5970"/>
                      <a:pt x="7245" y="6114"/>
                      <a:pt x="7195" y="6260"/>
                    </a:cubicBezTo>
                    <a:cubicBezTo>
                      <a:pt x="7161" y="6196"/>
                      <a:pt x="7127" y="6131"/>
                      <a:pt x="7111" y="6067"/>
                    </a:cubicBezTo>
                    <a:cubicBezTo>
                      <a:pt x="7009" y="5844"/>
                      <a:pt x="6994" y="5617"/>
                      <a:pt x="6960" y="5392"/>
                    </a:cubicBezTo>
                    <a:cubicBezTo>
                      <a:pt x="6927" y="5118"/>
                      <a:pt x="6557" y="5118"/>
                      <a:pt x="6523" y="5392"/>
                    </a:cubicBezTo>
                    <a:lnTo>
                      <a:pt x="6523" y="5392"/>
                    </a:lnTo>
                    <a:cubicBezTo>
                      <a:pt x="6472" y="5456"/>
                      <a:pt x="6388" y="5489"/>
                      <a:pt x="6323" y="5553"/>
                    </a:cubicBezTo>
                    <a:cubicBezTo>
                      <a:pt x="6255" y="5617"/>
                      <a:pt x="6188" y="5698"/>
                      <a:pt x="6137" y="5777"/>
                    </a:cubicBezTo>
                    <a:cubicBezTo>
                      <a:pt x="6019" y="5922"/>
                      <a:pt x="5919" y="6100"/>
                      <a:pt x="5834" y="6260"/>
                    </a:cubicBezTo>
                    <a:cubicBezTo>
                      <a:pt x="5667" y="6582"/>
                      <a:pt x="5515" y="6918"/>
                      <a:pt x="5399" y="7272"/>
                    </a:cubicBezTo>
                    <a:cubicBezTo>
                      <a:pt x="5181" y="7964"/>
                      <a:pt x="5080" y="8703"/>
                      <a:pt x="5114" y="9427"/>
                    </a:cubicBezTo>
                    <a:cubicBezTo>
                      <a:pt x="5114" y="9476"/>
                      <a:pt x="5114" y="9509"/>
                      <a:pt x="5131" y="9557"/>
                    </a:cubicBezTo>
                    <a:cubicBezTo>
                      <a:pt x="5098" y="9509"/>
                      <a:pt x="5080" y="9477"/>
                      <a:pt x="5047" y="9427"/>
                    </a:cubicBezTo>
                    <a:cubicBezTo>
                      <a:pt x="4880" y="9123"/>
                      <a:pt x="4745" y="8800"/>
                      <a:pt x="4646" y="8462"/>
                    </a:cubicBezTo>
                    <a:cubicBezTo>
                      <a:pt x="4444" y="7804"/>
                      <a:pt x="4378" y="7112"/>
                      <a:pt x="4460" y="6420"/>
                    </a:cubicBezTo>
                    <a:cubicBezTo>
                      <a:pt x="4460" y="6353"/>
                      <a:pt x="4377" y="6353"/>
                      <a:pt x="4361" y="6404"/>
                    </a:cubicBezTo>
                    <a:cubicBezTo>
                      <a:pt x="4175" y="7112"/>
                      <a:pt x="4175" y="7851"/>
                      <a:pt x="4377" y="8559"/>
                    </a:cubicBezTo>
                    <a:cubicBezTo>
                      <a:pt x="4477" y="8914"/>
                      <a:pt x="4612" y="9250"/>
                      <a:pt x="4795" y="9573"/>
                    </a:cubicBezTo>
                    <a:cubicBezTo>
                      <a:pt x="4897" y="9734"/>
                      <a:pt x="4998" y="9895"/>
                      <a:pt x="5115" y="10040"/>
                    </a:cubicBezTo>
                    <a:cubicBezTo>
                      <a:pt x="5132" y="10054"/>
                      <a:pt x="5149" y="10088"/>
                      <a:pt x="5166" y="10105"/>
                    </a:cubicBezTo>
                    <a:cubicBezTo>
                      <a:pt x="4864" y="9944"/>
                      <a:pt x="4579" y="9751"/>
                      <a:pt x="4345" y="9477"/>
                    </a:cubicBezTo>
                    <a:cubicBezTo>
                      <a:pt x="4177" y="9299"/>
                      <a:pt x="4025" y="9091"/>
                      <a:pt x="3908" y="8866"/>
                    </a:cubicBezTo>
                    <a:cubicBezTo>
                      <a:pt x="3842" y="8753"/>
                      <a:pt x="3792" y="8625"/>
                      <a:pt x="3724" y="8512"/>
                    </a:cubicBezTo>
                    <a:cubicBezTo>
                      <a:pt x="3674" y="8400"/>
                      <a:pt x="3608" y="8287"/>
                      <a:pt x="3557" y="8175"/>
                    </a:cubicBezTo>
                    <a:cubicBezTo>
                      <a:pt x="3522" y="8110"/>
                      <a:pt x="3438" y="8159"/>
                      <a:pt x="3422" y="8207"/>
                    </a:cubicBezTo>
                    <a:lnTo>
                      <a:pt x="3422" y="8223"/>
                    </a:lnTo>
                    <a:cubicBezTo>
                      <a:pt x="3221" y="8062"/>
                      <a:pt x="2886" y="8030"/>
                      <a:pt x="2634" y="8110"/>
                    </a:cubicBezTo>
                    <a:cubicBezTo>
                      <a:pt x="2181" y="8255"/>
                      <a:pt x="1880" y="8722"/>
                      <a:pt x="1763" y="9156"/>
                    </a:cubicBezTo>
                    <a:cubicBezTo>
                      <a:pt x="1511" y="10089"/>
                      <a:pt x="1982" y="11052"/>
                      <a:pt x="2786" y="11585"/>
                    </a:cubicBezTo>
                    <a:cubicBezTo>
                      <a:pt x="3004" y="11745"/>
                      <a:pt x="3254" y="11859"/>
                      <a:pt x="3507" y="11939"/>
                    </a:cubicBezTo>
                    <a:cubicBezTo>
                      <a:pt x="3692" y="12002"/>
                      <a:pt x="4010" y="12115"/>
                      <a:pt x="4246" y="12050"/>
                    </a:cubicBezTo>
                    <a:cubicBezTo>
                      <a:pt x="4297" y="12179"/>
                      <a:pt x="4363" y="12292"/>
                      <a:pt x="4446" y="12420"/>
                    </a:cubicBezTo>
                    <a:cubicBezTo>
                      <a:pt x="4531" y="12533"/>
                      <a:pt x="4597" y="12661"/>
                      <a:pt x="4664" y="12789"/>
                    </a:cubicBezTo>
                    <a:cubicBezTo>
                      <a:pt x="4731" y="13224"/>
                      <a:pt x="5034" y="13624"/>
                      <a:pt x="5352" y="13948"/>
                    </a:cubicBezTo>
                    <a:cubicBezTo>
                      <a:pt x="5703" y="14318"/>
                      <a:pt x="6140" y="14625"/>
                      <a:pt x="6593" y="14881"/>
                    </a:cubicBezTo>
                    <a:cubicBezTo>
                      <a:pt x="6693" y="14929"/>
                      <a:pt x="6795" y="14978"/>
                      <a:pt x="6878" y="15026"/>
                    </a:cubicBezTo>
                    <a:cubicBezTo>
                      <a:pt x="5554" y="15026"/>
                      <a:pt x="4280" y="14866"/>
                      <a:pt x="3038" y="14560"/>
                    </a:cubicBezTo>
                    <a:cubicBezTo>
                      <a:pt x="3005" y="14303"/>
                      <a:pt x="2988" y="14045"/>
                      <a:pt x="2970" y="13787"/>
                    </a:cubicBezTo>
                    <a:cubicBezTo>
                      <a:pt x="2970" y="13724"/>
                      <a:pt x="2869" y="13724"/>
                      <a:pt x="2869" y="13787"/>
                    </a:cubicBezTo>
                    <a:cubicBezTo>
                      <a:pt x="2852" y="14028"/>
                      <a:pt x="2869" y="14269"/>
                      <a:pt x="2886" y="14528"/>
                    </a:cubicBezTo>
                    <a:cubicBezTo>
                      <a:pt x="1897" y="14268"/>
                      <a:pt x="941" y="13930"/>
                      <a:pt x="52" y="13513"/>
                    </a:cubicBezTo>
                    <a:close/>
                  </a:path>
                </a:pathLst>
              </a:custGeom>
              <a:solidFill>
                <a:srgbClr val="A85D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6424434" y="3285374"/>
                <a:ext cx="657129" cy="866044"/>
              </a:xfrm>
              <a:custGeom>
                <a:avLst/>
                <a:gdLst/>
                <a:ahLst/>
                <a:cxnLst/>
                <a:rect l="l" t="t" r="r" b="b"/>
                <a:pathLst>
                  <a:path w="20848" h="27476" extrusionOk="0">
                    <a:moveTo>
                      <a:pt x="1915" y="1756"/>
                    </a:moveTo>
                    <a:lnTo>
                      <a:pt x="1915" y="1756"/>
                    </a:lnTo>
                    <a:cubicBezTo>
                      <a:pt x="2217" y="1546"/>
                      <a:pt x="2519" y="1370"/>
                      <a:pt x="2887" y="1242"/>
                    </a:cubicBezTo>
                    <a:cubicBezTo>
                      <a:pt x="3323" y="1097"/>
                      <a:pt x="3793" y="1001"/>
                      <a:pt x="4229" y="855"/>
                    </a:cubicBezTo>
                    <a:cubicBezTo>
                      <a:pt x="4732" y="709"/>
                      <a:pt x="5218" y="518"/>
                      <a:pt x="5687" y="292"/>
                    </a:cubicBezTo>
                    <a:cubicBezTo>
                      <a:pt x="5704" y="292"/>
                      <a:pt x="5737" y="276"/>
                      <a:pt x="5754" y="260"/>
                    </a:cubicBezTo>
                    <a:cubicBezTo>
                      <a:pt x="6240" y="1192"/>
                      <a:pt x="7213" y="1835"/>
                      <a:pt x="8236" y="2109"/>
                    </a:cubicBezTo>
                    <a:cubicBezTo>
                      <a:pt x="9511" y="2430"/>
                      <a:pt x="10885" y="2109"/>
                      <a:pt x="11975" y="1435"/>
                    </a:cubicBezTo>
                    <a:cubicBezTo>
                      <a:pt x="12311" y="1241"/>
                      <a:pt x="12613" y="1015"/>
                      <a:pt x="12898" y="758"/>
                    </a:cubicBezTo>
                    <a:cubicBezTo>
                      <a:pt x="13034" y="628"/>
                      <a:pt x="13167" y="500"/>
                      <a:pt x="13285" y="357"/>
                    </a:cubicBezTo>
                    <a:cubicBezTo>
                      <a:pt x="13351" y="292"/>
                      <a:pt x="13401" y="212"/>
                      <a:pt x="13451" y="147"/>
                    </a:cubicBezTo>
                    <a:cubicBezTo>
                      <a:pt x="13485" y="98"/>
                      <a:pt x="13503" y="51"/>
                      <a:pt x="13536" y="1"/>
                    </a:cubicBezTo>
                    <a:cubicBezTo>
                      <a:pt x="13570" y="17"/>
                      <a:pt x="13619" y="50"/>
                      <a:pt x="13669" y="66"/>
                    </a:cubicBezTo>
                    <a:cubicBezTo>
                      <a:pt x="14625" y="564"/>
                      <a:pt x="15681" y="869"/>
                      <a:pt x="16687" y="1225"/>
                    </a:cubicBezTo>
                    <a:cubicBezTo>
                      <a:pt x="16972" y="1322"/>
                      <a:pt x="17240" y="1416"/>
                      <a:pt x="17510" y="1530"/>
                    </a:cubicBezTo>
                    <a:cubicBezTo>
                      <a:pt x="17745" y="1626"/>
                      <a:pt x="17946" y="1755"/>
                      <a:pt x="18180" y="1867"/>
                    </a:cubicBezTo>
                    <a:cubicBezTo>
                      <a:pt x="18230" y="2044"/>
                      <a:pt x="18366" y="2223"/>
                      <a:pt x="18465" y="2398"/>
                    </a:cubicBezTo>
                    <a:cubicBezTo>
                      <a:pt x="18583" y="2607"/>
                      <a:pt x="18717" y="2833"/>
                      <a:pt x="18852" y="3043"/>
                    </a:cubicBezTo>
                    <a:cubicBezTo>
                      <a:pt x="18869" y="3089"/>
                      <a:pt x="18902" y="3153"/>
                      <a:pt x="18936" y="3203"/>
                    </a:cubicBezTo>
                    <a:cubicBezTo>
                      <a:pt x="18953" y="3283"/>
                      <a:pt x="18985" y="3363"/>
                      <a:pt x="19019" y="3460"/>
                    </a:cubicBezTo>
                    <a:cubicBezTo>
                      <a:pt x="19087" y="3604"/>
                      <a:pt x="19154" y="3765"/>
                      <a:pt x="19204" y="3911"/>
                    </a:cubicBezTo>
                    <a:cubicBezTo>
                      <a:pt x="19322" y="4198"/>
                      <a:pt x="19439" y="4505"/>
                      <a:pt x="19538" y="4795"/>
                    </a:cubicBezTo>
                    <a:cubicBezTo>
                      <a:pt x="19757" y="5389"/>
                      <a:pt x="19925" y="5985"/>
                      <a:pt x="20074" y="6597"/>
                    </a:cubicBezTo>
                    <a:cubicBezTo>
                      <a:pt x="20393" y="7802"/>
                      <a:pt x="20613" y="9042"/>
                      <a:pt x="20729" y="10278"/>
                    </a:cubicBezTo>
                    <a:cubicBezTo>
                      <a:pt x="20779" y="10826"/>
                      <a:pt x="20796" y="11389"/>
                      <a:pt x="20848" y="11951"/>
                    </a:cubicBezTo>
                    <a:cubicBezTo>
                      <a:pt x="20746" y="11919"/>
                      <a:pt x="20662" y="11886"/>
                      <a:pt x="20596" y="11872"/>
                    </a:cubicBezTo>
                    <a:cubicBezTo>
                      <a:pt x="20359" y="11776"/>
                      <a:pt x="20126" y="11695"/>
                      <a:pt x="19891" y="11630"/>
                    </a:cubicBezTo>
                    <a:cubicBezTo>
                      <a:pt x="19405" y="11485"/>
                      <a:pt x="18900" y="11388"/>
                      <a:pt x="18398" y="11324"/>
                    </a:cubicBezTo>
                    <a:cubicBezTo>
                      <a:pt x="17912" y="11259"/>
                      <a:pt x="17409" y="11244"/>
                      <a:pt x="16906" y="11259"/>
                    </a:cubicBezTo>
                    <a:cubicBezTo>
                      <a:pt x="16754" y="11259"/>
                      <a:pt x="16604" y="11275"/>
                      <a:pt x="16452" y="11292"/>
                    </a:cubicBezTo>
                    <a:cubicBezTo>
                      <a:pt x="16350" y="11292"/>
                      <a:pt x="16251" y="11308"/>
                      <a:pt x="16150" y="11325"/>
                    </a:cubicBezTo>
                    <a:cubicBezTo>
                      <a:pt x="16082" y="11325"/>
                      <a:pt x="16016" y="11341"/>
                      <a:pt x="15932" y="11358"/>
                    </a:cubicBezTo>
                    <a:cubicBezTo>
                      <a:pt x="15848" y="11358"/>
                      <a:pt x="15763" y="11390"/>
                      <a:pt x="15680" y="11406"/>
                    </a:cubicBezTo>
                    <a:cubicBezTo>
                      <a:pt x="15680" y="10377"/>
                      <a:pt x="15495" y="9381"/>
                      <a:pt x="15176" y="8383"/>
                    </a:cubicBezTo>
                    <a:cubicBezTo>
                      <a:pt x="15159" y="8303"/>
                      <a:pt x="15025" y="8334"/>
                      <a:pt x="15058" y="8416"/>
                    </a:cubicBezTo>
                    <a:cubicBezTo>
                      <a:pt x="15343" y="9478"/>
                      <a:pt x="15410" y="10619"/>
                      <a:pt x="15310" y="11713"/>
                    </a:cubicBezTo>
                    <a:cubicBezTo>
                      <a:pt x="15293" y="11890"/>
                      <a:pt x="15545" y="11923"/>
                      <a:pt x="15646" y="11810"/>
                    </a:cubicBezTo>
                    <a:cubicBezTo>
                      <a:pt x="15745" y="11826"/>
                      <a:pt x="15846" y="11810"/>
                      <a:pt x="15963" y="11810"/>
                    </a:cubicBezTo>
                    <a:cubicBezTo>
                      <a:pt x="15980" y="12164"/>
                      <a:pt x="16013" y="12533"/>
                      <a:pt x="16030" y="12888"/>
                    </a:cubicBezTo>
                    <a:cubicBezTo>
                      <a:pt x="16013" y="13451"/>
                      <a:pt x="15997" y="13996"/>
                      <a:pt x="15946" y="14544"/>
                    </a:cubicBezTo>
                    <a:cubicBezTo>
                      <a:pt x="15862" y="15525"/>
                      <a:pt x="15728" y="16492"/>
                      <a:pt x="15510" y="17456"/>
                    </a:cubicBezTo>
                    <a:cubicBezTo>
                      <a:pt x="15090" y="19371"/>
                      <a:pt x="14438" y="21235"/>
                      <a:pt x="13548" y="22987"/>
                    </a:cubicBezTo>
                    <a:cubicBezTo>
                      <a:pt x="13094" y="23872"/>
                      <a:pt x="12575" y="24740"/>
                      <a:pt x="12055" y="25594"/>
                    </a:cubicBezTo>
                    <a:cubicBezTo>
                      <a:pt x="11939" y="25723"/>
                      <a:pt x="11787" y="25820"/>
                      <a:pt x="11654" y="25931"/>
                    </a:cubicBezTo>
                    <a:cubicBezTo>
                      <a:pt x="11502" y="26061"/>
                      <a:pt x="11318" y="26174"/>
                      <a:pt x="11135" y="26268"/>
                    </a:cubicBezTo>
                    <a:cubicBezTo>
                      <a:pt x="10765" y="26477"/>
                      <a:pt x="10362" y="26607"/>
                      <a:pt x="9994" y="26799"/>
                    </a:cubicBezTo>
                    <a:cubicBezTo>
                      <a:pt x="9675" y="26945"/>
                      <a:pt x="9391" y="27168"/>
                      <a:pt x="9256" y="27475"/>
                    </a:cubicBezTo>
                    <a:cubicBezTo>
                      <a:pt x="8905" y="27459"/>
                      <a:pt x="8552" y="27443"/>
                      <a:pt x="8200" y="27411"/>
                    </a:cubicBezTo>
                    <a:cubicBezTo>
                      <a:pt x="7831" y="27378"/>
                      <a:pt x="7463" y="27329"/>
                      <a:pt x="7093" y="27265"/>
                    </a:cubicBezTo>
                    <a:cubicBezTo>
                      <a:pt x="7328" y="26879"/>
                      <a:pt x="7479" y="26430"/>
                      <a:pt x="7546" y="25978"/>
                    </a:cubicBezTo>
                    <a:cubicBezTo>
                      <a:pt x="7579" y="25689"/>
                      <a:pt x="7563" y="25383"/>
                      <a:pt x="7528" y="25077"/>
                    </a:cubicBezTo>
                    <a:cubicBezTo>
                      <a:pt x="8199" y="25221"/>
                      <a:pt x="8887" y="25318"/>
                      <a:pt x="9575" y="25350"/>
                    </a:cubicBezTo>
                    <a:cubicBezTo>
                      <a:pt x="9877" y="25350"/>
                      <a:pt x="10178" y="25350"/>
                      <a:pt x="10480" y="25336"/>
                    </a:cubicBezTo>
                    <a:cubicBezTo>
                      <a:pt x="10782" y="25320"/>
                      <a:pt x="11099" y="25302"/>
                      <a:pt x="11385" y="25207"/>
                    </a:cubicBezTo>
                    <a:cubicBezTo>
                      <a:pt x="11502" y="25174"/>
                      <a:pt x="11469" y="25030"/>
                      <a:pt x="11368" y="25030"/>
                    </a:cubicBezTo>
                    <a:cubicBezTo>
                      <a:pt x="11099" y="24997"/>
                      <a:pt x="10814" y="25014"/>
                      <a:pt x="10546" y="25030"/>
                    </a:cubicBezTo>
                    <a:cubicBezTo>
                      <a:pt x="10294" y="25030"/>
                      <a:pt x="10043" y="25030"/>
                      <a:pt x="9791" y="25014"/>
                    </a:cubicBezTo>
                    <a:cubicBezTo>
                      <a:pt x="9255" y="25014"/>
                      <a:pt x="8735" y="24966"/>
                      <a:pt x="8216" y="24886"/>
                    </a:cubicBezTo>
                    <a:cubicBezTo>
                      <a:pt x="7963" y="24854"/>
                      <a:pt x="7712" y="24805"/>
                      <a:pt x="7478" y="24757"/>
                    </a:cubicBezTo>
                    <a:cubicBezTo>
                      <a:pt x="7444" y="24612"/>
                      <a:pt x="7412" y="24469"/>
                      <a:pt x="7378" y="24324"/>
                    </a:cubicBezTo>
                    <a:cubicBezTo>
                      <a:pt x="7328" y="24146"/>
                      <a:pt x="7276" y="23955"/>
                      <a:pt x="7226" y="23762"/>
                    </a:cubicBezTo>
                    <a:cubicBezTo>
                      <a:pt x="7295" y="23697"/>
                      <a:pt x="7328" y="23585"/>
                      <a:pt x="7362" y="23505"/>
                    </a:cubicBezTo>
                    <a:cubicBezTo>
                      <a:pt x="7412" y="23359"/>
                      <a:pt x="7461" y="23198"/>
                      <a:pt x="7495" y="23038"/>
                    </a:cubicBezTo>
                    <a:cubicBezTo>
                      <a:pt x="7563" y="22748"/>
                      <a:pt x="7596" y="22458"/>
                      <a:pt x="7613" y="22153"/>
                    </a:cubicBezTo>
                    <a:cubicBezTo>
                      <a:pt x="7663" y="21590"/>
                      <a:pt x="7596" y="21011"/>
                      <a:pt x="7444" y="20480"/>
                    </a:cubicBezTo>
                    <a:cubicBezTo>
                      <a:pt x="7159" y="19469"/>
                      <a:pt x="6489" y="18552"/>
                      <a:pt x="5499" y="18053"/>
                    </a:cubicBezTo>
                    <a:cubicBezTo>
                      <a:pt x="5230" y="17924"/>
                      <a:pt x="4929" y="17827"/>
                      <a:pt x="4627" y="17762"/>
                    </a:cubicBezTo>
                    <a:cubicBezTo>
                      <a:pt x="4478" y="17730"/>
                      <a:pt x="4327" y="17697"/>
                      <a:pt x="4174" y="17714"/>
                    </a:cubicBezTo>
                    <a:lnTo>
                      <a:pt x="4090" y="17714"/>
                    </a:lnTo>
                    <a:cubicBezTo>
                      <a:pt x="4174" y="17603"/>
                      <a:pt x="4225" y="17457"/>
                      <a:pt x="4241" y="17360"/>
                    </a:cubicBezTo>
                    <a:cubicBezTo>
                      <a:pt x="4290" y="17119"/>
                      <a:pt x="4325" y="16766"/>
                      <a:pt x="4107" y="16589"/>
                    </a:cubicBezTo>
                    <a:cubicBezTo>
                      <a:pt x="4022" y="16509"/>
                      <a:pt x="3872" y="16540"/>
                      <a:pt x="3839" y="16653"/>
                    </a:cubicBezTo>
                    <a:lnTo>
                      <a:pt x="3839" y="16686"/>
                    </a:lnTo>
                    <a:lnTo>
                      <a:pt x="3587" y="16831"/>
                    </a:lnTo>
                    <a:cubicBezTo>
                      <a:pt x="3435" y="16928"/>
                      <a:pt x="3285" y="16993"/>
                      <a:pt x="3134" y="17056"/>
                    </a:cubicBezTo>
                    <a:cubicBezTo>
                      <a:pt x="3034" y="17089"/>
                      <a:pt x="2949" y="17120"/>
                      <a:pt x="2866" y="17136"/>
                    </a:cubicBezTo>
                    <a:lnTo>
                      <a:pt x="2866" y="17104"/>
                    </a:lnTo>
                    <a:cubicBezTo>
                      <a:pt x="2850" y="16959"/>
                      <a:pt x="2816" y="16813"/>
                      <a:pt x="2799" y="16670"/>
                    </a:cubicBezTo>
                    <a:cubicBezTo>
                      <a:pt x="2748" y="16380"/>
                      <a:pt x="2698" y="16089"/>
                      <a:pt x="2631" y="15818"/>
                    </a:cubicBezTo>
                    <a:cubicBezTo>
                      <a:pt x="2565" y="15528"/>
                      <a:pt x="2515" y="15254"/>
                      <a:pt x="2430" y="14982"/>
                    </a:cubicBezTo>
                    <a:cubicBezTo>
                      <a:pt x="2413" y="14902"/>
                      <a:pt x="2379" y="14821"/>
                      <a:pt x="2363" y="14725"/>
                    </a:cubicBezTo>
                    <a:cubicBezTo>
                      <a:pt x="2363" y="14661"/>
                      <a:pt x="2363" y="14612"/>
                      <a:pt x="2380" y="14547"/>
                    </a:cubicBezTo>
                    <a:cubicBezTo>
                      <a:pt x="2380" y="14451"/>
                      <a:pt x="2397" y="14354"/>
                      <a:pt x="2397" y="14258"/>
                    </a:cubicBezTo>
                    <a:cubicBezTo>
                      <a:pt x="2465" y="14178"/>
                      <a:pt x="2516" y="14081"/>
                      <a:pt x="2532" y="13985"/>
                    </a:cubicBezTo>
                    <a:cubicBezTo>
                      <a:pt x="2549" y="13904"/>
                      <a:pt x="2515" y="13840"/>
                      <a:pt x="2450" y="13808"/>
                    </a:cubicBezTo>
                    <a:cubicBezTo>
                      <a:pt x="2450" y="13711"/>
                      <a:pt x="2465" y="13630"/>
                      <a:pt x="2465" y="13534"/>
                    </a:cubicBezTo>
                    <a:cubicBezTo>
                      <a:pt x="2599" y="12329"/>
                      <a:pt x="2733" y="11121"/>
                      <a:pt x="2884" y="9917"/>
                    </a:cubicBezTo>
                    <a:cubicBezTo>
                      <a:pt x="2986" y="9032"/>
                      <a:pt x="3102" y="8148"/>
                      <a:pt x="3237" y="7247"/>
                    </a:cubicBezTo>
                    <a:cubicBezTo>
                      <a:pt x="3286" y="6796"/>
                      <a:pt x="3353" y="6346"/>
                      <a:pt x="3420" y="5895"/>
                    </a:cubicBezTo>
                    <a:cubicBezTo>
                      <a:pt x="3470" y="5445"/>
                      <a:pt x="3538" y="4994"/>
                      <a:pt x="3522" y="4545"/>
                    </a:cubicBezTo>
                    <a:cubicBezTo>
                      <a:pt x="3522" y="4465"/>
                      <a:pt x="3420" y="4465"/>
                      <a:pt x="3387" y="4529"/>
                    </a:cubicBezTo>
                    <a:cubicBezTo>
                      <a:pt x="3237" y="4898"/>
                      <a:pt x="3152" y="5300"/>
                      <a:pt x="3085" y="5686"/>
                    </a:cubicBezTo>
                    <a:cubicBezTo>
                      <a:pt x="3001" y="6089"/>
                      <a:pt x="2934" y="6491"/>
                      <a:pt x="2867" y="6894"/>
                    </a:cubicBezTo>
                    <a:cubicBezTo>
                      <a:pt x="2733" y="7682"/>
                      <a:pt x="2616" y="8485"/>
                      <a:pt x="2499" y="9291"/>
                    </a:cubicBezTo>
                    <a:cubicBezTo>
                      <a:pt x="2433" y="9804"/>
                      <a:pt x="2365" y="10334"/>
                      <a:pt x="2298" y="10848"/>
                    </a:cubicBezTo>
                    <a:cubicBezTo>
                      <a:pt x="2147" y="10754"/>
                      <a:pt x="1963" y="10689"/>
                      <a:pt x="1795" y="10641"/>
                    </a:cubicBezTo>
                    <a:cubicBezTo>
                      <a:pt x="1643" y="10608"/>
                      <a:pt x="1460" y="10575"/>
                      <a:pt x="1292" y="10575"/>
                    </a:cubicBezTo>
                    <a:cubicBezTo>
                      <a:pt x="1140" y="10206"/>
                      <a:pt x="973" y="9820"/>
                      <a:pt x="805" y="9450"/>
                    </a:cubicBezTo>
                    <a:cubicBezTo>
                      <a:pt x="587" y="9000"/>
                      <a:pt x="369" y="8549"/>
                      <a:pt x="68" y="8149"/>
                    </a:cubicBezTo>
                    <a:cubicBezTo>
                      <a:pt x="34" y="8116"/>
                      <a:pt x="18" y="8085"/>
                      <a:pt x="1" y="8069"/>
                    </a:cubicBezTo>
                    <a:cubicBezTo>
                      <a:pt x="153" y="7875"/>
                      <a:pt x="269" y="7682"/>
                      <a:pt x="386" y="7475"/>
                    </a:cubicBezTo>
                    <a:cubicBezTo>
                      <a:pt x="554" y="7216"/>
                      <a:pt x="706" y="6942"/>
                      <a:pt x="839" y="6654"/>
                    </a:cubicBezTo>
                    <a:cubicBezTo>
                      <a:pt x="1107" y="6090"/>
                      <a:pt x="1326" y="5496"/>
                      <a:pt x="1494" y="4883"/>
                    </a:cubicBezTo>
                    <a:cubicBezTo>
                      <a:pt x="1765" y="3863"/>
                      <a:pt x="1882" y="2803"/>
                      <a:pt x="1915" y="1756"/>
                    </a:cubicBezTo>
                    <a:close/>
                    <a:moveTo>
                      <a:pt x="17778" y="25047"/>
                    </a:moveTo>
                    <a:lnTo>
                      <a:pt x="17778" y="25047"/>
                    </a:lnTo>
                    <a:cubicBezTo>
                      <a:pt x="17796" y="25127"/>
                      <a:pt x="17827" y="25224"/>
                      <a:pt x="17845" y="25304"/>
                    </a:cubicBezTo>
                    <a:cubicBezTo>
                      <a:pt x="17827" y="25304"/>
                      <a:pt x="17827" y="25320"/>
                      <a:pt x="17810" y="25320"/>
                    </a:cubicBezTo>
                    <a:cubicBezTo>
                      <a:pt x="16989" y="25770"/>
                      <a:pt x="16151" y="26157"/>
                      <a:pt x="15278" y="26477"/>
                    </a:cubicBezTo>
                    <a:cubicBezTo>
                      <a:pt x="15380" y="26333"/>
                      <a:pt x="15481" y="26190"/>
                      <a:pt x="15581" y="26027"/>
                    </a:cubicBezTo>
                    <a:cubicBezTo>
                      <a:pt x="16234" y="25062"/>
                      <a:pt x="16822" y="24032"/>
                      <a:pt x="17359" y="23003"/>
                    </a:cubicBezTo>
                    <a:cubicBezTo>
                      <a:pt x="17426" y="23308"/>
                      <a:pt x="17476" y="23614"/>
                      <a:pt x="17545" y="23920"/>
                    </a:cubicBezTo>
                    <a:cubicBezTo>
                      <a:pt x="17611" y="24291"/>
                      <a:pt x="17694" y="24676"/>
                      <a:pt x="17778" y="25047"/>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8"/>
              <p:cNvSpPr/>
              <p:nvPr/>
            </p:nvSpPr>
            <p:spPr>
              <a:xfrm>
                <a:off x="6689724" y="3285374"/>
                <a:ext cx="391857" cy="866044"/>
              </a:xfrm>
              <a:custGeom>
                <a:avLst/>
                <a:gdLst/>
                <a:ahLst/>
                <a:cxnLst/>
                <a:rect l="l" t="t" r="r" b="b"/>
                <a:pathLst>
                  <a:path w="12432" h="27476" extrusionOk="0">
                    <a:moveTo>
                      <a:pt x="1498" y="2190"/>
                    </a:moveTo>
                    <a:cubicBezTo>
                      <a:pt x="2235" y="2094"/>
                      <a:pt x="2939" y="1820"/>
                      <a:pt x="3559" y="1435"/>
                    </a:cubicBezTo>
                    <a:cubicBezTo>
                      <a:pt x="3895" y="1239"/>
                      <a:pt x="4197" y="1015"/>
                      <a:pt x="4482" y="758"/>
                    </a:cubicBezTo>
                    <a:cubicBezTo>
                      <a:pt x="4618" y="628"/>
                      <a:pt x="4751" y="500"/>
                      <a:pt x="4869" y="356"/>
                    </a:cubicBezTo>
                    <a:cubicBezTo>
                      <a:pt x="4935" y="292"/>
                      <a:pt x="4985" y="212"/>
                      <a:pt x="5035" y="147"/>
                    </a:cubicBezTo>
                    <a:cubicBezTo>
                      <a:pt x="5069" y="98"/>
                      <a:pt x="5087" y="51"/>
                      <a:pt x="5120" y="1"/>
                    </a:cubicBezTo>
                    <a:cubicBezTo>
                      <a:pt x="5154" y="17"/>
                      <a:pt x="5203" y="50"/>
                      <a:pt x="5253" y="65"/>
                    </a:cubicBezTo>
                    <a:cubicBezTo>
                      <a:pt x="6209" y="564"/>
                      <a:pt x="7265" y="869"/>
                      <a:pt x="8271" y="1225"/>
                    </a:cubicBezTo>
                    <a:cubicBezTo>
                      <a:pt x="8556" y="1322"/>
                      <a:pt x="8824" y="1416"/>
                      <a:pt x="9094" y="1530"/>
                    </a:cubicBezTo>
                    <a:cubicBezTo>
                      <a:pt x="9329" y="1626"/>
                      <a:pt x="9530" y="1755"/>
                      <a:pt x="9764" y="1867"/>
                    </a:cubicBezTo>
                    <a:cubicBezTo>
                      <a:pt x="9814" y="2044"/>
                      <a:pt x="9950" y="2223"/>
                      <a:pt x="10049" y="2397"/>
                    </a:cubicBezTo>
                    <a:cubicBezTo>
                      <a:pt x="10167" y="2607"/>
                      <a:pt x="10301" y="2833"/>
                      <a:pt x="10436" y="3042"/>
                    </a:cubicBezTo>
                    <a:cubicBezTo>
                      <a:pt x="10453" y="3089"/>
                      <a:pt x="10486" y="3153"/>
                      <a:pt x="10520" y="3203"/>
                    </a:cubicBezTo>
                    <a:cubicBezTo>
                      <a:pt x="10537" y="3283"/>
                      <a:pt x="10569" y="3363"/>
                      <a:pt x="10603" y="3460"/>
                    </a:cubicBezTo>
                    <a:cubicBezTo>
                      <a:pt x="10671" y="3604"/>
                      <a:pt x="10738" y="3765"/>
                      <a:pt x="10788" y="3911"/>
                    </a:cubicBezTo>
                    <a:cubicBezTo>
                      <a:pt x="10906" y="4198"/>
                      <a:pt x="11023" y="4505"/>
                      <a:pt x="11122" y="4795"/>
                    </a:cubicBezTo>
                    <a:cubicBezTo>
                      <a:pt x="11341" y="5389"/>
                      <a:pt x="11509" y="5984"/>
                      <a:pt x="11658" y="6597"/>
                    </a:cubicBezTo>
                    <a:cubicBezTo>
                      <a:pt x="11977" y="7802"/>
                      <a:pt x="12197" y="9041"/>
                      <a:pt x="12313" y="10278"/>
                    </a:cubicBezTo>
                    <a:cubicBezTo>
                      <a:pt x="12363" y="10826"/>
                      <a:pt x="12380" y="11389"/>
                      <a:pt x="12432" y="11951"/>
                    </a:cubicBezTo>
                    <a:cubicBezTo>
                      <a:pt x="12330" y="11919"/>
                      <a:pt x="12246" y="11886"/>
                      <a:pt x="12180" y="11872"/>
                    </a:cubicBezTo>
                    <a:cubicBezTo>
                      <a:pt x="11943" y="11776"/>
                      <a:pt x="11710" y="11695"/>
                      <a:pt x="11475" y="11630"/>
                    </a:cubicBezTo>
                    <a:cubicBezTo>
                      <a:pt x="10989" y="11485"/>
                      <a:pt x="10484" y="11388"/>
                      <a:pt x="9982" y="11324"/>
                    </a:cubicBezTo>
                    <a:cubicBezTo>
                      <a:pt x="9496" y="11259"/>
                      <a:pt x="8993" y="11244"/>
                      <a:pt x="8490" y="11259"/>
                    </a:cubicBezTo>
                    <a:cubicBezTo>
                      <a:pt x="8338" y="11259"/>
                      <a:pt x="8187" y="11275"/>
                      <a:pt x="8036" y="11292"/>
                    </a:cubicBezTo>
                    <a:cubicBezTo>
                      <a:pt x="7934" y="11292"/>
                      <a:pt x="7835" y="11308"/>
                      <a:pt x="7734" y="11325"/>
                    </a:cubicBezTo>
                    <a:cubicBezTo>
                      <a:pt x="7666" y="11325"/>
                      <a:pt x="7600" y="11341"/>
                      <a:pt x="7516" y="11358"/>
                    </a:cubicBezTo>
                    <a:cubicBezTo>
                      <a:pt x="7432" y="11358"/>
                      <a:pt x="7347" y="11390"/>
                      <a:pt x="7264" y="11406"/>
                    </a:cubicBezTo>
                    <a:cubicBezTo>
                      <a:pt x="7264" y="10377"/>
                      <a:pt x="7079" y="9381"/>
                      <a:pt x="6760" y="8383"/>
                    </a:cubicBezTo>
                    <a:cubicBezTo>
                      <a:pt x="6743" y="8303"/>
                      <a:pt x="6609" y="8334"/>
                      <a:pt x="6642" y="8416"/>
                    </a:cubicBezTo>
                    <a:cubicBezTo>
                      <a:pt x="6927" y="9478"/>
                      <a:pt x="6994" y="10619"/>
                      <a:pt x="6894" y="11713"/>
                    </a:cubicBezTo>
                    <a:cubicBezTo>
                      <a:pt x="6877" y="11890"/>
                      <a:pt x="7129" y="11923"/>
                      <a:pt x="7230" y="11810"/>
                    </a:cubicBezTo>
                    <a:cubicBezTo>
                      <a:pt x="7329" y="11826"/>
                      <a:pt x="7430" y="11810"/>
                      <a:pt x="7547" y="11810"/>
                    </a:cubicBezTo>
                    <a:cubicBezTo>
                      <a:pt x="7564" y="12164"/>
                      <a:pt x="7597" y="12533"/>
                      <a:pt x="7614" y="12888"/>
                    </a:cubicBezTo>
                    <a:cubicBezTo>
                      <a:pt x="7597" y="13451"/>
                      <a:pt x="7581" y="13996"/>
                      <a:pt x="7530" y="14544"/>
                    </a:cubicBezTo>
                    <a:cubicBezTo>
                      <a:pt x="7446" y="15525"/>
                      <a:pt x="7312" y="16492"/>
                      <a:pt x="7094" y="17456"/>
                    </a:cubicBezTo>
                    <a:cubicBezTo>
                      <a:pt x="6674" y="19371"/>
                      <a:pt x="6022" y="21235"/>
                      <a:pt x="5132" y="22987"/>
                    </a:cubicBezTo>
                    <a:cubicBezTo>
                      <a:pt x="4678" y="23872"/>
                      <a:pt x="4159" y="24740"/>
                      <a:pt x="3639" y="25594"/>
                    </a:cubicBezTo>
                    <a:cubicBezTo>
                      <a:pt x="3523" y="25723"/>
                      <a:pt x="3371" y="25820"/>
                      <a:pt x="3238" y="25931"/>
                    </a:cubicBezTo>
                    <a:cubicBezTo>
                      <a:pt x="3086" y="26061"/>
                      <a:pt x="2902" y="26174"/>
                      <a:pt x="2719" y="26268"/>
                    </a:cubicBezTo>
                    <a:cubicBezTo>
                      <a:pt x="2349" y="26477"/>
                      <a:pt x="1946" y="26607"/>
                      <a:pt x="1578" y="26799"/>
                    </a:cubicBezTo>
                    <a:cubicBezTo>
                      <a:pt x="1259" y="26945"/>
                      <a:pt x="975" y="27168"/>
                      <a:pt x="840" y="27475"/>
                    </a:cubicBezTo>
                    <a:cubicBezTo>
                      <a:pt x="555" y="27459"/>
                      <a:pt x="287" y="27443"/>
                      <a:pt x="1" y="27428"/>
                    </a:cubicBezTo>
                    <a:cubicBezTo>
                      <a:pt x="504" y="26721"/>
                      <a:pt x="958" y="26028"/>
                      <a:pt x="1375" y="25353"/>
                    </a:cubicBezTo>
                    <a:cubicBezTo>
                      <a:pt x="1610" y="25353"/>
                      <a:pt x="1828" y="25353"/>
                      <a:pt x="2064" y="25337"/>
                    </a:cubicBezTo>
                    <a:cubicBezTo>
                      <a:pt x="2366" y="25321"/>
                      <a:pt x="2683" y="25304"/>
                      <a:pt x="2969" y="25208"/>
                    </a:cubicBezTo>
                    <a:cubicBezTo>
                      <a:pt x="3086" y="25176"/>
                      <a:pt x="3053" y="25031"/>
                      <a:pt x="2952" y="25031"/>
                    </a:cubicBezTo>
                    <a:cubicBezTo>
                      <a:pt x="2683" y="24999"/>
                      <a:pt x="2398" y="25016"/>
                      <a:pt x="2130" y="25031"/>
                    </a:cubicBezTo>
                    <a:lnTo>
                      <a:pt x="1577" y="25031"/>
                    </a:lnTo>
                    <a:cubicBezTo>
                      <a:pt x="7786" y="14705"/>
                      <a:pt x="5439" y="7161"/>
                      <a:pt x="1498" y="2190"/>
                    </a:cubicBezTo>
                    <a:close/>
                    <a:moveTo>
                      <a:pt x="9362" y="25047"/>
                    </a:moveTo>
                    <a:lnTo>
                      <a:pt x="9362" y="25047"/>
                    </a:lnTo>
                    <a:cubicBezTo>
                      <a:pt x="9380" y="25127"/>
                      <a:pt x="9411" y="25224"/>
                      <a:pt x="9429" y="25304"/>
                    </a:cubicBezTo>
                    <a:cubicBezTo>
                      <a:pt x="9411" y="25304"/>
                      <a:pt x="9411" y="25320"/>
                      <a:pt x="9394" y="25320"/>
                    </a:cubicBezTo>
                    <a:cubicBezTo>
                      <a:pt x="8573" y="25770"/>
                      <a:pt x="7735" y="26157"/>
                      <a:pt x="6862" y="26477"/>
                    </a:cubicBezTo>
                    <a:cubicBezTo>
                      <a:pt x="6964" y="26333"/>
                      <a:pt x="7065" y="26190"/>
                      <a:pt x="7165" y="26027"/>
                    </a:cubicBezTo>
                    <a:cubicBezTo>
                      <a:pt x="7818" y="25062"/>
                      <a:pt x="8406" y="24032"/>
                      <a:pt x="8943" y="23003"/>
                    </a:cubicBezTo>
                    <a:cubicBezTo>
                      <a:pt x="9010" y="23308"/>
                      <a:pt x="9060" y="23614"/>
                      <a:pt x="9129" y="23920"/>
                    </a:cubicBezTo>
                    <a:cubicBezTo>
                      <a:pt x="9195" y="24291"/>
                      <a:pt x="9278" y="24676"/>
                      <a:pt x="9362" y="2504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6616372" y="3214481"/>
                <a:ext cx="225683" cy="129736"/>
              </a:xfrm>
              <a:custGeom>
                <a:avLst/>
                <a:gdLst/>
                <a:ahLst/>
                <a:cxnLst/>
                <a:rect l="l" t="t" r="r" b="b"/>
                <a:pathLst>
                  <a:path w="7160" h="4116" extrusionOk="0">
                    <a:moveTo>
                      <a:pt x="907" y="1737"/>
                    </a:moveTo>
                    <a:lnTo>
                      <a:pt x="907" y="1737"/>
                    </a:lnTo>
                    <a:cubicBezTo>
                      <a:pt x="1090" y="1576"/>
                      <a:pt x="1242" y="1368"/>
                      <a:pt x="1343" y="1142"/>
                    </a:cubicBezTo>
                    <a:cubicBezTo>
                      <a:pt x="1460" y="996"/>
                      <a:pt x="1477" y="773"/>
                      <a:pt x="1477" y="579"/>
                    </a:cubicBezTo>
                    <a:cubicBezTo>
                      <a:pt x="1628" y="628"/>
                      <a:pt x="1778" y="661"/>
                      <a:pt x="1896" y="692"/>
                    </a:cubicBezTo>
                    <a:cubicBezTo>
                      <a:pt x="2098" y="740"/>
                      <a:pt x="2315" y="772"/>
                      <a:pt x="2533" y="805"/>
                    </a:cubicBezTo>
                    <a:cubicBezTo>
                      <a:pt x="2953" y="853"/>
                      <a:pt x="3372" y="837"/>
                      <a:pt x="3791" y="756"/>
                    </a:cubicBezTo>
                    <a:cubicBezTo>
                      <a:pt x="4210" y="692"/>
                      <a:pt x="4612" y="578"/>
                      <a:pt x="4998" y="385"/>
                    </a:cubicBezTo>
                    <a:cubicBezTo>
                      <a:pt x="5167" y="305"/>
                      <a:pt x="5350" y="208"/>
                      <a:pt x="5502" y="98"/>
                    </a:cubicBezTo>
                    <a:cubicBezTo>
                      <a:pt x="5551" y="65"/>
                      <a:pt x="5585" y="33"/>
                      <a:pt x="5635" y="1"/>
                    </a:cubicBezTo>
                    <a:cubicBezTo>
                      <a:pt x="5635" y="111"/>
                      <a:pt x="5635" y="224"/>
                      <a:pt x="5653" y="321"/>
                    </a:cubicBezTo>
                    <a:lnTo>
                      <a:pt x="5653" y="321"/>
                    </a:lnTo>
                    <a:cubicBezTo>
                      <a:pt x="5670" y="482"/>
                      <a:pt x="5720" y="628"/>
                      <a:pt x="5802" y="772"/>
                    </a:cubicBezTo>
                    <a:cubicBezTo>
                      <a:pt x="5921" y="1012"/>
                      <a:pt x="6087" y="1222"/>
                      <a:pt x="6272" y="1415"/>
                    </a:cubicBezTo>
                    <a:cubicBezTo>
                      <a:pt x="6524" y="1672"/>
                      <a:pt x="6842" y="1897"/>
                      <a:pt x="7159" y="2090"/>
                    </a:cubicBezTo>
                    <a:cubicBezTo>
                      <a:pt x="7144" y="2090"/>
                      <a:pt x="7127" y="2106"/>
                      <a:pt x="7110" y="2123"/>
                    </a:cubicBezTo>
                    <a:cubicBezTo>
                      <a:pt x="7043" y="2171"/>
                      <a:pt x="6993" y="2220"/>
                      <a:pt x="6925" y="2284"/>
                    </a:cubicBezTo>
                    <a:cubicBezTo>
                      <a:pt x="6808" y="2380"/>
                      <a:pt x="6690" y="2494"/>
                      <a:pt x="6574" y="2590"/>
                    </a:cubicBezTo>
                    <a:cubicBezTo>
                      <a:pt x="6340" y="2781"/>
                      <a:pt x="6104" y="2958"/>
                      <a:pt x="5852" y="3120"/>
                    </a:cubicBezTo>
                    <a:cubicBezTo>
                      <a:pt x="5349" y="3442"/>
                      <a:pt x="4796" y="3699"/>
                      <a:pt x="4192" y="3844"/>
                    </a:cubicBezTo>
                    <a:cubicBezTo>
                      <a:pt x="3102" y="4116"/>
                      <a:pt x="1912" y="3924"/>
                      <a:pt x="972" y="3329"/>
                    </a:cubicBezTo>
                    <a:cubicBezTo>
                      <a:pt x="570" y="3072"/>
                      <a:pt x="235" y="2735"/>
                      <a:pt x="0" y="2348"/>
                    </a:cubicBezTo>
                    <a:cubicBezTo>
                      <a:pt x="321" y="2172"/>
                      <a:pt x="639" y="1977"/>
                      <a:pt x="907" y="173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8"/>
              <p:cNvSpPr/>
              <p:nvPr/>
            </p:nvSpPr>
            <p:spPr>
              <a:xfrm>
                <a:off x="6555629" y="2900112"/>
                <a:ext cx="404843" cy="305271"/>
              </a:xfrm>
              <a:custGeom>
                <a:avLst/>
                <a:gdLst/>
                <a:ahLst/>
                <a:cxnLst/>
                <a:rect l="l" t="t" r="r" b="b"/>
                <a:pathLst>
                  <a:path w="12844" h="9685" extrusionOk="0">
                    <a:moveTo>
                      <a:pt x="2080" y="8864"/>
                    </a:moveTo>
                    <a:lnTo>
                      <a:pt x="2080" y="8864"/>
                    </a:lnTo>
                    <a:cubicBezTo>
                      <a:pt x="1274" y="8413"/>
                      <a:pt x="537" y="7738"/>
                      <a:pt x="252" y="6852"/>
                    </a:cubicBezTo>
                    <a:cubicBezTo>
                      <a:pt x="68" y="6258"/>
                      <a:pt x="85" y="5616"/>
                      <a:pt x="102" y="4986"/>
                    </a:cubicBezTo>
                    <a:cubicBezTo>
                      <a:pt x="102" y="4553"/>
                      <a:pt x="102" y="4085"/>
                      <a:pt x="1" y="3652"/>
                    </a:cubicBezTo>
                    <a:cubicBezTo>
                      <a:pt x="219" y="3459"/>
                      <a:pt x="353" y="3185"/>
                      <a:pt x="470" y="2929"/>
                    </a:cubicBezTo>
                    <a:cubicBezTo>
                      <a:pt x="621" y="2624"/>
                      <a:pt x="740" y="2287"/>
                      <a:pt x="822" y="1948"/>
                    </a:cubicBezTo>
                    <a:cubicBezTo>
                      <a:pt x="906" y="1626"/>
                      <a:pt x="957" y="1273"/>
                      <a:pt x="974" y="935"/>
                    </a:cubicBezTo>
                    <a:cubicBezTo>
                      <a:pt x="988" y="775"/>
                      <a:pt x="988" y="599"/>
                      <a:pt x="988" y="437"/>
                    </a:cubicBezTo>
                    <a:cubicBezTo>
                      <a:pt x="988" y="389"/>
                      <a:pt x="988" y="341"/>
                      <a:pt x="974" y="292"/>
                    </a:cubicBezTo>
                    <a:cubicBezTo>
                      <a:pt x="1392" y="422"/>
                      <a:pt x="1829" y="470"/>
                      <a:pt x="2248" y="516"/>
                    </a:cubicBezTo>
                    <a:cubicBezTo>
                      <a:pt x="2801" y="581"/>
                      <a:pt x="3354" y="629"/>
                      <a:pt x="3907" y="645"/>
                    </a:cubicBezTo>
                    <a:cubicBezTo>
                      <a:pt x="5013" y="661"/>
                      <a:pt x="6137" y="581"/>
                      <a:pt x="7227" y="389"/>
                    </a:cubicBezTo>
                    <a:cubicBezTo>
                      <a:pt x="7529" y="340"/>
                      <a:pt x="7831" y="276"/>
                      <a:pt x="8116" y="211"/>
                    </a:cubicBezTo>
                    <a:cubicBezTo>
                      <a:pt x="8351" y="162"/>
                      <a:pt x="8636" y="115"/>
                      <a:pt x="8854" y="1"/>
                    </a:cubicBezTo>
                    <a:cubicBezTo>
                      <a:pt x="8887" y="129"/>
                      <a:pt x="8921" y="242"/>
                      <a:pt x="8954" y="354"/>
                    </a:cubicBezTo>
                    <a:cubicBezTo>
                      <a:pt x="9021" y="548"/>
                      <a:pt x="9073" y="741"/>
                      <a:pt x="9138" y="933"/>
                    </a:cubicBezTo>
                    <a:cubicBezTo>
                      <a:pt x="9239" y="1335"/>
                      <a:pt x="9338" y="1723"/>
                      <a:pt x="9423" y="2123"/>
                    </a:cubicBezTo>
                    <a:cubicBezTo>
                      <a:pt x="9507" y="2526"/>
                      <a:pt x="9591" y="2928"/>
                      <a:pt x="9658" y="3330"/>
                    </a:cubicBezTo>
                    <a:cubicBezTo>
                      <a:pt x="9691" y="3522"/>
                      <a:pt x="9725" y="3716"/>
                      <a:pt x="9758" y="3908"/>
                    </a:cubicBezTo>
                    <a:cubicBezTo>
                      <a:pt x="9792" y="4102"/>
                      <a:pt x="9809" y="4311"/>
                      <a:pt x="9891" y="4488"/>
                    </a:cubicBezTo>
                    <a:lnTo>
                      <a:pt x="9891" y="4520"/>
                    </a:lnTo>
                    <a:cubicBezTo>
                      <a:pt x="9891" y="4569"/>
                      <a:pt x="9943" y="4600"/>
                      <a:pt x="9993" y="4600"/>
                    </a:cubicBezTo>
                    <a:cubicBezTo>
                      <a:pt x="10162" y="4552"/>
                      <a:pt x="10245" y="4423"/>
                      <a:pt x="10329" y="4295"/>
                    </a:cubicBezTo>
                    <a:cubicBezTo>
                      <a:pt x="10430" y="4149"/>
                      <a:pt x="10530" y="4004"/>
                      <a:pt x="10597" y="3845"/>
                    </a:cubicBezTo>
                    <a:cubicBezTo>
                      <a:pt x="10615" y="3845"/>
                      <a:pt x="10615" y="3829"/>
                      <a:pt x="10615" y="3811"/>
                    </a:cubicBezTo>
                    <a:lnTo>
                      <a:pt x="10615" y="3811"/>
                    </a:lnTo>
                    <a:cubicBezTo>
                      <a:pt x="10682" y="3699"/>
                      <a:pt x="10750" y="3571"/>
                      <a:pt x="10867" y="3475"/>
                    </a:cubicBezTo>
                    <a:cubicBezTo>
                      <a:pt x="10951" y="3378"/>
                      <a:pt x="11068" y="3297"/>
                      <a:pt x="11185" y="3233"/>
                    </a:cubicBezTo>
                    <a:cubicBezTo>
                      <a:pt x="11219" y="3265"/>
                      <a:pt x="11269" y="3265"/>
                      <a:pt x="11319" y="3250"/>
                    </a:cubicBezTo>
                    <a:cubicBezTo>
                      <a:pt x="11351" y="3217"/>
                      <a:pt x="11403" y="3185"/>
                      <a:pt x="11420" y="3137"/>
                    </a:cubicBezTo>
                    <a:cubicBezTo>
                      <a:pt x="11570" y="3088"/>
                      <a:pt x="11721" y="3088"/>
                      <a:pt x="11855" y="3104"/>
                    </a:cubicBezTo>
                    <a:cubicBezTo>
                      <a:pt x="12073" y="3120"/>
                      <a:pt x="12274" y="3216"/>
                      <a:pt x="12441" y="3345"/>
                    </a:cubicBezTo>
                    <a:cubicBezTo>
                      <a:pt x="12760" y="3571"/>
                      <a:pt x="12843" y="4021"/>
                      <a:pt x="12760" y="4391"/>
                    </a:cubicBezTo>
                    <a:cubicBezTo>
                      <a:pt x="12677" y="4824"/>
                      <a:pt x="12458" y="5212"/>
                      <a:pt x="12141" y="5517"/>
                    </a:cubicBezTo>
                    <a:cubicBezTo>
                      <a:pt x="11939" y="5677"/>
                      <a:pt x="11721" y="5807"/>
                      <a:pt x="11486" y="5919"/>
                    </a:cubicBezTo>
                    <a:cubicBezTo>
                      <a:pt x="11300" y="6015"/>
                      <a:pt x="11116" y="6079"/>
                      <a:pt x="10916" y="6127"/>
                    </a:cubicBezTo>
                    <a:cubicBezTo>
                      <a:pt x="10865" y="6063"/>
                      <a:pt x="10764" y="6030"/>
                      <a:pt x="10682" y="6111"/>
                    </a:cubicBezTo>
                    <a:cubicBezTo>
                      <a:pt x="10597" y="6223"/>
                      <a:pt x="10479" y="6304"/>
                      <a:pt x="10397" y="6434"/>
                    </a:cubicBezTo>
                    <a:cubicBezTo>
                      <a:pt x="10312" y="6546"/>
                      <a:pt x="10229" y="6657"/>
                      <a:pt x="10162" y="6770"/>
                    </a:cubicBezTo>
                    <a:cubicBezTo>
                      <a:pt x="9993" y="6995"/>
                      <a:pt x="9826" y="7205"/>
                      <a:pt x="9641" y="7414"/>
                    </a:cubicBezTo>
                    <a:cubicBezTo>
                      <a:pt x="9289" y="7832"/>
                      <a:pt x="8920" y="8218"/>
                      <a:pt x="8467" y="8539"/>
                    </a:cubicBezTo>
                    <a:cubicBezTo>
                      <a:pt x="7578" y="9183"/>
                      <a:pt x="6504" y="9537"/>
                      <a:pt x="5382" y="9602"/>
                    </a:cubicBezTo>
                    <a:cubicBezTo>
                      <a:pt x="4260" y="9684"/>
                      <a:pt x="3069" y="9394"/>
                      <a:pt x="2080" y="886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8"/>
              <p:cNvSpPr/>
              <p:nvPr/>
            </p:nvSpPr>
            <p:spPr>
              <a:xfrm>
                <a:off x="6502199" y="3017279"/>
                <a:ext cx="43403" cy="81132"/>
              </a:xfrm>
              <a:custGeom>
                <a:avLst/>
                <a:gdLst/>
                <a:ahLst/>
                <a:cxnLst/>
                <a:rect l="l" t="t" r="r" b="b"/>
                <a:pathLst>
                  <a:path w="1377" h="2574" extrusionOk="0">
                    <a:moveTo>
                      <a:pt x="924" y="2429"/>
                    </a:moveTo>
                    <a:lnTo>
                      <a:pt x="924" y="2429"/>
                    </a:lnTo>
                    <a:cubicBezTo>
                      <a:pt x="755" y="2349"/>
                      <a:pt x="621" y="2219"/>
                      <a:pt x="487" y="2093"/>
                    </a:cubicBezTo>
                    <a:cubicBezTo>
                      <a:pt x="252" y="1834"/>
                      <a:pt x="85" y="1512"/>
                      <a:pt x="51" y="1159"/>
                    </a:cubicBezTo>
                    <a:cubicBezTo>
                      <a:pt x="1" y="789"/>
                      <a:pt x="117" y="339"/>
                      <a:pt x="470" y="129"/>
                    </a:cubicBezTo>
                    <a:cubicBezTo>
                      <a:pt x="638" y="32"/>
                      <a:pt x="839" y="1"/>
                      <a:pt x="1023" y="49"/>
                    </a:cubicBezTo>
                    <a:cubicBezTo>
                      <a:pt x="1057" y="65"/>
                      <a:pt x="1090" y="82"/>
                      <a:pt x="1124" y="98"/>
                    </a:cubicBezTo>
                    <a:cubicBezTo>
                      <a:pt x="1226" y="146"/>
                      <a:pt x="1309" y="226"/>
                      <a:pt x="1376" y="340"/>
                    </a:cubicBezTo>
                    <a:lnTo>
                      <a:pt x="1376" y="356"/>
                    </a:lnTo>
                    <a:lnTo>
                      <a:pt x="1376" y="435"/>
                    </a:lnTo>
                    <a:cubicBezTo>
                      <a:pt x="1243" y="307"/>
                      <a:pt x="990" y="276"/>
                      <a:pt x="840" y="289"/>
                    </a:cubicBezTo>
                    <a:cubicBezTo>
                      <a:pt x="572" y="339"/>
                      <a:pt x="354" y="532"/>
                      <a:pt x="337" y="789"/>
                    </a:cubicBezTo>
                    <a:cubicBezTo>
                      <a:pt x="321" y="853"/>
                      <a:pt x="439" y="869"/>
                      <a:pt x="473" y="820"/>
                    </a:cubicBezTo>
                    <a:cubicBezTo>
                      <a:pt x="556" y="660"/>
                      <a:pt x="691" y="515"/>
                      <a:pt x="892" y="515"/>
                    </a:cubicBezTo>
                    <a:cubicBezTo>
                      <a:pt x="976" y="515"/>
                      <a:pt x="1060" y="531"/>
                      <a:pt x="1127" y="579"/>
                    </a:cubicBezTo>
                    <a:cubicBezTo>
                      <a:pt x="1211" y="611"/>
                      <a:pt x="1262" y="675"/>
                      <a:pt x="1346" y="708"/>
                    </a:cubicBezTo>
                    <a:lnTo>
                      <a:pt x="1346" y="708"/>
                    </a:lnTo>
                    <a:cubicBezTo>
                      <a:pt x="1330" y="885"/>
                      <a:pt x="1313" y="1062"/>
                      <a:pt x="1313" y="1240"/>
                    </a:cubicBezTo>
                    <a:cubicBezTo>
                      <a:pt x="1262" y="1690"/>
                      <a:pt x="1228" y="2141"/>
                      <a:pt x="1262" y="2574"/>
                    </a:cubicBezTo>
                    <a:cubicBezTo>
                      <a:pt x="1159" y="2524"/>
                      <a:pt x="1024" y="2493"/>
                      <a:pt x="924" y="242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6432472" y="2730839"/>
                <a:ext cx="510120" cy="292443"/>
              </a:xfrm>
              <a:custGeom>
                <a:avLst/>
                <a:gdLst/>
                <a:ahLst/>
                <a:cxnLst/>
                <a:rect l="l" t="t" r="r" b="b"/>
                <a:pathLst>
                  <a:path w="16184" h="9278" extrusionOk="0">
                    <a:moveTo>
                      <a:pt x="2332" y="6868"/>
                    </a:moveTo>
                    <a:lnTo>
                      <a:pt x="2332" y="6868"/>
                    </a:lnTo>
                    <a:cubicBezTo>
                      <a:pt x="2247" y="6530"/>
                      <a:pt x="2180" y="6176"/>
                      <a:pt x="2146" y="5821"/>
                    </a:cubicBezTo>
                    <a:cubicBezTo>
                      <a:pt x="2129" y="5549"/>
                      <a:pt x="2146" y="5258"/>
                      <a:pt x="2095" y="4987"/>
                    </a:cubicBezTo>
                    <a:lnTo>
                      <a:pt x="2095" y="4761"/>
                    </a:lnTo>
                    <a:cubicBezTo>
                      <a:pt x="2129" y="4536"/>
                      <a:pt x="2163" y="4277"/>
                      <a:pt x="2230" y="4070"/>
                    </a:cubicBezTo>
                    <a:cubicBezTo>
                      <a:pt x="2247" y="3973"/>
                      <a:pt x="2213" y="3860"/>
                      <a:pt x="2129" y="3813"/>
                    </a:cubicBezTo>
                    <a:cubicBezTo>
                      <a:pt x="1843" y="3700"/>
                      <a:pt x="1558" y="3619"/>
                      <a:pt x="1290" y="3475"/>
                    </a:cubicBezTo>
                    <a:cubicBezTo>
                      <a:pt x="1039" y="3313"/>
                      <a:pt x="804" y="3137"/>
                      <a:pt x="621" y="2912"/>
                    </a:cubicBezTo>
                    <a:cubicBezTo>
                      <a:pt x="419" y="2702"/>
                      <a:pt x="268" y="2445"/>
                      <a:pt x="151" y="2172"/>
                    </a:cubicBezTo>
                    <a:cubicBezTo>
                      <a:pt x="85" y="2028"/>
                      <a:pt x="33" y="1882"/>
                      <a:pt x="0" y="1722"/>
                    </a:cubicBezTo>
                    <a:lnTo>
                      <a:pt x="0" y="1705"/>
                    </a:lnTo>
                    <a:cubicBezTo>
                      <a:pt x="35" y="1754"/>
                      <a:pt x="85" y="1787"/>
                      <a:pt x="134" y="1802"/>
                    </a:cubicBezTo>
                    <a:cubicBezTo>
                      <a:pt x="486" y="2044"/>
                      <a:pt x="940" y="2205"/>
                      <a:pt x="1359" y="2269"/>
                    </a:cubicBezTo>
                    <a:cubicBezTo>
                      <a:pt x="1611" y="2302"/>
                      <a:pt x="1862" y="2318"/>
                      <a:pt x="2114" y="2302"/>
                    </a:cubicBezTo>
                    <a:cubicBezTo>
                      <a:pt x="2248" y="2286"/>
                      <a:pt x="2382" y="2269"/>
                      <a:pt x="2499" y="2222"/>
                    </a:cubicBezTo>
                    <a:cubicBezTo>
                      <a:pt x="2651" y="2189"/>
                      <a:pt x="2751" y="2141"/>
                      <a:pt x="2852" y="2028"/>
                    </a:cubicBezTo>
                    <a:lnTo>
                      <a:pt x="2852" y="2012"/>
                    </a:lnTo>
                    <a:cubicBezTo>
                      <a:pt x="2951" y="1979"/>
                      <a:pt x="3019" y="1868"/>
                      <a:pt x="2985" y="1771"/>
                    </a:cubicBezTo>
                    <a:cubicBezTo>
                      <a:pt x="2918" y="1625"/>
                      <a:pt x="2801" y="1515"/>
                      <a:pt x="2700" y="1385"/>
                    </a:cubicBezTo>
                    <a:cubicBezTo>
                      <a:pt x="2617" y="1272"/>
                      <a:pt x="2532" y="1144"/>
                      <a:pt x="2465" y="998"/>
                    </a:cubicBezTo>
                    <a:cubicBezTo>
                      <a:pt x="2415" y="886"/>
                      <a:pt x="2366" y="773"/>
                      <a:pt x="2332" y="643"/>
                    </a:cubicBezTo>
                    <a:cubicBezTo>
                      <a:pt x="2902" y="1030"/>
                      <a:pt x="3621" y="1143"/>
                      <a:pt x="4309" y="1111"/>
                    </a:cubicBezTo>
                    <a:cubicBezTo>
                      <a:pt x="5266" y="1063"/>
                      <a:pt x="6155" y="710"/>
                      <a:pt x="7060" y="468"/>
                    </a:cubicBezTo>
                    <a:cubicBezTo>
                      <a:pt x="8803" y="0"/>
                      <a:pt x="10665" y="17"/>
                      <a:pt x="12409" y="436"/>
                    </a:cubicBezTo>
                    <a:cubicBezTo>
                      <a:pt x="12878" y="564"/>
                      <a:pt x="13348" y="676"/>
                      <a:pt x="13785" y="868"/>
                    </a:cubicBezTo>
                    <a:cubicBezTo>
                      <a:pt x="14003" y="949"/>
                      <a:pt x="14254" y="1061"/>
                      <a:pt x="14457" y="1224"/>
                    </a:cubicBezTo>
                    <a:cubicBezTo>
                      <a:pt x="14457" y="1239"/>
                      <a:pt x="14473" y="1239"/>
                      <a:pt x="14473" y="1255"/>
                    </a:cubicBezTo>
                    <a:cubicBezTo>
                      <a:pt x="14524" y="1352"/>
                      <a:pt x="14573" y="1465"/>
                      <a:pt x="14640" y="1560"/>
                    </a:cubicBezTo>
                    <a:cubicBezTo>
                      <a:pt x="14707" y="1657"/>
                      <a:pt x="14774" y="1752"/>
                      <a:pt x="14841" y="1851"/>
                    </a:cubicBezTo>
                    <a:cubicBezTo>
                      <a:pt x="14975" y="2043"/>
                      <a:pt x="15109" y="2237"/>
                      <a:pt x="15228" y="2445"/>
                    </a:cubicBezTo>
                    <a:cubicBezTo>
                      <a:pt x="15445" y="2847"/>
                      <a:pt x="15647" y="3250"/>
                      <a:pt x="15798" y="3683"/>
                    </a:cubicBezTo>
                    <a:cubicBezTo>
                      <a:pt x="16099" y="4600"/>
                      <a:pt x="16183" y="5565"/>
                      <a:pt x="16032" y="6530"/>
                    </a:cubicBezTo>
                    <a:cubicBezTo>
                      <a:pt x="15981" y="6803"/>
                      <a:pt x="15914" y="7076"/>
                      <a:pt x="15831" y="7350"/>
                    </a:cubicBezTo>
                    <a:cubicBezTo>
                      <a:pt x="15798" y="7477"/>
                      <a:pt x="15764" y="7608"/>
                      <a:pt x="15712" y="7736"/>
                    </a:cubicBezTo>
                    <a:cubicBezTo>
                      <a:pt x="15695" y="7800"/>
                      <a:pt x="15679" y="7864"/>
                      <a:pt x="15662" y="7928"/>
                    </a:cubicBezTo>
                    <a:cubicBezTo>
                      <a:pt x="15611" y="7928"/>
                      <a:pt x="15562" y="7944"/>
                      <a:pt x="15512" y="7944"/>
                    </a:cubicBezTo>
                    <a:lnTo>
                      <a:pt x="15512" y="7864"/>
                    </a:lnTo>
                    <a:cubicBezTo>
                      <a:pt x="15562" y="7574"/>
                      <a:pt x="15562" y="7284"/>
                      <a:pt x="15529" y="6995"/>
                    </a:cubicBezTo>
                    <a:cubicBezTo>
                      <a:pt x="15512" y="6818"/>
                      <a:pt x="15244" y="6818"/>
                      <a:pt x="15244" y="6995"/>
                    </a:cubicBezTo>
                    <a:cubicBezTo>
                      <a:pt x="15244" y="7269"/>
                      <a:pt x="15226" y="7525"/>
                      <a:pt x="15176" y="7799"/>
                    </a:cubicBezTo>
                    <a:cubicBezTo>
                      <a:pt x="15159" y="7894"/>
                      <a:pt x="15142" y="7991"/>
                      <a:pt x="15125" y="8073"/>
                    </a:cubicBezTo>
                    <a:cubicBezTo>
                      <a:pt x="15040" y="8120"/>
                      <a:pt x="14957" y="8170"/>
                      <a:pt x="14873" y="8217"/>
                    </a:cubicBezTo>
                    <a:cubicBezTo>
                      <a:pt x="14840" y="8217"/>
                      <a:pt x="14788" y="8233"/>
                      <a:pt x="14755" y="8233"/>
                    </a:cubicBezTo>
                    <a:cubicBezTo>
                      <a:pt x="14772" y="8072"/>
                      <a:pt x="14772" y="7910"/>
                      <a:pt x="14755" y="7733"/>
                    </a:cubicBezTo>
                    <a:cubicBezTo>
                      <a:pt x="14738" y="7332"/>
                      <a:pt x="14639" y="6945"/>
                      <a:pt x="14487" y="6574"/>
                    </a:cubicBezTo>
                    <a:cubicBezTo>
                      <a:pt x="14437" y="6477"/>
                      <a:pt x="14304" y="6510"/>
                      <a:pt x="14337" y="6607"/>
                    </a:cubicBezTo>
                    <a:cubicBezTo>
                      <a:pt x="14437" y="6978"/>
                      <a:pt x="14487" y="7365"/>
                      <a:pt x="14504" y="7733"/>
                    </a:cubicBezTo>
                    <a:cubicBezTo>
                      <a:pt x="14504" y="7910"/>
                      <a:pt x="14504" y="8103"/>
                      <a:pt x="14487" y="8279"/>
                    </a:cubicBezTo>
                    <a:cubicBezTo>
                      <a:pt x="14470" y="8343"/>
                      <a:pt x="14454" y="8423"/>
                      <a:pt x="14437" y="8504"/>
                    </a:cubicBezTo>
                    <a:cubicBezTo>
                      <a:pt x="14371" y="8633"/>
                      <a:pt x="14320" y="8763"/>
                      <a:pt x="14269" y="8891"/>
                    </a:cubicBezTo>
                    <a:cubicBezTo>
                      <a:pt x="14219" y="9019"/>
                      <a:pt x="14152" y="9147"/>
                      <a:pt x="14086" y="9277"/>
                    </a:cubicBezTo>
                    <a:lnTo>
                      <a:pt x="14086" y="9213"/>
                    </a:lnTo>
                    <a:cubicBezTo>
                      <a:pt x="14069" y="9004"/>
                      <a:pt x="14052" y="8811"/>
                      <a:pt x="14019" y="8601"/>
                    </a:cubicBezTo>
                    <a:cubicBezTo>
                      <a:pt x="13968" y="8183"/>
                      <a:pt x="13917" y="7782"/>
                      <a:pt x="13816" y="7365"/>
                    </a:cubicBezTo>
                    <a:cubicBezTo>
                      <a:pt x="13733" y="6962"/>
                      <a:pt x="13648" y="6575"/>
                      <a:pt x="13530" y="6174"/>
                    </a:cubicBezTo>
                    <a:cubicBezTo>
                      <a:pt x="13481" y="5981"/>
                      <a:pt x="13414" y="5787"/>
                      <a:pt x="13364" y="5577"/>
                    </a:cubicBezTo>
                    <a:cubicBezTo>
                      <a:pt x="13297" y="5386"/>
                      <a:pt x="13230" y="5143"/>
                      <a:pt x="13096" y="4966"/>
                    </a:cubicBezTo>
                    <a:cubicBezTo>
                      <a:pt x="13045" y="4901"/>
                      <a:pt x="12962" y="4901"/>
                      <a:pt x="12912" y="4918"/>
                    </a:cubicBezTo>
                    <a:cubicBezTo>
                      <a:pt x="12878" y="4901"/>
                      <a:pt x="12861" y="4885"/>
                      <a:pt x="12845" y="4885"/>
                    </a:cubicBezTo>
                    <a:cubicBezTo>
                      <a:pt x="12560" y="4836"/>
                      <a:pt x="12292" y="4949"/>
                      <a:pt x="12024" y="5013"/>
                    </a:cubicBezTo>
                    <a:cubicBezTo>
                      <a:pt x="11773" y="5078"/>
                      <a:pt x="11504" y="5126"/>
                      <a:pt x="11236" y="5172"/>
                    </a:cubicBezTo>
                    <a:cubicBezTo>
                      <a:pt x="10716" y="5285"/>
                      <a:pt x="10180" y="5352"/>
                      <a:pt x="9643" y="5398"/>
                    </a:cubicBezTo>
                    <a:cubicBezTo>
                      <a:pt x="8586" y="5511"/>
                      <a:pt x="7513" y="5526"/>
                      <a:pt x="6440" y="5431"/>
                    </a:cubicBezTo>
                    <a:cubicBezTo>
                      <a:pt x="6137" y="5398"/>
                      <a:pt x="5852" y="5366"/>
                      <a:pt x="5551" y="5336"/>
                    </a:cubicBezTo>
                    <a:cubicBezTo>
                      <a:pt x="5266" y="5302"/>
                      <a:pt x="4965" y="5255"/>
                      <a:pt x="4680" y="5255"/>
                    </a:cubicBezTo>
                    <a:cubicBezTo>
                      <a:pt x="4646" y="5239"/>
                      <a:pt x="4597" y="5255"/>
                      <a:pt x="4545" y="5272"/>
                    </a:cubicBezTo>
                    <a:lnTo>
                      <a:pt x="4545" y="5272"/>
                    </a:lnTo>
                    <a:cubicBezTo>
                      <a:pt x="4511" y="5302"/>
                      <a:pt x="4494" y="5336"/>
                      <a:pt x="4478" y="5366"/>
                    </a:cubicBezTo>
                    <a:cubicBezTo>
                      <a:pt x="4411" y="5495"/>
                      <a:pt x="4427" y="5640"/>
                      <a:pt x="4427" y="5786"/>
                    </a:cubicBezTo>
                    <a:cubicBezTo>
                      <a:pt x="4444" y="5946"/>
                      <a:pt x="4444" y="6108"/>
                      <a:pt x="4427" y="6253"/>
                    </a:cubicBezTo>
                    <a:cubicBezTo>
                      <a:pt x="4411" y="6574"/>
                      <a:pt x="4359" y="6895"/>
                      <a:pt x="4292" y="7200"/>
                    </a:cubicBezTo>
                    <a:cubicBezTo>
                      <a:pt x="4210" y="7505"/>
                      <a:pt x="4108" y="7796"/>
                      <a:pt x="3992" y="8101"/>
                    </a:cubicBezTo>
                    <a:cubicBezTo>
                      <a:pt x="3925" y="8246"/>
                      <a:pt x="3858" y="8392"/>
                      <a:pt x="3790" y="8535"/>
                    </a:cubicBezTo>
                    <a:cubicBezTo>
                      <a:pt x="3790" y="8552"/>
                      <a:pt x="3773" y="8568"/>
                      <a:pt x="3773" y="8583"/>
                    </a:cubicBezTo>
                    <a:cubicBezTo>
                      <a:pt x="3758" y="8552"/>
                      <a:pt x="3741" y="8535"/>
                      <a:pt x="3724" y="8503"/>
                    </a:cubicBezTo>
                    <a:cubicBezTo>
                      <a:pt x="3724" y="8488"/>
                      <a:pt x="3707" y="8488"/>
                      <a:pt x="3707" y="8471"/>
                    </a:cubicBezTo>
                    <a:cubicBezTo>
                      <a:pt x="3707" y="8438"/>
                      <a:pt x="3690" y="8406"/>
                      <a:pt x="3690" y="8358"/>
                    </a:cubicBezTo>
                    <a:cubicBezTo>
                      <a:pt x="3673" y="8165"/>
                      <a:pt x="3690" y="7955"/>
                      <a:pt x="3724" y="7747"/>
                    </a:cubicBezTo>
                    <a:cubicBezTo>
                      <a:pt x="3724" y="7650"/>
                      <a:pt x="3539" y="7617"/>
                      <a:pt x="3522" y="7731"/>
                    </a:cubicBezTo>
                    <a:cubicBezTo>
                      <a:pt x="3490" y="7938"/>
                      <a:pt x="3473" y="8164"/>
                      <a:pt x="3473" y="8389"/>
                    </a:cubicBezTo>
                    <a:cubicBezTo>
                      <a:pt x="3473" y="8551"/>
                      <a:pt x="3473" y="8822"/>
                      <a:pt x="3590" y="8952"/>
                    </a:cubicBezTo>
                    <a:lnTo>
                      <a:pt x="3590" y="8969"/>
                    </a:lnTo>
                    <a:cubicBezTo>
                      <a:pt x="3555" y="8936"/>
                      <a:pt x="3505" y="8905"/>
                      <a:pt x="3456" y="8872"/>
                    </a:cubicBezTo>
                    <a:cubicBezTo>
                      <a:pt x="3439" y="8808"/>
                      <a:pt x="3422" y="8762"/>
                      <a:pt x="3389" y="8712"/>
                    </a:cubicBezTo>
                    <a:cubicBezTo>
                      <a:pt x="3355" y="8582"/>
                      <a:pt x="3304" y="8455"/>
                      <a:pt x="3253" y="8309"/>
                    </a:cubicBezTo>
                    <a:cubicBezTo>
                      <a:pt x="3169" y="8052"/>
                      <a:pt x="3085" y="7764"/>
                      <a:pt x="3035" y="7490"/>
                    </a:cubicBezTo>
                    <a:cubicBezTo>
                      <a:pt x="2918" y="6944"/>
                      <a:pt x="2852" y="6363"/>
                      <a:pt x="2869" y="5802"/>
                    </a:cubicBezTo>
                    <a:cubicBezTo>
                      <a:pt x="2869" y="5720"/>
                      <a:pt x="2767" y="5720"/>
                      <a:pt x="2750" y="5802"/>
                    </a:cubicBezTo>
                    <a:cubicBezTo>
                      <a:pt x="2717" y="6380"/>
                      <a:pt x="2717" y="6944"/>
                      <a:pt x="2817" y="7522"/>
                    </a:cubicBezTo>
                    <a:cubicBezTo>
                      <a:pt x="2852" y="7812"/>
                      <a:pt x="2918" y="8085"/>
                      <a:pt x="3002" y="8359"/>
                    </a:cubicBezTo>
                    <a:cubicBezTo>
                      <a:pt x="3052" y="8488"/>
                      <a:pt x="3085" y="8616"/>
                      <a:pt x="3137" y="8729"/>
                    </a:cubicBezTo>
                    <a:lnTo>
                      <a:pt x="3085" y="8729"/>
                    </a:lnTo>
                    <a:cubicBezTo>
                      <a:pt x="3069" y="8729"/>
                      <a:pt x="3052" y="8729"/>
                      <a:pt x="3052" y="8713"/>
                    </a:cubicBezTo>
                    <a:cubicBezTo>
                      <a:pt x="3019" y="8600"/>
                      <a:pt x="2951" y="8503"/>
                      <a:pt x="2901" y="8391"/>
                    </a:cubicBezTo>
                    <a:cubicBezTo>
                      <a:pt x="2835" y="8229"/>
                      <a:pt x="2750" y="8068"/>
                      <a:pt x="2683" y="7907"/>
                    </a:cubicBezTo>
                    <a:cubicBezTo>
                      <a:pt x="2548" y="7576"/>
                      <a:pt x="2431" y="7222"/>
                      <a:pt x="2332" y="6868"/>
                    </a:cubicBezTo>
                    <a:close/>
                  </a:path>
                </a:pathLst>
              </a:custGeom>
              <a:solidFill>
                <a:srgbClr val="824B2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6290275" y="3825346"/>
                <a:ext cx="356806" cy="247999"/>
              </a:xfrm>
              <a:custGeom>
                <a:avLst/>
                <a:gdLst/>
                <a:ahLst/>
                <a:cxnLst/>
                <a:rect l="l" t="t" r="r" b="b"/>
                <a:pathLst>
                  <a:path w="11320" h="7868" extrusionOk="0">
                    <a:moveTo>
                      <a:pt x="34" y="6067"/>
                    </a:moveTo>
                    <a:lnTo>
                      <a:pt x="34" y="6067"/>
                    </a:lnTo>
                    <a:cubicBezTo>
                      <a:pt x="68" y="5793"/>
                      <a:pt x="184" y="5521"/>
                      <a:pt x="336" y="5279"/>
                    </a:cubicBezTo>
                    <a:cubicBezTo>
                      <a:pt x="419" y="5166"/>
                      <a:pt x="519" y="5053"/>
                      <a:pt x="621" y="4956"/>
                    </a:cubicBezTo>
                    <a:cubicBezTo>
                      <a:pt x="670" y="4891"/>
                      <a:pt x="737" y="4843"/>
                      <a:pt x="805" y="4795"/>
                    </a:cubicBezTo>
                    <a:cubicBezTo>
                      <a:pt x="906" y="4795"/>
                      <a:pt x="1006" y="4731"/>
                      <a:pt x="1006" y="4617"/>
                    </a:cubicBezTo>
                    <a:cubicBezTo>
                      <a:pt x="1006" y="4296"/>
                      <a:pt x="957" y="3990"/>
                      <a:pt x="989" y="3668"/>
                    </a:cubicBezTo>
                    <a:cubicBezTo>
                      <a:pt x="1006" y="3380"/>
                      <a:pt x="1091" y="3106"/>
                      <a:pt x="1225" y="2832"/>
                    </a:cubicBezTo>
                    <a:cubicBezTo>
                      <a:pt x="1476" y="2302"/>
                      <a:pt x="1912" y="1866"/>
                      <a:pt x="2432" y="1546"/>
                    </a:cubicBezTo>
                    <a:cubicBezTo>
                      <a:pt x="3002" y="1192"/>
                      <a:pt x="3657" y="965"/>
                      <a:pt x="4328" y="838"/>
                    </a:cubicBezTo>
                    <a:cubicBezTo>
                      <a:pt x="4362" y="838"/>
                      <a:pt x="4411" y="822"/>
                      <a:pt x="4444" y="822"/>
                    </a:cubicBezTo>
                    <a:cubicBezTo>
                      <a:pt x="4645" y="790"/>
                      <a:pt x="4831" y="758"/>
                      <a:pt x="5014" y="742"/>
                    </a:cubicBezTo>
                    <a:cubicBezTo>
                      <a:pt x="5298" y="709"/>
                      <a:pt x="5585" y="693"/>
                      <a:pt x="5853" y="676"/>
                    </a:cubicBezTo>
                    <a:cubicBezTo>
                      <a:pt x="6038" y="661"/>
                      <a:pt x="6205" y="645"/>
                      <a:pt x="6373" y="628"/>
                    </a:cubicBezTo>
                    <a:cubicBezTo>
                      <a:pt x="6423" y="628"/>
                      <a:pt x="6490" y="612"/>
                      <a:pt x="6540" y="612"/>
                    </a:cubicBezTo>
                    <a:cubicBezTo>
                      <a:pt x="6926" y="564"/>
                      <a:pt x="7295" y="467"/>
                      <a:pt x="7648" y="290"/>
                    </a:cubicBezTo>
                    <a:cubicBezTo>
                      <a:pt x="7815" y="225"/>
                      <a:pt x="7967" y="113"/>
                      <a:pt x="8117" y="1"/>
                    </a:cubicBezTo>
                    <a:cubicBezTo>
                      <a:pt x="8117" y="48"/>
                      <a:pt x="8117" y="97"/>
                      <a:pt x="8099" y="128"/>
                    </a:cubicBezTo>
                    <a:cubicBezTo>
                      <a:pt x="8082" y="241"/>
                      <a:pt x="8049" y="338"/>
                      <a:pt x="8015" y="435"/>
                    </a:cubicBezTo>
                    <a:cubicBezTo>
                      <a:pt x="8000" y="515"/>
                      <a:pt x="7949" y="581"/>
                      <a:pt x="7932" y="661"/>
                    </a:cubicBezTo>
                    <a:cubicBezTo>
                      <a:pt x="7831" y="741"/>
                      <a:pt x="7882" y="918"/>
                      <a:pt x="8032" y="935"/>
                    </a:cubicBezTo>
                    <a:cubicBezTo>
                      <a:pt x="8251" y="949"/>
                      <a:pt x="8502" y="1014"/>
                      <a:pt x="8720" y="1062"/>
                    </a:cubicBezTo>
                    <a:cubicBezTo>
                      <a:pt x="8954" y="1111"/>
                      <a:pt x="9172" y="1191"/>
                      <a:pt x="9372" y="1288"/>
                    </a:cubicBezTo>
                    <a:cubicBezTo>
                      <a:pt x="9792" y="1497"/>
                      <a:pt x="10176" y="1803"/>
                      <a:pt x="10464" y="2156"/>
                    </a:cubicBezTo>
                    <a:cubicBezTo>
                      <a:pt x="11066" y="2928"/>
                      <a:pt x="11319" y="3892"/>
                      <a:pt x="11302" y="4842"/>
                    </a:cubicBezTo>
                    <a:cubicBezTo>
                      <a:pt x="11285" y="5052"/>
                      <a:pt x="11269" y="5260"/>
                      <a:pt x="11252" y="5453"/>
                    </a:cubicBezTo>
                    <a:cubicBezTo>
                      <a:pt x="11252" y="5420"/>
                      <a:pt x="11235" y="5374"/>
                      <a:pt x="11235" y="5326"/>
                    </a:cubicBezTo>
                    <a:cubicBezTo>
                      <a:pt x="11235" y="5261"/>
                      <a:pt x="11185" y="5229"/>
                      <a:pt x="11117" y="5229"/>
                    </a:cubicBezTo>
                    <a:cubicBezTo>
                      <a:pt x="11100" y="5181"/>
                      <a:pt x="11085" y="5149"/>
                      <a:pt x="11051" y="5132"/>
                    </a:cubicBezTo>
                    <a:cubicBezTo>
                      <a:pt x="10749" y="4762"/>
                      <a:pt x="10245" y="4616"/>
                      <a:pt x="9793" y="4568"/>
                    </a:cubicBezTo>
                    <a:cubicBezTo>
                      <a:pt x="8720" y="4471"/>
                      <a:pt x="7630" y="4632"/>
                      <a:pt x="6557" y="4535"/>
                    </a:cubicBezTo>
                    <a:cubicBezTo>
                      <a:pt x="6423" y="4519"/>
                      <a:pt x="6272" y="4503"/>
                      <a:pt x="6138" y="4489"/>
                    </a:cubicBezTo>
                    <a:cubicBezTo>
                      <a:pt x="6021" y="4455"/>
                      <a:pt x="5886" y="4441"/>
                      <a:pt x="5768" y="4408"/>
                    </a:cubicBezTo>
                    <a:cubicBezTo>
                      <a:pt x="5719" y="4392"/>
                      <a:pt x="5686" y="4374"/>
                      <a:pt x="5636" y="4359"/>
                    </a:cubicBezTo>
                    <a:cubicBezTo>
                      <a:pt x="5534" y="4343"/>
                      <a:pt x="5451" y="4311"/>
                      <a:pt x="5351" y="4279"/>
                    </a:cubicBezTo>
                    <a:lnTo>
                      <a:pt x="5334" y="4279"/>
                    </a:lnTo>
                    <a:cubicBezTo>
                      <a:pt x="5215" y="4247"/>
                      <a:pt x="5082" y="4182"/>
                      <a:pt x="4932" y="4182"/>
                    </a:cubicBezTo>
                    <a:cubicBezTo>
                      <a:pt x="4848" y="4182"/>
                      <a:pt x="4780" y="4248"/>
                      <a:pt x="4780" y="4328"/>
                    </a:cubicBezTo>
                    <a:cubicBezTo>
                      <a:pt x="4763" y="4345"/>
                      <a:pt x="4763" y="4361"/>
                      <a:pt x="4780" y="4361"/>
                    </a:cubicBezTo>
                    <a:cubicBezTo>
                      <a:pt x="4763" y="4426"/>
                      <a:pt x="4780" y="4490"/>
                      <a:pt x="4798" y="4555"/>
                    </a:cubicBezTo>
                    <a:cubicBezTo>
                      <a:pt x="4815" y="4859"/>
                      <a:pt x="4848" y="5164"/>
                      <a:pt x="4865" y="5486"/>
                    </a:cubicBezTo>
                    <a:cubicBezTo>
                      <a:pt x="4865" y="5520"/>
                      <a:pt x="4848" y="5566"/>
                      <a:pt x="4848" y="5599"/>
                    </a:cubicBezTo>
                    <a:cubicBezTo>
                      <a:pt x="4763" y="6001"/>
                      <a:pt x="4579" y="6372"/>
                      <a:pt x="4262" y="6661"/>
                    </a:cubicBezTo>
                    <a:cubicBezTo>
                      <a:pt x="3975" y="6935"/>
                      <a:pt x="3624" y="7096"/>
                      <a:pt x="3238" y="7225"/>
                    </a:cubicBezTo>
                    <a:cubicBezTo>
                      <a:pt x="3070" y="7289"/>
                      <a:pt x="3037" y="7368"/>
                      <a:pt x="3005" y="7529"/>
                    </a:cubicBezTo>
                    <a:cubicBezTo>
                      <a:pt x="2988" y="7626"/>
                      <a:pt x="2970" y="7739"/>
                      <a:pt x="2970" y="7852"/>
                    </a:cubicBezTo>
                    <a:lnTo>
                      <a:pt x="2970" y="7868"/>
                    </a:lnTo>
                    <a:cubicBezTo>
                      <a:pt x="2953" y="7835"/>
                      <a:pt x="2920" y="7803"/>
                      <a:pt x="2903" y="7772"/>
                    </a:cubicBezTo>
                    <a:cubicBezTo>
                      <a:pt x="2870" y="7723"/>
                      <a:pt x="2819" y="7673"/>
                      <a:pt x="2769" y="7626"/>
                    </a:cubicBezTo>
                    <a:cubicBezTo>
                      <a:pt x="2534" y="7273"/>
                      <a:pt x="2081" y="6935"/>
                      <a:pt x="1628" y="6871"/>
                    </a:cubicBezTo>
                    <a:cubicBezTo>
                      <a:pt x="1142" y="6791"/>
                      <a:pt x="706" y="7015"/>
                      <a:pt x="421" y="7385"/>
                    </a:cubicBezTo>
                    <a:cubicBezTo>
                      <a:pt x="303" y="7225"/>
                      <a:pt x="185" y="7048"/>
                      <a:pt x="119" y="6838"/>
                    </a:cubicBezTo>
                    <a:cubicBezTo>
                      <a:pt x="34" y="6597"/>
                      <a:pt x="0" y="6340"/>
                      <a:pt x="34" y="6067"/>
                    </a:cubicBezTo>
                    <a:close/>
                  </a:path>
                </a:pathLst>
              </a:custGeom>
              <a:solidFill>
                <a:srgbClr val="A85D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8"/>
              <p:cNvSpPr/>
              <p:nvPr/>
            </p:nvSpPr>
            <p:spPr>
              <a:xfrm>
                <a:off x="6471086" y="3632778"/>
                <a:ext cx="24333" cy="48163"/>
              </a:xfrm>
              <a:custGeom>
                <a:avLst/>
                <a:gdLst/>
                <a:ahLst/>
                <a:cxnLst/>
                <a:rect l="l" t="t" r="r" b="b"/>
                <a:pathLst>
                  <a:path w="772" h="1528" extrusionOk="0">
                    <a:moveTo>
                      <a:pt x="620" y="1528"/>
                    </a:moveTo>
                    <a:lnTo>
                      <a:pt x="620" y="1528"/>
                    </a:lnTo>
                    <a:cubicBezTo>
                      <a:pt x="419" y="1028"/>
                      <a:pt x="218" y="547"/>
                      <a:pt x="17" y="65"/>
                    </a:cubicBezTo>
                    <a:cubicBezTo>
                      <a:pt x="17" y="48"/>
                      <a:pt x="0" y="17"/>
                      <a:pt x="0" y="1"/>
                    </a:cubicBezTo>
                    <a:cubicBezTo>
                      <a:pt x="66" y="17"/>
                      <a:pt x="151" y="17"/>
                      <a:pt x="218" y="32"/>
                    </a:cubicBezTo>
                    <a:cubicBezTo>
                      <a:pt x="402" y="81"/>
                      <a:pt x="585" y="161"/>
                      <a:pt x="771" y="224"/>
                    </a:cubicBezTo>
                    <a:cubicBezTo>
                      <a:pt x="720" y="659"/>
                      <a:pt x="670" y="1095"/>
                      <a:pt x="620" y="1528"/>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6444103" y="3762491"/>
                <a:ext cx="54971" cy="69533"/>
              </a:xfrm>
              <a:custGeom>
                <a:avLst/>
                <a:gdLst/>
                <a:ahLst/>
                <a:cxnLst/>
                <a:rect l="l" t="t" r="r" b="b"/>
                <a:pathLst>
                  <a:path w="1744" h="2206" extrusionOk="0">
                    <a:moveTo>
                      <a:pt x="1643" y="1594"/>
                    </a:moveTo>
                    <a:lnTo>
                      <a:pt x="1643" y="1594"/>
                    </a:lnTo>
                    <a:cubicBezTo>
                      <a:pt x="1677" y="1738"/>
                      <a:pt x="1677" y="1885"/>
                      <a:pt x="1726" y="2029"/>
                    </a:cubicBezTo>
                    <a:cubicBezTo>
                      <a:pt x="1726" y="2045"/>
                      <a:pt x="1726" y="2061"/>
                      <a:pt x="1744" y="2093"/>
                    </a:cubicBezTo>
                    <a:cubicBezTo>
                      <a:pt x="1677" y="2093"/>
                      <a:pt x="1593" y="2109"/>
                      <a:pt x="1526" y="2109"/>
                    </a:cubicBezTo>
                    <a:lnTo>
                      <a:pt x="1476" y="2109"/>
                    </a:lnTo>
                    <a:cubicBezTo>
                      <a:pt x="1325" y="2125"/>
                      <a:pt x="1173" y="2125"/>
                      <a:pt x="1023" y="2142"/>
                    </a:cubicBezTo>
                    <a:cubicBezTo>
                      <a:pt x="703" y="2159"/>
                      <a:pt x="385" y="2174"/>
                      <a:pt x="83" y="2206"/>
                    </a:cubicBezTo>
                    <a:cubicBezTo>
                      <a:pt x="66" y="2060"/>
                      <a:pt x="50" y="1916"/>
                      <a:pt x="33" y="1755"/>
                    </a:cubicBezTo>
                    <a:cubicBezTo>
                      <a:pt x="16" y="1691"/>
                      <a:pt x="16" y="1626"/>
                      <a:pt x="1" y="1562"/>
                    </a:cubicBezTo>
                    <a:cubicBezTo>
                      <a:pt x="33" y="1546"/>
                      <a:pt x="50" y="1529"/>
                      <a:pt x="67" y="1514"/>
                    </a:cubicBezTo>
                    <a:cubicBezTo>
                      <a:pt x="402" y="1241"/>
                      <a:pt x="705" y="934"/>
                      <a:pt x="955" y="597"/>
                    </a:cubicBezTo>
                    <a:cubicBezTo>
                      <a:pt x="1023" y="487"/>
                      <a:pt x="1107" y="373"/>
                      <a:pt x="1173" y="260"/>
                    </a:cubicBezTo>
                    <a:cubicBezTo>
                      <a:pt x="1223" y="195"/>
                      <a:pt x="1258" y="131"/>
                      <a:pt x="1291" y="67"/>
                    </a:cubicBezTo>
                    <a:cubicBezTo>
                      <a:pt x="1291" y="50"/>
                      <a:pt x="1308" y="18"/>
                      <a:pt x="1325" y="1"/>
                    </a:cubicBezTo>
                    <a:cubicBezTo>
                      <a:pt x="1375" y="257"/>
                      <a:pt x="1441" y="516"/>
                      <a:pt x="1493" y="774"/>
                    </a:cubicBezTo>
                    <a:cubicBezTo>
                      <a:pt x="1526" y="951"/>
                      <a:pt x="1560" y="1112"/>
                      <a:pt x="1593" y="1271"/>
                    </a:cubicBezTo>
                    <a:cubicBezTo>
                      <a:pt x="1610" y="1385"/>
                      <a:pt x="1626" y="1482"/>
                      <a:pt x="1643" y="159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8"/>
              <p:cNvSpPr/>
              <p:nvPr/>
            </p:nvSpPr>
            <p:spPr>
              <a:xfrm>
                <a:off x="6134240" y="3433969"/>
                <a:ext cx="190885" cy="135378"/>
              </a:xfrm>
              <a:custGeom>
                <a:avLst/>
                <a:gdLst/>
                <a:ahLst/>
                <a:cxnLst/>
                <a:rect l="l" t="t" r="r" b="b"/>
                <a:pathLst>
                  <a:path w="6056" h="4295" extrusionOk="0">
                    <a:moveTo>
                      <a:pt x="1077" y="1112"/>
                    </a:moveTo>
                    <a:lnTo>
                      <a:pt x="1077" y="1112"/>
                    </a:lnTo>
                    <a:cubicBezTo>
                      <a:pt x="1278" y="837"/>
                      <a:pt x="1377" y="532"/>
                      <a:pt x="1394" y="209"/>
                    </a:cubicBezTo>
                    <a:cubicBezTo>
                      <a:pt x="1394" y="146"/>
                      <a:pt x="1394" y="65"/>
                      <a:pt x="1377" y="1"/>
                    </a:cubicBezTo>
                    <a:cubicBezTo>
                      <a:pt x="1394" y="1"/>
                      <a:pt x="1411" y="16"/>
                      <a:pt x="1429" y="16"/>
                    </a:cubicBezTo>
                    <a:cubicBezTo>
                      <a:pt x="1563" y="111"/>
                      <a:pt x="1714" y="177"/>
                      <a:pt x="1865" y="241"/>
                    </a:cubicBezTo>
                    <a:cubicBezTo>
                      <a:pt x="2185" y="386"/>
                      <a:pt x="2503" y="482"/>
                      <a:pt x="2837" y="531"/>
                    </a:cubicBezTo>
                    <a:cubicBezTo>
                      <a:pt x="3172" y="579"/>
                      <a:pt x="3525" y="595"/>
                      <a:pt x="3860" y="563"/>
                    </a:cubicBezTo>
                    <a:cubicBezTo>
                      <a:pt x="4028" y="546"/>
                      <a:pt x="4211" y="531"/>
                      <a:pt x="4379" y="482"/>
                    </a:cubicBezTo>
                    <a:cubicBezTo>
                      <a:pt x="4479" y="466"/>
                      <a:pt x="4580" y="449"/>
                      <a:pt x="4681" y="418"/>
                    </a:cubicBezTo>
                    <a:cubicBezTo>
                      <a:pt x="4698" y="659"/>
                      <a:pt x="4747" y="917"/>
                      <a:pt x="4865" y="1126"/>
                    </a:cubicBezTo>
                    <a:cubicBezTo>
                      <a:pt x="5015" y="1367"/>
                      <a:pt x="5234" y="1544"/>
                      <a:pt x="5485" y="1657"/>
                    </a:cubicBezTo>
                    <a:cubicBezTo>
                      <a:pt x="5569" y="1690"/>
                      <a:pt x="5669" y="1723"/>
                      <a:pt x="5771" y="1754"/>
                    </a:cubicBezTo>
                    <a:cubicBezTo>
                      <a:pt x="5854" y="1800"/>
                      <a:pt x="5955" y="1834"/>
                      <a:pt x="6056" y="1865"/>
                    </a:cubicBezTo>
                    <a:cubicBezTo>
                      <a:pt x="5988" y="2090"/>
                      <a:pt x="5954" y="2333"/>
                      <a:pt x="5887" y="2557"/>
                    </a:cubicBezTo>
                    <a:cubicBezTo>
                      <a:pt x="5785" y="2830"/>
                      <a:pt x="5702" y="3071"/>
                      <a:pt x="5552" y="3329"/>
                    </a:cubicBezTo>
                    <a:cubicBezTo>
                      <a:pt x="5301" y="3747"/>
                      <a:pt x="4932" y="4101"/>
                      <a:pt x="4411" y="4198"/>
                    </a:cubicBezTo>
                    <a:cubicBezTo>
                      <a:pt x="3841" y="4295"/>
                      <a:pt x="3236" y="4069"/>
                      <a:pt x="2717" y="3844"/>
                    </a:cubicBezTo>
                    <a:cubicBezTo>
                      <a:pt x="2197" y="3602"/>
                      <a:pt x="1711" y="3329"/>
                      <a:pt x="1243" y="3008"/>
                    </a:cubicBezTo>
                    <a:cubicBezTo>
                      <a:pt x="992" y="2830"/>
                      <a:pt x="739" y="2622"/>
                      <a:pt x="505" y="2413"/>
                    </a:cubicBezTo>
                    <a:cubicBezTo>
                      <a:pt x="388" y="2316"/>
                      <a:pt x="287" y="2203"/>
                      <a:pt x="168" y="2107"/>
                    </a:cubicBezTo>
                    <a:cubicBezTo>
                      <a:pt x="119" y="2042"/>
                      <a:pt x="52" y="1977"/>
                      <a:pt x="1" y="1913"/>
                    </a:cubicBezTo>
                    <a:cubicBezTo>
                      <a:pt x="1" y="1897"/>
                      <a:pt x="18" y="1897"/>
                      <a:pt x="35" y="1897"/>
                    </a:cubicBezTo>
                    <a:cubicBezTo>
                      <a:pt x="85" y="1865"/>
                      <a:pt x="136" y="1818"/>
                      <a:pt x="185" y="1786"/>
                    </a:cubicBezTo>
                    <a:cubicBezTo>
                      <a:pt x="237" y="1770"/>
                      <a:pt x="270" y="1753"/>
                      <a:pt x="304" y="1737"/>
                    </a:cubicBezTo>
                    <a:cubicBezTo>
                      <a:pt x="606" y="1594"/>
                      <a:pt x="875" y="1369"/>
                      <a:pt x="1077" y="1112"/>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6298187" y="3408688"/>
                <a:ext cx="43372" cy="66917"/>
              </a:xfrm>
              <a:custGeom>
                <a:avLst/>
                <a:gdLst/>
                <a:ahLst/>
                <a:cxnLst/>
                <a:rect l="l" t="t" r="r" b="b"/>
                <a:pathLst>
                  <a:path w="1376" h="2123" extrusionOk="0">
                    <a:moveTo>
                      <a:pt x="755" y="2089"/>
                    </a:moveTo>
                    <a:lnTo>
                      <a:pt x="755" y="2089"/>
                    </a:lnTo>
                    <a:cubicBezTo>
                      <a:pt x="755" y="2089"/>
                      <a:pt x="755" y="2105"/>
                      <a:pt x="738" y="2122"/>
                    </a:cubicBezTo>
                    <a:cubicBezTo>
                      <a:pt x="724" y="2106"/>
                      <a:pt x="706" y="2106"/>
                      <a:pt x="689" y="2106"/>
                    </a:cubicBezTo>
                    <a:cubicBezTo>
                      <a:pt x="656" y="2091"/>
                      <a:pt x="605" y="2076"/>
                      <a:pt x="571" y="2060"/>
                    </a:cubicBezTo>
                    <a:lnTo>
                      <a:pt x="554" y="2060"/>
                    </a:lnTo>
                    <a:cubicBezTo>
                      <a:pt x="386" y="1947"/>
                      <a:pt x="202" y="1786"/>
                      <a:pt x="101" y="1592"/>
                    </a:cubicBezTo>
                    <a:cubicBezTo>
                      <a:pt x="0" y="1382"/>
                      <a:pt x="18" y="1141"/>
                      <a:pt x="0" y="917"/>
                    </a:cubicBezTo>
                    <a:cubicBezTo>
                      <a:pt x="0" y="837"/>
                      <a:pt x="18" y="708"/>
                      <a:pt x="0" y="596"/>
                    </a:cubicBezTo>
                    <a:cubicBezTo>
                      <a:pt x="369" y="483"/>
                      <a:pt x="738" y="340"/>
                      <a:pt x="1091" y="161"/>
                    </a:cubicBezTo>
                    <a:cubicBezTo>
                      <a:pt x="1175" y="114"/>
                      <a:pt x="1276" y="50"/>
                      <a:pt x="1376" y="1"/>
                    </a:cubicBezTo>
                    <a:cubicBezTo>
                      <a:pt x="1343" y="388"/>
                      <a:pt x="1257" y="773"/>
                      <a:pt x="1158" y="1144"/>
                    </a:cubicBezTo>
                    <a:cubicBezTo>
                      <a:pt x="1091" y="1368"/>
                      <a:pt x="1009" y="1576"/>
                      <a:pt x="907" y="1788"/>
                    </a:cubicBezTo>
                    <a:cubicBezTo>
                      <a:pt x="873" y="1882"/>
                      <a:pt x="823" y="1995"/>
                      <a:pt x="755" y="2089"/>
                    </a:cubicBezTo>
                    <a:close/>
                  </a:path>
                </a:pathLst>
              </a:custGeom>
              <a:solidFill>
                <a:srgbClr val="944F2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8"/>
              <p:cNvSpPr/>
              <p:nvPr/>
            </p:nvSpPr>
            <p:spPr>
              <a:xfrm>
                <a:off x="5973572" y="3079693"/>
                <a:ext cx="417577" cy="335625"/>
              </a:xfrm>
              <a:custGeom>
                <a:avLst/>
                <a:gdLst/>
                <a:ahLst/>
                <a:cxnLst/>
                <a:rect l="l" t="t" r="r" b="b"/>
                <a:pathLst>
                  <a:path w="13248" h="10648" extrusionOk="0">
                    <a:moveTo>
                      <a:pt x="2970" y="8265"/>
                    </a:moveTo>
                    <a:lnTo>
                      <a:pt x="2970" y="8265"/>
                    </a:lnTo>
                    <a:cubicBezTo>
                      <a:pt x="2953" y="8217"/>
                      <a:pt x="2953" y="8185"/>
                      <a:pt x="2937" y="8153"/>
                    </a:cubicBezTo>
                    <a:cubicBezTo>
                      <a:pt x="2886" y="7991"/>
                      <a:pt x="2836" y="7848"/>
                      <a:pt x="2802" y="7687"/>
                    </a:cubicBezTo>
                    <a:cubicBezTo>
                      <a:pt x="2767" y="7542"/>
                      <a:pt x="2736" y="7397"/>
                      <a:pt x="2668" y="7254"/>
                    </a:cubicBezTo>
                    <a:cubicBezTo>
                      <a:pt x="2601" y="7108"/>
                      <a:pt x="2534" y="6963"/>
                      <a:pt x="2383" y="6899"/>
                    </a:cubicBezTo>
                    <a:cubicBezTo>
                      <a:pt x="2282" y="6834"/>
                      <a:pt x="2165" y="6883"/>
                      <a:pt x="2131" y="6995"/>
                    </a:cubicBezTo>
                    <a:cubicBezTo>
                      <a:pt x="2114" y="6995"/>
                      <a:pt x="2114" y="6995"/>
                      <a:pt x="2114" y="7011"/>
                    </a:cubicBezTo>
                    <a:cubicBezTo>
                      <a:pt x="2012" y="6979"/>
                      <a:pt x="1895" y="6963"/>
                      <a:pt x="1796" y="6947"/>
                    </a:cubicBezTo>
                    <a:cubicBezTo>
                      <a:pt x="1627" y="6899"/>
                      <a:pt x="1460" y="6834"/>
                      <a:pt x="1293" y="6754"/>
                    </a:cubicBezTo>
                    <a:cubicBezTo>
                      <a:pt x="957" y="6593"/>
                      <a:pt x="655" y="6353"/>
                      <a:pt x="454" y="6046"/>
                    </a:cubicBezTo>
                    <a:cubicBezTo>
                      <a:pt x="102" y="5499"/>
                      <a:pt x="1" y="4631"/>
                      <a:pt x="506" y="4115"/>
                    </a:cubicBezTo>
                    <a:cubicBezTo>
                      <a:pt x="757" y="3858"/>
                      <a:pt x="1158" y="3778"/>
                      <a:pt x="1426" y="4051"/>
                    </a:cubicBezTo>
                    <a:lnTo>
                      <a:pt x="1426" y="4051"/>
                    </a:lnTo>
                    <a:cubicBezTo>
                      <a:pt x="1443" y="4196"/>
                      <a:pt x="1493" y="4325"/>
                      <a:pt x="1561" y="4454"/>
                    </a:cubicBezTo>
                    <a:lnTo>
                      <a:pt x="1561" y="4454"/>
                    </a:lnTo>
                    <a:cubicBezTo>
                      <a:pt x="1528" y="4438"/>
                      <a:pt x="1511" y="4422"/>
                      <a:pt x="1476" y="4407"/>
                    </a:cubicBezTo>
                    <a:cubicBezTo>
                      <a:pt x="1426" y="4374"/>
                      <a:pt x="1376" y="4325"/>
                      <a:pt x="1344" y="4310"/>
                    </a:cubicBezTo>
                    <a:cubicBezTo>
                      <a:pt x="1158" y="4213"/>
                      <a:pt x="941" y="4228"/>
                      <a:pt x="757" y="4325"/>
                    </a:cubicBezTo>
                    <a:cubicBezTo>
                      <a:pt x="589" y="4407"/>
                      <a:pt x="454" y="4581"/>
                      <a:pt x="421" y="4760"/>
                    </a:cubicBezTo>
                    <a:cubicBezTo>
                      <a:pt x="371" y="4985"/>
                      <a:pt x="439" y="5179"/>
                      <a:pt x="589" y="5356"/>
                    </a:cubicBezTo>
                    <a:cubicBezTo>
                      <a:pt x="605" y="5372"/>
                      <a:pt x="639" y="5356"/>
                      <a:pt x="622" y="5323"/>
                    </a:cubicBezTo>
                    <a:cubicBezTo>
                      <a:pt x="538" y="5066"/>
                      <a:pt x="572" y="4695"/>
                      <a:pt x="840" y="4519"/>
                    </a:cubicBezTo>
                    <a:cubicBezTo>
                      <a:pt x="959" y="4455"/>
                      <a:pt x="1093" y="4439"/>
                      <a:pt x="1227" y="4504"/>
                    </a:cubicBezTo>
                    <a:cubicBezTo>
                      <a:pt x="1244" y="4504"/>
                      <a:pt x="1277" y="4519"/>
                      <a:pt x="1294" y="4536"/>
                    </a:cubicBezTo>
                    <a:cubicBezTo>
                      <a:pt x="1361" y="4633"/>
                      <a:pt x="1444" y="4698"/>
                      <a:pt x="1512" y="4777"/>
                    </a:cubicBezTo>
                    <a:cubicBezTo>
                      <a:pt x="1596" y="4857"/>
                      <a:pt x="1647" y="4986"/>
                      <a:pt x="1715" y="5083"/>
                    </a:cubicBezTo>
                    <a:cubicBezTo>
                      <a:pt x="1764" y="5163"/>
                      <a:pt x="1898" y="5148"/>
                      <a:pt x="1931" y="5068"/>
                    </a:cubicBezTo>
                    <a:cubicBezTo>
                      <a:pt x="1949" y="5100"/>
                      <a:pt x="1983" y="5148"/>
                      <a:pt x="2015" y="5180"/>
                    </a:cubicBezTo>
                    <a:cubicBezTo>
                      <a:pt x="2350" y="5583"/>
                      <a:pt x="2821" y="5952"/>
                      <a:pt x="3340" y="6146"/>
                    </a:cubicBezTo>
                    <a:cubicBezTo>
                      <a:pt x="3372" y="6194"/>
                      <a:pt x="3440" y="6227"/>
                      <a:pt x="3508" y="6227"/>
                    </a:cubicBezTo>
                    <a:cubicBezTo>
                      <a:pt x="3558" y="6227"/>
                      <a:pt x="3575" y="6210"/>
                      <a:pt x="3625" y="6194"/>
                    </a:cubicBezTo>
                    <a:cubicBezTo>
                      <a:pt x="3694" y="6163"/>
                      <a:pt x="3726" y="6081"/>
                      <a:pt x="3726" y="6017"/>
                    </a:cubicBezTo>
                    <a:lnTo>
                      <a:pt x="3726" y="5969"/>
                    </a:lnTo>
                    <a:lnTo>
                      <a:pt x="3726" y="5872"/>
                    </a:lnTo>
                    <a:lnTo>
                      <a:pt x="3726" y="5872"/>
                    </a:lnTo>
                    <a:cubicBezTo>
                      <a:pt x="3708" y="5807"/>
                      <a:pt x="3694" y="5728"/>
                      <a:pt x="3676" y="5662"/>
                    </a:cubicBezTo>
                    <a:cubicBezTo>
                      <a:pt x="3642" y="5550"/>
                      <a:pt x="3625" y="5437"/>
                      <a:pt x="3609" y="5340"/>
                    </a:cubicBezTo>
                    <a:cubicBezTo>
                      <a:pt x="3592" y="5131"/>
                      <a:pt x="3575" y="4906"/>
                      <a:pt x="3558" y="4698"/>
                    </a:cubicBezTo>
                    <a:cubicBezTo>
                      <a:pt x="3558" y="4262"/>
                      <a:pt x="3592" y="3827"/>
                      <a:pt x="3676" y="3410"/>
                    </a:cubicBezTo>
                    <a:cubicBezTo>
                      <a:pt x="3776" y="2977"/>
                      <a:pt x="3894" y="2559"/>
                      <a:pt x="4078" y="2155"/>
                    </a:cubicBezTo>
                    <a:cubicBezTo>
                      <a:pt x="4162" y="1963"/>
                      <a:pt x="4264" y="1769"/>
                      <a:pt x="4380" y="1576"/>
                    </a:cubicBezTo>
                    <a:cubicBezTo>
                      <a:pt x="4432" y="1479"/>
                      <a:pt x="4499" y="1384"/>
                      <a:pt x="4549" y="1285"/>
                    </a:cubicBezTo>
                    <a:cubicBezTo>
                      <a:pt x="4581" y="1398"/>
                      <a:pt x="4615" y="1511"/>
                      <a:pt x="4665" y="1624"/>
                    </a:cubicBezTo>
                    <a:cubicBezTo>
                      <a:pt x="4750" y="1833"/>
                      <a:pt x="4917" y="2186"/>
                      <a:pt x="5168" y="2251"/>
                    </a:cubicBezTo>
                    <a:lnTo>
                      <a:pt x="5168" y="2251"/>
                    </a:lnTo>
                    <a:lnTo>
                      <a:pt x="5184" y="2251"/>
                    </a:lnTo>
                    <a:cubicBezTo>
                      <a:pt x="5236" y="2299"/>
                      <a:pt x="5319" y="2283"/>
                      <a:pt x="5385" y="2251"/>
                    </a:cubicBezTo>
                    <a:cubicBezTo>
                      <a:pt x="5469" y="2202"/>
                      <a:pt x="5486" y="2105"/>
                      <a:pt x="5520" y="2026"/>
                    </a:cubicBezTo>
                    <a:cubicBezTo>
                      <a:pt x="5554" y="1849"/>
                      <a:pt x="5604" y="1689"/>
                      <a:pt x="5653" y="1528"/>
                    </a:cubicBezTo>
                    <a:cubicBezTo>
                      <a:pt x="5704" y="1367"/>
                      <a:pt x="5772" y="1205"/>
                      <a:pt x="5839" y="1046"/>
                    </a:cubicBezTo>
                    <a:cubicBezTo>
                      <a:pt x="5855" y="998"/>
                      <a:pt x="5889" y="949"/>
                      <a:pt x="5906" y="901"/>
                    </a:cubicBezTo>
                    <a:cubicBezTo>
                      <a:pt x="5906" y="934"/>
                      <a:pt x="5923" y="965"/>
                      <a:pt x="5923" y="998"/>
                    </a:cubicBezTo>
                    <a:cubicBezTo>
                      <a:pt x="5958" y="1190"/>
                      <a:pt x="5989" y="1415"/>
                      <a:pt x="6057" y="1609"/>
                    </a:cubicBezTo>
                    <a:cubicBezTo>
                      <a:pt x="6057" y="1658"/>
                      <a:pt x="6074" y="1689"/>
                      <a:pt x="6108" y="1722"/>
                    </a:cubicBezTo>
                    <a:cubicBezTo>
                      <a:pt x="6108" y="1738"/>
                      <a:pt x="6108" y="1738"/>
                      <a:pt x="6125" y="1755"/>
                    </a:cubicBezTo>
                    <a:cubicBezTo>
                      <a:pt x="6141" y="1770"/>
                      <a:pt x="6158" y="1786"/>
                      <a:pt x="6192" y="1802"/>
                    </a:cubicBezTo>
                    <a:cubicBezTo>
                      <a:pt x="6311" y="1883"/>
                      <a:pt x="6461" y="1915"/>
                      <a:pt x="6594" y="1932"/>
                    </a:cubicBezTo>
                    <a:cubicBezTo>
                      <a:pt x="6577" y="1996"/>
                      <a:pt x="6594" y="2060"/>
                      <a:pt x="6645" y="2109"/>
                    </a:cubicBezTo>
                    <a:cubicBezTo>
                      <a:pt x="6746" y="2188"/>
                      <a:pt x="6864" y="2204"/>
                      <a:pt x="6981" y="2220"/>
                    </a:cubicBezTo>
                    <a:cubicBezTo>
                      <a:pt x="7098" y="2237"/>
                      <a:pt x="7216" y="2253"/>
                      <a:pt x="7316" y="2188"/>
                    </a:cubicBezTo>
                    <a:cubicBezTo>
                      <a:pt x="7383" y="2155"/>
                      <a:pt x="7415" y="2076"/>
                      <a:pt x="7366" y="2012"/>
                    </a:cubicBezTo>
                    <a:lnTo>
                      <a:pt x="7366" y="2012"/>
                    </a:lnTo>
                    <a:cubicBezTo>
                      <a:pt x="7717" y="2029"/>
                      <a:pt x="8086" y="2029"/>
                      <a:pt x="8439" y="2012"/>
                    </a:cubicBezTo>
                    <a:cubicBezTo>
                      <a:pt x="8841" y="1996"/>
                      <a:pt x="9243" y="1964"/>
                      <a:pt x="9645" y="1900"/>
                    </a:cubicBezTo>
                    <a:cubicBezTo>
                      <a:pt x="9831" y="1866"/>
                      <a:pt x="10032" y="1835"/>
                      <a:pt x="10198" y="1770"/>
                    </a:cubicBezTo>
                    <a:cubicBezTo>
                      <a:pt x="10231" y="1755"/>
                      <a:pt x="10265" y="1738"/>
                      <a:pt x="10298" y="1706"/>
                    </a:cubicBezTo>
                    <a:cubicBezTo>
                      <a:pt x="10350" y="1739"/>
                      <a:pt x="10417" y="1755"/>
                      <a:pt x="10466" y="1739"/>
                    </a:cubicBezTo>
                    <a:cubicBezTo>
                      <a:pt x="10400" y="1786"/>
                      <a:pt x="10349" y="1852"/>
                      <a:pt x="10316" y="1932"/>
                    </a:cubicBezTo>
                    <a:cubicBezTo>
                      <a:pt x="10282" y="1996"/>
                      <a:pt x="10333" y="2060"/>
                      <a:pt x="10400" y="2076"/>
                    </a:cubicBezTo>
                    <a:cubicBezTo>
                      <a:pt x="10601" y="2123"/>
                      <a:pt x="10801" y="2091"/>
                      <a:pt x="11019" y="2155"/>
                    </a:cubicBezTo>
                    <a:cubicBezTo>
                      <a:pt x="11253" y="2236"/>
                      <a:pt x="11438" y="1850"/>
                      <a:pt x="11187" y="1738"/>
                    </a:cubicBezTo>
                    <a:cubicBezTo>
                      <a:pt x="11002" y="1658"/>
                      <a:pt x="10750" y="1625"/>
                      <a:pt x="10549" y="1705"/>
                    </a:cubicBezTo>
                    <a:cubicBezTo>
                      <a:pt x="10649" y="1625"/>
                      <a:pt x="10716" y="1561"/>
                      <a:pt x="10800" y="1448"/>
                    </a:cubicBezTo>
                    <a:cubicBezTo>
                      <a:pt x="10850" y="1368"/>
                      <a:pt x="10917" y="1271"/>
                      <a:pt x="10967" y="1192"/>
                    </a:cubicBezTo>
                    <a:cubicBezTo>
                      <a:pt x="11068" y="982"/>
                      <a:pt x="11167" y="774"/>
                      <a:pt x="11236" y="564"/>
                    </a:cubicBezTo>
                    <a:cubicBezTo>
                      <a:pt x="11286" y="372"/>
                      <a:pt x="11319" y="195"/>
                      <a:pt x="11336" y="1"/>
                    </a:cubicBezTo>
                    <a:cubicBezTo>
                      <a:pt x="11755" y="724"/>
                      <a:pt x="12157" y="1465"/>
                      <a:pt x="12444" y="2252"/>
                    </a:cubicBezTo>
                    <a:cubicBezTo>
                      <a:pt x="12610" y="2703"/>
                      <a:pt x="12745" y="3169"/>
                      <a:pt x="12846" y="3635"/>
                    </a:cubicBezTo>
                    <a:cubicBezTo>
                      <a:pt x="12895" y="3876"/>
                      <a:pt x="12946" y="4101"/>
                      <a:pt x="12980" y="4344"/>
                    </a:cubicBezTo>
                    <a:cubicBezTo>
                      <a:pt x="12996" y="4424"/>
                      <a:pt x="13013" y="4521"/>
                      <a:pt x="13013" y="4601"/>
                    </a:cubicBezTo>
                    <a:lnTo>
                      <a:pt x="13013" y="4633"/>
                    </a:lnTo>
                    <a:cubicBezTo>
                      <a:pt x="13080" y="4921"/>
                      <a:pt x="13097" y="5228"/>
                      <a:pt x="13129" y="5517"/>
                    </a:cubicBezTo>
                    <a:cubicBezTo>
                      <a:pt x="13163" y="5790"/>
                      <a:pt x="13196" y="6063"/>
                      <a:pt x="13214" y="6354"/>
                    </a:cubicBezTo>
                    <a:cubicBezTo>
                      <a:pt x="13248" y="6900"/>
                      <a:pt x="13214" y="7463"/>
                      <a:pt x="13030" y="7994"/>
                    </a:cubicBezTo>
                    <a:cubicBezTo>
                      <a:pt x="12745" y="8798"/>
                      <a:pt x="12090" y="9457"/>
                      <a:pt x="11336" y="9908"/>
                    </a:cubicBezTo>
                    <a:cubicBezTo>
                      <a:pt x="10481" y="10423"/>
                      <a:pt x="9459" y="10648"/>
                      <a:pt x="8452" y="10648"/>
                    </a:cubicBezTo>
                    <a:cubicBezTo>
                      <a:pt x="7312" y="10632"/>
                      <a:pt x="6239" y="10360"/>
                      <a:pt x="5182" y="9957"/>
                    </a:cubicBezTo>
                    <a:cubicBezTo>
                      <a:pt x="4695" y="9764"/>
                      <a:pt x="4209" y="9506"/>
                      <a:pt x="3808" y="9186"/>
                    </a:cubicBezTo>
                    <a:cubicBezTo>
                      <a:pt x="3606" y="9024"/>
                      <a:pt x="3421" y="8863"/>
                      <a:pt x="3269" y="8653"/>
                    </a:cubicBezTo>
                    <a:cubicBezTo>
                      <a:pt x="3171" y="8522"/>
                      <a:pt x="3072" y="8394"/>
                      <a:pt x="2970" y="826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8"/>
              <p:cNvSpPr/>
              <p:nvPr/>
            </p:nvSpPr>
            <p:spPr>
              <a:xfrm>
                <a:off x="6060857" y="3872093"/>
                <a:ext cx="3215" cy="28935"/>
              </a:xfrm>
              <a:custGeom>
                <a:avLst/>
                <a:gdLst/>
                <a:ahLst/>
                <a:cxnLst/>
                <a:rect l="l" t="t" r="r" b="b"/>
                <a:pathLst>
                  <a:path w="102" h="918" extrusionOk="0">
                    <a:moveTo>
                      <a:pt x="101" y="917"/>
                    </a:moveTo>
                    <a:lnTo>
                      <a:pt x="101" y="917"/>
                    </a:lnTo>
                    <a:cubicBezTo>
                      <a:pt x="18" y="626"/>
                      <a:pt x="1" y="306"/>
                      <a:pt x="1" y="0"/>
                    </a:cubicBezTo>
                    <a:cubicBezTo>
                      <a:pt x="33" y="306"/>
                      <a:pt x="84" y="609"/>
                      <a:pt x="101" y="91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8"/>
              <p:cNvSpPr/>
              <p:nvPr/>
            </p:nvSpPr>
            <p:spPr>
              <a:xfrm>
                <a:off x="6310386" y="3975549"/>
                <a:ext cx="332441" cy="211499"/>
              </a:xfrm>
              <a:custGeom>
                <a:avLst/>
                <a:gdLst/>
                <a:ahLst/>
                <a:cxnLst/>
                <a:rect l="l" t="t" r="r" b="b"/>
                <a:pathLst>
                  <a:path w="10547" h="6710" extrusionOk="0">
                    <a:moveTo>
                      <a:pt x="2631" y="5419"/>
                    </a:moveTo>
                    <a:lnTo>
                      <a:pt x="2631" y="5419"/>
                    </a:lnTo>
                    <a:cubicBezTo>
                      <a:pt x="2614" y="5370"/>
                      <a:pt x="2581" y="5308"/>
                      <a:pt x="2530" y="5273"/>
                    </a:cubicBezTo>
                    <a:cubicBezTo>
                      <a:pt x="2346" y="5146"/>
                      <a:pt x="2094" y="5082"/>
                      <a:pt x="1860" y="5017"/>
                    </a:cubicBezTo>
                    <a:cubicBezTo>
                      <a:pt x="1660" y="4969"/>
                      <a:pt x="1441" y="4889"/>
                      <a:pt x="1240" y="4808"/>
                    </a:cubicBezTo>
                    <a:cubicBezTo>
                      <a:pt x="904" y="4646"/>
                      <a:pt x="553" y="4438"/>
                      <a:pt x="334" y="4132"/>
                    </a:cubicBezTo>
                    <a:cubicBezTo>
                      <a:pt x="116" y="3827"/>
                      <a:pt x="0" y="3441"/>
                      <a:pt x="133" y="3087"/>
                    </a:cubicBezTo>
                    <a:cubicBezTo>
                      <a:pt x="234" y="2781"/>
                      <a:pt x="503" y="2557"/>
                      <a:pt x="821" y="2508"/>
                    </a:cubicBezTo>
                    <a:cubicBezTo>
                      <a:pt x="1291" y="2428"/>
                      <a:pt x="1661" y="2797"/>
                      <a:pt x="2011" y="3007"/>
                    </a:cubicBezTo>
                    <a:cubicBezTo>
                      <a:pt x="2028" y="3023"/>
                      <a:pt x="2044" y="3023"/>
                      <a:pt x="2044" y="3023"/>
                    </a:cubicBezTo>
                    <a:cubicBezTo>
                      <a:pt x="2078" y="3135"/>
                      <a:pt x="2162" y="3248"/>
                      <a:pt x="2230" y="3345"/>
                    </a:cubicBezTo>
                    <a:cubicBezTo>
                      <a:pt x="2279" y="3409"/>
                      <a:pt x="2380" y="3588"/>
                      <a:pt x="2498" y="3636"/>
                    </a:cubicBezTo>
                    <a:cubicBezTo>
                      <a:pt x="2513" y="3652"/>
                      <a:pt x="2530" y="3685"/>
                      <a:pt x="2564" y="3715"/>
                    </a:cubicBezTo>
                    <a:cubicBezTo>
                      <a:pt x="2614" y="3762"/>
                      <a:pt x="2716" y="3715"/>
                      <a:pt x="2716" y="3652"/>
                    </a:cubicBezTo>
                    <a:cubicBezTo>
                      <a:pt x="2716" y="3506"/>
                      <a:pt x="2700" y="3361"/>
                      <a:pt x="2716" y="3218"/>
                    </a:cubicBezTo>
                    <a:cubicBezTo>
                      <a:pt x="2716" y="3105"/>
                      <a:pt x="2733" y="2992"/>
                      <a:pt x="2767" y="2895"/>
                    </a:cubicBezTo>
                    <a:cubicBezTo>
                      <a:pt x="3387" y="2814"/>
                      <a:pt x="3958" y="2445"/>
                      <a:pt x="4326" y="1946"/>
                    </a:cubicBezTo>
                    <a:cubicBezTo>
                      <a:pt x="4360" y="1900"/>
                      <a:pt x="4393" y="1849"/>
                      <a:pt x="4428" y="1803"/>
                    </a:cubicBezTo>
                    <a:cubicBezTo>
                      <a:pt x="4445" y="1770"/>
                      <a:pt x="4462" y="1738"/>
                      <a:pt x="4478" y="1721"/>
                    </a:cubicBezTo>
                    <a:cubicBezTo>
                      <a:pt x="4579" y="1529"/>
                      <a:pt x="4645" y="1319"/>
                      <a:pt x="4696" y="1109"/>
                    </a:cubicBezTo>
                    <a:cubicBezTo>
                      <a:pt x="4746" y="932"/>
                      <a:pt x="4763" y="740"/>
                      <a:pt x="4763" y="546"/>
                    </a:cubicBezTo>
                    <a:cubicBezTo>
                      <a:pt x="4746" y="368"/>
                      <a:pt x="4729" y="177"/>
                      <a:pt x="4661" y="1"/>
                    </a:cubicBezTo>
                    <a:cubicBezTo>
                      <a:pt x="4679" y="16"/>
                      <a:pt x="4696" y="16"/>
                      <a:pt x="4730" y="33"/>
                    </a:cubicBezTo>
                    <a:lnTo>
                      <a:pt x="4730" y="33"/>
                    </a:lnTo>
                    <a:cubicBezTo>
                      <a:pt x="4814" y="65"/>
                      <a:pt x="4899" y="98"/>
                      <a:pt x="4981" y="128"/>
                    </a:cubicBezTo>
                    <a:cubicBezTo>
                      <a:pt x="5115" y="161"/>
                      <a:pt x="5249" y="209"/>
                      <a:pt x="5383" y="241"/>
                    </a:cubicBezTo>
                    <a:cubicBezTo>
                      <a:pt x="5415" y="241"/>
                      <a:pt x="5450" y="257"/>
                      <a:pt x="5483" y="257"/>
                    </a:cubicBezTo>
                    <a:cubicBezTo>
                      <a:pt x="5919" y="354"/>
                      <a:pt x="6371" y="402"/>
                      <a:pt x="6824" y="402"/>
                    </a:cubicBezTo>
                    <a:cubicBezTo>
                      <a:pt x="7345" y="402"/>
                      <a:pt x="7881" y="386"/>
                      <a:pt x="8401" y="355"/>
                    </a:cubicBezTo>
                    <a:cubicBezTo>
                      <a:pt x="8837" y="338"/>
                      <a:pt x="9324" y="276"/>
                      <a:pt x="9742" y="402"/>
                    </a:cubicBezTo>
                    <a:cubicBezTo>
                      <a:pt x="10028" y="499"/>
                      <a:pt x="10228" y="693"/>
                      <a:pt x="10313" y="934"/>
                    </a:cubicBezTo>
                    <a:cubicBezTo>
                      <a:pt x="10228" y="1513"/>
                      <a:pt x="10364" y="2108"/>
                      <a:pt x="10447" y="2704"/>
                    </a:cubicBezTo>
                    <a:cubicBezTo>
                      <a:pt x="10464" y="2816"/>
                      <a:pt x="10479" y="2928"/>
                      <a:pt x="10496" y="3041"/>
                    </a:cubicBezTo>
                    <a:cubicBezTo>
                      <a:pt x="10529" y="3266"/>
                      <a:pt x="10547" y="3492"/>
                      <a:pt x="10529" y="3717"/>
                    </a:cubicBezTo>
                    <a:cubicBezTo>
                      <a:pt x="10513" y="4263"/>
                      <a:pt x="10329" y="4794"/>
                      <a:pt x="10009" y="5244"/>
                    </a:cubicBezTo>
                    <a:cubicBezTo>
                      <a:pt x="9942" y="5341"/>
                      <a:pt x="9858" y="5436"/>
                      <a:pt x="9792" y="5535"/>
                    </a:cubicBezTo>
                    <a:cubicBezTo>
                      <a:pt x="9674" y="5646"/>
                      <a:pt x="9555" y="5758"/>
                      <a:pt x="9422" y="5872"/>
                    </a:cubicBezTo>
                    <a:cubicBezTo>
                      <a:pt x="9253" y="6017"/>
                      <a:pt x="9070" y="6129"/>
                      <a:pt x="8852" y="6242"/>
                    </a:cubicBezTo>
                    <a:cubicBezTo>
                      <a:pt x="8734" y="6291"/>
                      <a:pt x="8668" y="6322"/>
                      <a:pt x="8551" y="6371"/>
                    </a:cubicBezTo>
                    <a:cubicBezTo>
                      <a:pt x="8516" y="6385"/>
                      <a:pt x="8466" y="6401"/>
                      <a:pt x="8432" y="6418"/>
                    </a:cubicBezTo>
                    <a:cubicBezTo>
                      <a:pt x="8349" y="6434"/>
                      <a:pt x="8264" y="6465"/>
                      <a:pt x="8180" y="6482"/>
                    </a:cubicBezTo>
                    <a:cubicBezTo>
                      <a:pt x="7962" y="6531"/>
                      <a:pt x="7744" y="6579"/>
                      <a:pt x="7525" y="6612"/>
                    </a:cubicBezTo>
                    <a:cubicBezTo>
                      <a:pt x="7107" y="6676"/>
                      <a:pt x="6672" y="6709"/>
                      <a:pt x="6251" y="6692"/>
                    </a:cubicBezTo>
                    <a:cubicBezTo>
                      <a:pt x="6117" y="6676"/>
                      <a:pt x="5983" y="6676"/>
                      <a:pt x="5832" y="6659"/>
                    </a:cubicBezTo>
                    <a:cubicBezTo>
                      <a:pt x="5732" y="6644"/>
                      <a:pt x="5648" y="6627"/>
                      <a:pt x="5546" y="6611"/>
                    </a:cubicBezTo>
                    <a:cubicBezTo>
                      <a:pt x="5480" y="6595"/>
                      <a:pt x="5413" y="6578"/>
                      <a:pt x="5346" y="6578"/>
                    </a:cubicBezTo>
                    <a:lnTo>
                      <a:pt x="5330" y="6562"/>
                    </a:lnTo>
                    <a:lnTo>
                      <a:pt x="5278" y="6562"/>
                    </a:lnTo>
                    <a:cubicBezTo>
                      <a:pt x="5196" y="6545"/>
                      <a:pt x="5128" y="6514"/>
                      <a:pt x="5045" y="6498"/>
                    </a:cubicBezTo>
                    <a:lnTo>
                      <a:pt x="5045" y="6481"/>
                    </a:lnTo>
                    <a:lnTo>
                      <a:pt x="5045" y="6498"/>
                    </a:lnTo>
                    <a:cubicBezTo>
                      <a:pt x="5028" y="6498"/>
                      <a:pt x="5010" y="6481"/>
                      <a:pt x="4978" y="6481"/>
                    </a:cubicBezTo>
                    <a:cubicBezTo>
                      <a:pt x="4944" y="6465"/>
                      <a:pt x="4911" y="6465"/>
                      <a:pt x="4877" y="6448"/>
                    </a:cubicBezTo>
                    <a:cubicBezTo>
                      <a:pt x="4810" y="6433"/>
                      <a:pt x="4742" y="6400"/>
                      <a:pt x="4659" y="6384"/>
                    </a:cubicBezTo>
                    <a:cubicBezTo>
                      <a:pt x="4408" y="6287"/>
                      <a:pt x="4174" y="6190"/>
                      <a:pt x="3921" y="6080"/>
                    </a:cubicBezTo>
                    <a:cubicBezTo>
                      <a:pt x="3720" y="5983"/>
                      <a:pt x="3537" y="5870"/>
                      <a:pt x="3334" y="5757"/>
                    </a:cubicBezTo>
                    <a:cubicBezTo>
                      <a:pt x="3251" y="5709"/>
                      <a:pt x="3166" y="5644"/>
                      <a:pt x="3083" y="5580"/>
                    </a:cubicBezTo>
                    <a:cubicBezTo>
                      <a:pt x="3034" y="5549"/>
                      <a:pt x="2983" y="5516"/>
                      <a:pt x="2932" y="5484"/>
                    </a:cubicBezTo>
                    <a:cubicBezTo>
                      <a:pt x="2865" y="5452"/>
                      <a:pt x="2815" y="5436"/>
                      <a:pt x="2764" y="5403"/>
                    </a:cubicBezTo>
                    <a:cubicBezTo>
                      <a:pt x="2716" y="5387"/>
                      <a:pt x="2665" y="5387"/>
                      <a:pt x="2631" y="541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6455136" y="4212846"/>
                <a:ext cx="113693" cy="73000"/>
              </a:xfrm>
              <a:custGeom>
                <a:avLst/>
                <a:gdLst/>
                <a:ahLst/>
                <a:cxnLst/>
                <a:rect l="l" t="t" r="r" b="b"/>
                <a:pathLst>
                  <a:path w="3607" h="2316" extrusionOk="0">
                    <a:moveTo>
                      <a:pt x="187" y="1414"/>
                    </a:moveTo>
                    <a:lnTo>
                      <a:pt x="187" y="1414"/>
                    </a:lnTo>
                    <a:cubicBezTo>
                      <a:pt x="120" y="1365"/>
                      <a:pt x="68" y="1332"/>
                      <a:pt x="1" y="1284"/>
                    </a:cubicBezTo>
                    <a:cubicBezTo>
                      <a:pt x="68" y="1251"/>
                      <a:pt x="120" y="1235"/>
                      <a:pt x="169" y="1205"/>
                    </a:cubicBezTo>
                    <a:cubicBezTo>
                      <a:pt x="202" y="1189"/>
                      <a:pt x="236" y="1172"/>
                      <a:pt x="253" y="1156"/>
                    </a:cubicBezTo>
                    <a:cubicBezTo>
                      <a:pt x="303" y="1124"/>
                      <a:pt x="337" y="1092"/>
                      <a:pt x="371" y="1044"/>
                    </a:cubicBezTo>
                    <a:cubicBezTo>
                      <a:pt x="438" y="995"/>
                      <a:pt x="472" y="915"/>
                      <a:pt x="504" y="851"/>
                    </a:cubicBezTo>
                    <a:cubicBezTo>
                      <a:pt x="521" y="818"/>
                      <a:pt x="554" y="802"/>
                      <a:pt x="571" y="787"/>
                    </a:cubicBezTo>
                    <a:cubicBezTo>
                      <a:pt x="571" y="769"/>
                      <a:pt x="588" y="754"/>
                      <a:pt x="605" y="738"/>
                    </a:cubicBezTo>
                    <a:cubicBezTo>
                      <a:pt x="688" y="594"/>
                      <a:pt x="741" y="402"/>
                      <a:pt x="741" y="225"/>
                    </a:cubicBezTo>
                    <a:cubicBezTo>
                      <a:pt x="757" y="144"/>
                      <a:pt x="757" y="64"/>
                      <a:pt x="741" y="0"/>
                    </a:cubicBezTo>
                    <a:cubicBezTo>
                      <a:pt x="791" y="32"/>
                      <a:pt x="840" y="64"/>
                      <a:pt x="891" y="97"/>
                    </a:cubicBezTo>
                    <a:cubicBezTo>
                      <a:pt x="958" y="129"/>
                      <a:pt x="1024" y="161"/>
                      <a:pt x="1091" y="194"/>
                    </a:cubicBezTo>
                    <a:cubicBezTo>
                      <a:pt x="1243" y="274"/>
                      <a:pt x="1427" y="322"/>
                      <a:pt x="1613" y="354"/>
                    </a:cubicBezTo>
                    <a:cubicBezTo>
                      <a:pt x="1846" y="402"/>
                      <a:pt x="2098" y="418"/>
                      <a:pt x="2349" y="402"/>
                    </a:cubicBezTo>
                    <a:cubicBezTo>
                      <a:pt x="2584" y="386"/>
                      <a:pt x="2902" y="354"/>
                      <a:pt x="3103" y="225"/>
                    </a:cubicBezTo>
                    <a:cubicBezTo>
                      <a:pt x="3153" y="386"/>
                      <a:pt x="3239" y="545"/>
                      <a:pt x="3371" y="625"/>
                    </a:cubicBezTo>
                    <a:cubicBezTo>
                      <a:pt x="3388" y="625"/>
                      <a:pt x="3405" y="642"/>
                      <a:pt x="3423" y="642"/>
                    </a:cubicBezTo>
                    <a:lnTo>
                      <a:pt x="3423" y="690"/>
                    </a:lnTo>
                    <a:cubicBezTo>
                      <a:pt x="3255" y="948"/>
                      <a:pt x="3321" y="1349"/>
                      <a:pt x="3439" y="1606"/>
                    </a:cubicBezTo>
                    <a:cubicBezTo>
                      <a:pt x="3473" y="1719"/>
                      <a:pt x="3540" y="1832"/>
                      <a:pt x="3606" y="1929"/>
                    </a:cubicBezTo>
                    <a:cubicBezTo>
                      <a:pt x="3272" y="2233"/>
                      <a:pt x="2818" y="2315"/>
                      <a:pt x="2349" y="2266"/>
                    </a:cubicBezTo>
                    <a:cubicBezTo>
                      <a:pt x="1980" y="2233"/>
                      <a:pt x="1627" y="2139"/>
                      <a:pt x="1292" y="2010"/>
                    </a:cubicBezTo>
                    <a:cubicBezTo>
                      <a:pt x="1124" y="1945"/>
                      <a:pt x="958" y="1880"/>
                      <a:pt x="806" y="1785"/>
                    </a:cubicBezTo>
                    <a:cubicBezTo>
                      <a:pt x="772" y="1769"/>
                      <a:pt x="739" y="1752"/>
                      <a:pt x="705" y="1736"/>
                    </a:cubicBezTo>
                    <a:cubicBezTo>
                      <a:pt x="670" y="1720"/>
                      <a:pt x="656" y="1703"/>
                      <a:pt x="621" y="1688"/>
                    </a:cubicBezTo>
                    <a:cubicBezTo>
                      <a:pt x="537" y="1639"/>
                      <a:pt x="454" y="1591"/>
                      <a:pt x="388" y="1543"/>
                    </a:cubicBezTo>
                    <a:cubicBezTo>
                      <a:pt x="320" y="1494"/>
                      <a:pt x="236" y="1446"/>
                      <a:pt x="187" y="141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6577789" y="4201561"/>
                <a:ext cx="98311" cy="75553"/>
              </a:xfrm>
              <a:custGeom>
                <a:avLst/>
                <a:gdLst/>
                <a:ahLst/>
                <a:cxnLst/>
                <a:rect l="l" t="t" r="r" b="b"/>
                <a:pathLst>
                  <a:path w="3119" h="2397" extrusionOk="0">
                    <a:moveTo>
                      <a:pt x="1025" y="2173"/>
                    </a:moveTo>
                    <a:lnTo>
                      <a:pt x="1025" y="2173"/>
                    </a:lnTo>
                    <a:cubicBezTo>
                      <a:pt x="1007" y="1980"/>
                      <a:pt x="957" y="1772"/>
                      <a:pt x="940" y="1579"/>
                    </a:cubicBezTo>
                    <a:lnTo>
                      <a:pt x="940" y="1417"/>
                    </a:lnTo>
                    <a:cubicBezTo>
                      <a:pt x="940" y="1273"/>
                      <a:pt x="940" y="1111"/>
                      <a:pt x="923" y="966"/>
                    </a:cubicBezTo>
                    <a:lnTo>
                      <a:pt x="923" y="901"/>
                    </a:lnTo>
                    <a:cubicBezTo>
                      <a:pt x="856" y="805"/>
                      <a:pt x="688" y="756"/>
                      <a:pt x="638" y="885"/>
                    </a:cubicBezTo>
                    <a:lnTo>
                      <a:pt x="638" y="885"/>
                    </a:lnTo>
                    <a:cubicBezTo>
                      <a:pt x="605" y="949"/>
                      <a:pt x="571" y="1013"/>
                      <a:pt x="553" y="1078"/>
                    </a:cubicBezTo>
                    <a:cubicBezTo>
                      <a:pt x="522" y="1175"/>
                      <a:pt x="504" y="1288"/>
                      <a:pt x="504" y="1382"/>
                    </a:cubicBezTo>
                    <a:cubicBezTo>
                      <a:pt x="488" y="1446"/>
                      <a:pt x="488" y="1511"/>
                      <a:pt x="488" y="1575"/>
                    </a:cubicBezTo>
                    <a:cubicBezTo>
                      <a:pt x="488" y="1672"/>
                      <a:pt x="504" y="1785"/>
                      <a:pt x="522" y="1897"/>
                    </a:cubicBezTo>
                    <a:cubicBezTo>
                      <a:pt x="522" y="1994"/>
                      <a:pt x="553" y="2090"/>
                      <a:pt x="589" y="2188"/>
                    </a:cubicBezTo>
                    <a:cubicBezTo>
                      <a:pt x="522" y="2156"/>
                      <a:pt x="471" y="2124"/>
                      <a:pt x="404" y="2076"/>
                    </a:cubicBezTo>
                    <a:cubicBezTo>
                      <a:pt x="337" y="2011"/>
                      <a:pt x="269" y="1947"/>
                      <a:pt x="218" y="1867"/>
                    </a:cubicBezTo>
                    <a:cubicBezTo>
                      <a:pt x="186" y="1819"/>
                      <a:pt x="152" y="1787"/>
                      <a:pt x="136" y="1737"/>
                    </a:cubicBezTo>
                    <a:cubicBezTo>
                      <a:pt x="86" y="1657"/>
                      <a:pt x="52" y="1560"/>
                      <a:pt x="35" y="1463"/>
                    </a:cubicBezTo>
                    <a:cubicBezTo>
                      <a:pt x="17" y="1399"/>
                      <a:pt x="17" y="1336"/>
                      <a:pt x="17" y="1255"/>
                    </a:cubicBezTo>
                    <a:cubicBezTo>
                      <a:pt x="17" y="1190"/>
                      <a:pt x="17" y="1125"/>
                      <a:pt x="0" y="1062"/>
                    </a:cubicBezTo>
                    <a:cubicBezTo>
                      <a:pt x="51" y="965"/>
                      <a:pt x="101" y="869"/>
                      <a:pt x="150" y="788"/>
                    </a:cubicBezTo>
                    <a:cubicBezTo>
                      <a:pt x="184" y="724"/>
                      <a:pt x="234" y="659"/>
                      <a:pt x="284" y="611"/>
                    </a:cubicBezTo>
                    <a:cubicBezTo>
                      <a:pt x="452" y="417"/>
                      <a:pt x="671" y="258"/>
                      <a:pt x="922" y="178"/>
                    </a:cubicBezTo>
                    <a:cubicBezTo>
                      <a:pt x="1492" y="0"/>
                      <a:pt x="2129" y="145"/>
                      <a:pt x="2582" y="514"/>
                    </a:cubicBezTo>
                    <a:cubicBezTo>
                      <a:pt x="2800" y="692"/>
                      <a:pt x="3018" y="916"/>
                      <a:pt x="3085" y="1206"/>
                    </a:cubicBezTo>
                    <a:cubicBezTo>
                      <a:pt x="3119" y="1366"/>
                      <a:pt x="3068" y="1511"/>
                      <a:pt x="2967" y="1623"/>
                    </a:cubicBezTo>
                    <a:cubicBezTo>
                      <a:pt x="2918" y="1703"/>
                      <a:pt x="2851" y="1769"/>
                      <a:pt x="2766" y="1833"/>
                    </a:cubicBezTo>
                    <a:cubicBezTo>
                      <a:pt x="2699" y="1882"/>
                      <a:pt x="2633" y="1914"/>
                      <a:pt x="2565" y="1962"/>
                    </a:cubicBezTo>
                    <a:cubicBezTo>
                      <a:pt x="2414" y="2059"/>
                      <a:pt x="2263" y="2139"/>
                      <a:pt x="2097" y="2202"/>
                    </a:cubicBezTo>
                    <a:cubicBezTo>
                      <a:pt x="1744" y="2332"/>
                      <a:pt x="1358" y="2396"/>
                      <a:pt x="1005" y="2332"/>
                    </a:cubicBezTo>
                    <a:lnTo>
                      <a:pt x="971" y="2332"/>
                    </a:lnTo>
                    <a:cubicBezTo>
                      <a:pt x="1007" y="2286"/>
                      <a:pt x="1040" y="2238"/>
                      <a:pt x="1025" y="217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8"/>
              <p:cNvSpPr/>
              <p:nvPr/>
            </p:nvSpPr>
            <p:spPr>
              <a:xfrm>
                <a:off x="6715825" y="3656041"/>
                <a:ext cx="343663" cy="630305"/>
              </a:xfrm>
              <a:custGeom>
                <a:avLst/>
                <a:gdLst/>
                <a:ahLst/>
                <a:cxnLst/>
                <a:rect l="l" t="t" r="r" b="b"/>
                <a:pathLst>
                  <a:path w="10903" h="19997" extrusionOk="0">
                    <a:moveTo>
                      <a:pt x="10715" y="1320"/>
                    </a:moveTo>
                    <a:lnTo>
                      <a:pt x="10715" y="1320"/>
                    </a:lnTo>
                    <a:cubicBezTo>
                      <a:pt x="10681" y="1594"/>
                      <a:pt x="10614" y="1883"/>
                      <a:pt x="10565" y="2172"/>
                    </a:cubicBezTo>
                    <a:cubicBezTo>
                      <a:pt x="10463" y="2752"/>
                      <a:pt x="10328" y="3330"/>
                      <a:pt x="10195" y="3908"/>
                    </a:cubicBezTo>
                    <a:cubicBezTo>
                      <a:pt x="9910" y="5051"/>
                      <a:pt x="9575" y="6177"/>
                      <a:pt x="9173" y="7288"/>
                    </a:cubicBezTo>
                    <a:cubicBezTo>
                      <a:pt x="8920" y="7979"/>
                      <a:pt x="8636" y="8671"/>
                      <a:pt x="8335" y="9362"/>
                    </a:cubicBezTo>
                    <a:cubicBezTo>
                      <a:pt x="8200" y="9653"/>
                      <a:pt x="8067" y="9941"/>
                      <a:pt x="7932" y="10231"/>
                    </a:cubicBezTo>
                    <a:cubicBezTo>
                      <a:pt x="7379" y="11389"/>
                      <a:pt x="6742" y="12531"/>
                      <a:pt x="6055" y="13640"/>
                    </a:cubicBezTo>
                    <a:cubicBezTo>
                      <a:pt x="5770" y="14107"/>
                      <a:pt x="5469" y="14574"/>
                      <a:pt x="5149" y="15024"/>
                    </a:cubicBezTo>
                    <a:cubicBezTo>
                      <a:pt x="5082" y="15104"/>
                      <a:pt x="5032" y="15201"/>
                      <a:pt x="4966" y="15298"/>
                    </a:cubicBezTo>
                    <a:cubicBezTo>
                      <a:pt x="4898" y="15377"/>
                      <a:pt x="4847" y="15458"/>
                      <a:pt x="4780" y="15538"/>
                    </a:cubicBezTo>
                    <a:cubicBezTo>
                      <a:pt x="4444" y="16006"/>
                      <a:pt x="4093" y="16455"/>
                      <a:pt x="3791" y="16938"/>
                    </a:cubicBezTo>
                    <a:cubicBezTo>
                      <a:pt x="3741" y="17033"/>
                      <a:pt x="3757" y="17114"/>
                      <a:pt x="3825" y="17163"/>
                    </a:cubicBezTo>
                    <a:cubicBezTo>
                      <a:pt x="3808" y="17211"/>
                      <a:pt x="3791" y="17260"/>
                      <a:pt x="3758" y="17294"/>
                    </a:cubicBezTo>
                    <a:cubicBezTo>
                      <a:pt x="3623" y="17630"/>
                      <a:pt x="3473" y="17969"/>
                      <a:pt x="3321" y="18289"/>
                    </a:cubicBezTo>
                    <a:cubicBezTo>
                      <a:pt x="3137" y="18676"/>
                      <a:pt x="2902" y="19062"/>
                      <a:pt x="2584" y="19367"/>
                    </a:cubicBezTo>
                    <a:cubicBezTo>
                      <a:pt x="2468" y="19480"/>
                      <a:pt x="2349" y="19577"/>
                      <a:pt x="2215" y="19674"/>
                    </a:cubicBezTo>
                    <a:lnTo>
                      <a:pt x="2198" y="19674"/>
                    </a:lnTo>
                    <a:cubicBezTo>
                      <a:pt x="1863" y="19884"/>
                      <a:pt x="1461" y="19997"/>
                      <a:pt x="1057" y="19962"/>
                    </a:cubicBezTo>
                    <a:cubicBezTo>
                      <a:pt x="1142" y="19833"/>
                      <a:pt x="1209" y="19706"/>
                      <a:pt x="1276" y="19593"/>
                    </a:cubicBezTo>
                    <a:cubicBezTo>
                      <a:pt x="1276" y="19577"/>
                      <a:pt x="1293" y="19577"/>
                      <a:pt x="1293" y="19560"/>
                    </a:cubicBezTo>
                    <a:cubicBezTo>
                      <a:pt x="1359" y="19447"/>
                      <a:pt x="1460" y="19335"/>
                      <a:pt x="1544" y="19206"/>
                    </a:cubicBezTo>
                    <a:cubicBezTo>
                      <a:pt x="1593" y="19110"/>
                      <a:pt x="1643" y="18996"/>
                      <a:pt x="1678" y="18902"/>
                    </a:cubicBezTo>
                    <a:cubicBezTo>
                      <a:pt x="1695" y="18789"/>
                      <a:pt x="1593" y="18725"/>
                      <a:pt x="1494" y="18773"/>
                    </a:cubicBezTo>
                    <a:lnTo>
                      <a:pt x="1477" y="18773"/>
                    </a:lnTo>
                    <a:cubicBezTo>
                      <a:pt x="1359" y="18822"/>
                      <a:pt x="1259" y="18916"/>
                      <a:pt x="1175" y="19029"/>
                    </a:cubicBezTo>
                    <a:cubicBezTo>
                      <a:pt x="1142" y="19062"/>
                      <a:pt x="1091" y="19110"/>
                      <a:pt x="1057" y="19159"/>
                    </a:cubicBezTo>
                    <a:cubicBezTo>
                      <a:pt x="1023" y="19223"/>
                      <a:pt x="974" y="19270"/>
                      <a:pt x="941" y="19336"/>
                    </a:cubicBezTo>
                    <a:cubicBezTo>
                      <a:pt x="891" y="19416"/>
                      <a:pt x="823" y="19497"/>
                      <a:pt x="757" y="19577"/>
                    </a:cubicBezTo>
                    <a:cubicBezTo>
                      <a:pt x="706" y="19657"/>
                      <a:pt x="656" y="19738"/>
                      <a:pt x="623" y="19833"/>
                    </a:cubicBezTo>
                    <a:cubicBezTo>
                      <a:pt x="538" y="19803"/>
                      <a:pt x="472" y="19754"/>
                      <a:pt x="422" y="19706"/>
                    </a:cubicBezTo>
                    <a:cubicBezTo>
                      <a:pt x="371" y="19657"/>
                      <a:pt x="337" y="19624"/>
                      <a:pt x="303" y="19576"/>
                    </a:cubicBezTo>
                    <a:lnTo>
                      <a:pt x="303" y="19576"/>
                    </a:lnTo>
                    <a:cubicBezTo>
                      <a:pt x="320" y="19543"/>
                      <a:pt x="337" y="19496"/>
                      <a:pt x="355" y="19463"/>
                    </a:cubicBezTo>
                    <a:cubicBezTo>
                      <a:pt x="405" y="19399"/>
                      <a:pt x="439" y="19319"/>
                      <a:pt x="489" y="19253"/>
                    </a:cubicBezTo>
                    <a:cubicBezTo>
                      <a:pt x="504" y="19205"/>
                      <a:pt x="538" y="19158"/>
                      <a:pt x="554" y="19125"/>
                    </a:cubicBezTo>
                    <a:lnTo>
                      <a:pt x="554" y="19125"/>
                    </a:lnTo>
                    <a:cubicBezTo>
                      <a:pt x="571" y="19109"/>
                      <a:pt x="571" y="19093"/>
                      <a:pt x="588" y="19078"/>
                    </a:cubicBezTo>
                    <a:cubicBezTo>
                      <a:pt x="723" y="18836"/>
                      <a:pt x="924" y="18595"/>
                      <a:pt x="974" y="18321"/>
                    </a:cubicBezTo>
                    <a:cubicBezTo>
                      <a:pt x="991" y="18257"/>
                      <a:pt x="907" y="18177"/>
                      <a:pt x="839" y="18224"/>
                    </a:cubicBezTo>
                    <a:cubicBezTo>
                      <a:pt x="588" y="18385"/>
                      <a:pt x="438" y="18659"/>
                      <a:pt x="285" y="18899"/>
                    </a:cubicBezTo>
                    <a:cubicBezTo>
                      <a:pt x="235" y="18964"/>
                      <a:pt x="185" y="19028"/>
                      <a:pt x="153" y="19109"/>
                    </a:cubicBezTo>
                    <a:cubicBezTo>
                      <a:pt x="136" y="19141"/>
                      <a:pt x="101" y="19173"/>
                      <a:pt x="85" y="19222"/>
                    </a:cubicBezTo>
                    <a:cubicBezTo>
                      <a:pt x="68" y="19173"/>
                      <a:pt x="68" y="19141"/>
                      <a:pt x="51" y="19093"/>
                    </a:cubicBezTo>
                    <a:cubicBezTo>
                      <a:pt x="18" y="18948"/>
                      <a:pt x="1" y="18802"/>
                      <a:pt x="18" y="18643"/>
                    </a:cubicBezTo>
                    <a:cubicBezTo>
                      <a:pt x="34" y="18321"/>
                      <a:pt x="153" y="18001"/>
                      <a:pt x="319" y="17710"/>
                    </a:cubicBezTo>
                    <a:cubicBezTo>
                      <a:pt x="470" y="17436"/>
                      <a:pt x="639" y="17179"/>
                      <a:pt x="755" y="16906"/>
                    </a:cubicBezTo>
                    <a:cubicBezTo>
                      <a:pt x="788" y="16809"/>
                      <a:pt x="805" y="16729"/>
                      <a:pt x="822" y="16649"/>
                    </a:cubicBezTo>
                    <a:cubicBezTo>
                      <a:pt x="839" y="16520"/>
                      <a:pt x="738" y="16406"/>
                      <a:pt x="621" y="16456"/>
                    </a:cubicBezTo>
                    <a:cubicBezTo>
                      <a:pt x="588" y="16407"/>
                      <a:pt x="571" y="16359"/>
                      <a:pt x="571" y="16313"/>
                    </a:cubicBezTo>
                    <a:cubicBezTo>
                      <a:pt x="537" y="16233"/>
                      <a:pt x="537" y="16151"/>
                      <a:pt x="554" y="16071"/>
                    </a:cubicBezTo>
                    <a:cubicBezTo>
                      <a:pt x="554" y="16039"/>
                      <a:pt x="571" y="16007"/>
                      <a:pt x="588" y="15974"/>
                    </a:cubicBezTo>
                    <a:cubicBezTo>
                      <a:pt x="621" y="15877"/>
                      <a:pt x="706" y="15782"/>
                      <a:pt x="789" y="15717"/>
                    </a:cubicBezTo>
                    <a:cubicBezTo>
                      <a:pt x="958" y="15572"/>
                      <a:pt x="1209" y="15477"/>
                      <a:pt x="1392" y="15380"/>
                    </a:cubicBezTo>
                    <a:cubicBezTo>
                      <a:pt x="1762" y="15219"/>
                      <a:pt x="2114" y="15026"/>
                      <a:pt x="2414" y="14784"/>
                    </a:cubicBezTo>
                    <a:cubicBezTo>
                      <a:pt x="2550" y="14673"/>
                      <a:pt x="2682" y="14543"/>
                      <a:pt x="2801" y="14399"/>
                    </a:cubicBezTo>
                    <a:cubicBezTo>
                      <a:pt x="2835" y="14399"/>
                      <a:pt x="2868" y="14383"/>
                      <a:pt x="2902" y="14351"/>
                    </a:cubicBezTo>
                    <a:cubicBezTo>
                      <a:pt x="3238" y="13964"/>
                      <a:pt x="3555" y="13562"/>
                      <a:pt x="3825" y="13127"/>
                    </a:cubicBezTo>
                    <a:cubicBezTo>
                      <a:pt x="4110" y="12694"/>
                      <a:pt x="4361" y="12258"/>
                      <a:pt x="4596" y="11825"/>
                    </a:cubicBezTo>
                    <a:cubicBezTo>
                      <a:pt x="5082" y="10924"/>
                      <a:pt x="5519" y="9991"/>
                      <a:pt x="5888" y="9042"/>
                    </a:cubicBezTo>
                    <a:cubicBezTo>
                      <a:pt x="6459" y="7561"/>
                      <a:pt x="6861" y="6002"/>
                      <a:pt x="7112" y="4425"/>
                    </a:cubicBezTo>
                    <a:cubicBezTo>
                      <a:pt x="7164" y="4006"/>
                      <a:pt x="7214" y="3590"/>
                      <a:pt x="7264" y="3186"/>
                    </a:cubicBezTo>
                    <a:cubicBezTo>
                      <a:pt x="7314" y="2656"/>
                      <a:pt x="7348" y="2124"/>
                      <a:pt x="7363" y="1594"/>
                    </a:cubicBezTo>
                    <a:cubicBezTo>
                      <a:pt x="7380" y="1064"/>
                      <a:pt x="7363" y="533"/>
                      <a:pt x="7296" y="18"/>
                    </a:cubicBezTo>
                    <a:cubicBezTo>
                      <a:pt x="7430" y="1"/>
                      <a:pt x="7566" y="1"/>
                      <a:pt x="7700" y="1"/>
                    </a:cubicBezTo>
                    <a:cubicBezTo>
                      <a:pt x="8168" y="1"/>
                      <a:pt x="8638" y="34"/>
                      <a:pt x="9108" y="98"/>
                    </a:cubicBezTo>
                    <a:cubicBezTo>
                      <a:pt x="9579" y="163"/>
                      <a:pt x="10048" y="257"/>
                      <a:pt x="10500" y="386"/>
                    </a:cubicBezTo>
                    <a:cubicBezTo>
                      <a:pt x="10635" y="434"/>
                      <a:pt x="10769" y="483"/>
                      <a:pt x="10902" y="516"/>
                    </a:cubicBezTo>
                    <a:cubicBezTo>
                      <a:pt x="10798" y="774"/>
                      <a:pt x="10765" y="1048"/>
                      <a:pt x="10715" y="1320"/>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7006522" y="5055840"/>
                <a:ext cx="96798" cy="50716"/>
              </a:xfrm>
              <a:custGeom>
                <a:avLst/>
                <a:gdLst/>
                <a:ahLst/>
                <a:cxnLst/>
                <a:rect l="l" t="t" r="r" b="b"/>
                <a:pathLst>
                  <a:path w="3071" h="1609" extrusionOk="0">
                    <a:moveTo>
                      <a:pt x="2867" y="1514"/>
                    </a:moveTo>
                    <a:lnTo>
                      <a:pt x="2867" y="1514"/>
                    </a:lnTo>
                    <a:cubicBezTo>
                      <a:pt x="2718" y="1465"/>
                      <a:pt x="2565" y="1434"/>
                      <a:pt x="2399" y="1401"/>
                    </a:cubicBezTo>
                    <a:cubicBezTo>
                      <a:pt x="2081" y="1354"/>
                      <a:pt x="1761" y="1321"/>
                      <a:pt x="1460" y="1337"/>
                    </a:cubicBezTo>
                    <a:cubicBezTo>
                      <a:pt x="1141" y="1337"/>
                      <a:pt x="824" y="1385"/>
                      <a:pt x="521" y="1465"/>
                    </a:cubicBezTo>
                    <a:cubicBezTo>
                      <a:pt x="370" y="1498"/>
                      <a:pt x="219" y="1546"/>
                      <a:pt x="67" y="1594"/>
                    </a:cubicBezTo>
                    <a:cubicBezTo>
                      <a:pt x="67" y="1594"/>
                      <a:pt x="67" y="1609"/>
                      <a:pt x="50" y="1609"/>
                    </a:cubicBezTo>
                    <a:cubicBezTo>
                      <a:pt x="67" y="1529"/>
                      <a:pt x="67" y="1448"/>
                      <a:pt x="85" y="1368"/>
                    </a:cubicBezTo>
                    <a:cubicBezTo>
                      <a:pt x="102" y="1094"/>
                      <a:pt x="118" y="836"/>
                      <a:pt x="102" y="564"/>
                    </a:cubicBezTo>
                    <a:cubicBezTo>
                      <a:pt x="85" y="436"/>
                      <a:pt x="67" y="307"/>
                      <a:pt x="33" y="177"/>
                    </a:cubicBezTo>
                    <a:cubicBezTo>
                      <a:pt x="33" y="113"/>
                      <a:pt x="16" y="49"/>
                      <a:pt x="0" y="0"/>
                    </a:cubicBezTo>
                    <a:cubicBezTo>
                      <a:pt x="539" y="290"/>
                      <a:pt x="1057" y="581"/>
                      <a:pt x="1711" y="564"/>
                    </a:cubicBezTo>
                    <a:cubicBezTo>
                      <a:pt x="2030" y="548"/>
                      <a:pt x="2349" y="484"/>
                      <a:pt x="2651" y="387"/>
                    </a:cubicBezTo>
                    <a:cubicBezTo>
                      <a:pt x="2752" y="339"/>
                      <a:pt x="2869" y="307"/>
                      <a:pt x="2970" y="243"/>
                    </a:cubicBezTo>
                    <a:cubicBezTo>
                      <a:pt x="2987" y="645"/>
                      <a:pt x="3003" y="1047"/>
                      <a:pt x="3070" y="1434"/>
                    </a:cubicBezTo>
                    <a:lnTo>
                      <a:pt x="3070" y="1449"/>
                    </a:lnTo>
                    <a:cubicBezTo>
                      <a:pt x="3055" y="1498"/>
                      <a:pt x="3055" y="1546"/>
                      <a:pt x="3055" y="1579"/>
                    </a:cubicBezTo>
                    <a:cubicBezTo>
                      <a:pt x="3002" y="1563"/>
                      <a:pt x="2935" y="1531"/>
                      <a:pt x="2867" y="1514"/>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8"/>
              <p:cNvSpPr/>
              <p:nvPr/>
            </p:nvSpPr>
            <p:spPr>
              <a:xfrm>
                <a:off x="6750972" y="4007386"/>
                <a:ext cx="96861" cy="45799"/>
              </a:xfrm>
              <a:custGeom>
                <a:avLst/>
                <a:gdLst/>
                <a:ahLst/>
                <a:cxnLst/>
                <a:rect l="l" t="t" r="r" b="b"/>
                <a:pathLst>
                  <a:path w="3073" h="1453" extrusionOk="0">
                    <a:moveTo>
                      <a:pt x="2975" y="0"/>
                    </a:moveTo>
                    <a:cubicBezTo>
                      <a:pt x="2969" y="0"/>
                      <a:pt x="2964" y="1"/>
                      <a:pt x="2958" y="2"/>
                    </a:cubicBezTo>
                    <a:cubicBezTo>
                      <a:pt x="2841" y="35"/>
                      <a:pt x="2740" y="115"/>
                      <a:pt x="2641" y="180"/>
                    </a:cubicBezTo>
                    <a:cubicBezTo>
                      <a:pt x="2522" y="245"/>
                      <a:pt x="2422" y="309"/>
                      <a:pt x="2321" y="373"/>
                    </a:cubicBezTo>
                    <a:cubicBezTo>
                      <a:pt x="2102" y="517"/>
                      <a:pt x="1867" y="647"/>
                      <a:pt x="1634" y="760"/>
                    </a:cubicBezTo>
                    <a:cubicBezTo>
                      <a:pt x="1165" y="969"/>
                      <a:pt x="659" y="1129"/>
                      <a:pt x="141" y="1226"/>
                    </a:cubicBezTo>
                    <a:cubicBezTo>
                      <a:pt x="0" y="1254"/>
                      <a:pt x="49" y="1453"/>
                      <a:pt x="179" y="1453"/>
                    </a:cubicBezTo>
                    <a:cubicBezTo>
                      <a:pt x="189" y="1453"/>
                      <a:pt x="199" y="1452"/>
                      <a:pt x="209" y="1450"/>
                    </a:cubicBezTo>
                    <a:cubicBezTo>
                      <a:pt x="745" y="1370"/>
                      <a:pt x="1266" y="1207"/>
                      <a:pt x="1752" y="999"/>
                    </a:cubicBezTo>
                    <a:cubicBezTo>
                      <a:pt x="2004" y="887"/>
                      <a:pt x="2238" y="776"/>
                      <a:pt x="2456" y="630"/>
                    </a:cubicBezTo>
                    <a:cubicBezTo>
                      <a:pt x="2573" y="566"/>
                      <a:pt x="2675" y="486"/>
                      <a:pt x="2791" y="405"/>
                    </a:cubicBezTo>
                    <a:cubicBezTo>
                      <a:pt x="2876" y="325"/>
                      <a:pt x="2992" y="228"/>
                      <a:pt x="3042" y="115"/>
                    </a:cubicBezTo>
                    <a:cubicBezTo>
                      <a:pt x="3072" y="71"/>
                      <a:pt x="3033" y="0"/>
                      <a:pt x="29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8"/>
              <p:cNvSpPr/>
              <p:nvPr/>
            </p:nvSpPr>
            <p:spPr>
              <a:xfrm>
                <a:off x="6432472" y="2730807"/>
                <a:ext cx="484242" cy="143983"/>
              </a:xfrm>
              <a:custGeom>
                <a:avLst/>
                <a:gdLst/>
                <a:ahLst/>
                <a:cxnLst/>
                <a:rect l="l" t="t" r="r" b="b"/>
                <a:pathLst>
                  <a:path w="15363" h="4568" extrusionOk="0">
                    <a:moveTo>
                      <a:pt x="638" y="2944"/>
                    </a:moveTo>
                    <a:lnTo>
                      <a:pt x="621" y="2912"/>
                    </a:lnTo>
                    <a:cubicBezTo>
                      <a:pt x="419" y="2702"/>
                      <a:pt x="268" y="2445"/>
                      <a:pt x="151" y="2172"/>
                    </a:cubicBezTo>
                    <a:cubicBezTo>
                      <a:pt x="85" y="2028"/>
                      <a:pt x="33" y="1882"/>
                      <a:pt x="0" y="1722"/>
                    </a:cubicBezTo>
                    <a:lnTo>
                      <a:pt x="0" y="1705"/>
                    </a:lnTo>
                    <a:cubicBezTo>
                      <a:pt x="35" y="1754"/>
                      <a:pt x="85" y="1786"/>
                      <a:pt x="134" y="1802"/>
                    </a:cubicBezTo>
                    <a:cubicBezTo>
                      <a:pt x="486" y="2043"/>
                      <a:pt x="940" y="2205"/>
                      <a:pt x="1359" y="2269"/>
                    </a:cubicBezTo>
                    <a:cubicBezTo>
                      <a:pt x="1611" y="2302"/>
                      <a:pt x="1862" y="2316"/>
                      <a:pt x="2114" y="2302"/>
                    </a:cubicBezTo>
                    <a:cubicBezTo>
                      <a:pt x="2248" y="2286"/>
                      <a:pt x="2382" y="2269"/>
                      <a:pt x="2499" y="2222"/>
                    </a:cubicBezTo>
                    <a:cubicBezTo>
                      <a:pt x="2651" y="2189"/>
                      <a:pt x="2751" y="2140"/>
                      <a:pt x="2852" y="2028"/>
                    </a:cubicBezTo>
                    <a:lnTo>
                      <a:pt x="2852" y="2012"/>
                    </a:lnTo>
                    <a:cubicBezTo>
                      <a:pt x="2951" y="1979"/>
                      <a:pt x="3019" y="1867"/>
                      <a:pt x="2985" y="1771"/>
                    </a:cubicBezTo>
                    <a:cubicBezTo>
                      <a:pt x="2918" y="1625"/>
                      <a:pt x="2801" y="1515"/>
                      <a:pt x="2700" y="1385"/>
                    </a:cubicBezTo>
                    <a:cubicBezTo>
                      <a:pt x="2617" y="1272"/>
                      <a:pt x="2532" y="1144"/>
                      <a:pt x="2465" y="998"/>
                    </a:cubicBezTo>
                    <a:cubicBezTo>
                      <a:pt x="2415" y="885"/>
                      <a:pt x="2366" y="772"/>
                      <a:pt x="2332" y="643"/>
                    </a:cubicBezTo>
                    <a:cubicBezTo>
                      <a:pt x="2902" y="1030"/>
                      <a:pt x="3621" y="1142"/>
                      <a:pt x="4309" y="1111"/>
                    </a:cubicBezTo>
                    <a:cubicBezTo>
                      <a:pt x="5266" y="1062"/>
                      <a:pt x="6155" y="708"/>
                      <a:pt x="7060" y="468"/>
                    </a:cubicBezTo>
                    <a:cubicBezTo>
                      <a:pt x="8803" y="0"/>
                      <a:pt x="10665" y="17"/>
                      <a:pt x="12409" y="435"/>
                    </a:cubicBezTo>
                    <a:cubicBezTo>
                      <a:pt x="12878" y="563"/>
                      <a:pt x="13348" y="675"/>
                      <a:pt x="13785" y="868"/>
                    </a:cubicBezTo>
                    <a:cubicBezTo>
                      <a:pt x="14003" y="948"/>
                      <a:pt x="14254" y="1061"/>
                      <a:pt x="14457" y="1223"/>
                    </a:cubicBezTo>
                    <a:cubicBezTo>
                      <a:pt x="14457" y="1239"/>
                      <a:pt x="14473" y="1239"/>
                      <a:pt x="14473" y="1255"/>
                    </a:cubicBezTo>
                    <a:cubicBezTo>
                      <a:pt x="14524" y="1352"/>
                      <a:pt x="14573" y="1464"/>
                      <a:pt x="14640" y="1559"/>
                    </a:cubicBezTo>
                    <a:cubicBezTo>
                      <a:pt x="14707" y="1656"/>
                      <a:pt x="14774" y="1752"/>
                      <a:pt x="14841" y="1850"/>
                    </a:cubicBezTo>
                    <a:cubicBezTo>
                      <a:pt x="14975" y="2043"/>
                      <a:pt x="15109" y="2237"/>
                      <a:pt x="15228" y="2445"/>
                    </a:cubicBezTo>
                    <a:cubicBezTo>
                      <a:pt x="15278" y="2542"/>
                      <a:pt x="15329" y="2622"/>
                      <a:pt x="15362" y="2702"/>
                    </a:cubicBezTo>
                    <a:cubicBezTo>
                      <a:pt x="13115" y="3892"/>
                      <a:pt x="10532" y="4568"/>
                      <a:pt x="7766" y="4568"/>
                    </a:cubicBezTo>
                    <a:cubicBezTo>
                      <a:pt x="5198" y="4568"/>
                      <a:pt x="2783" y="3990"/>
                      <a:pt x="638" y="2944"/>
                    </a:cubicBezTo>
                    <a:close/>
                  </a:path>
                </a:pathLst>
              </a:custGeom>
              <a:solidFill>
                <a:srgbClr val="DA856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8"/>
              <p:cNvSpPr/>
              <p:nvPr/>
            </p:nvSpPr>
            <p:spPr>
              <a:xfrm>
                <a:off x="6630116" y="4233462"/>
                <a:ext cx="18502" cy="36878"/>
              </a:xfrm>
              <a:custGeom>
                <a:avLst/>
                <a:gdLst/>
                <a:ahLst/>
                <a:cxnLst/>
                <a:rect l="l" t="t" r="r" b="b"/>
                <a:pathLst>
                  <a:path w="587" h="1170" extrusionOk="0">
                    <a:moveTo>
                      <a:pt x="215" y="1"/>
                    </a:moveTo>
                    <a:cubicBezTo>
                      <a:pt x="108" y="1"/>
                      <a:pt x="0" y="64"/>
                      <a:pt x="16" y="180"/>
                    </a:cubicBezTo>
                    <a:cubicBezTo>
                      <a:pt x="19" y="261"/>
                      <a:pt x="34" y="341"/>
                      <a:pt x="34" y="422"/>
                    </a:cubicBezTo>
                    <a:cubicBezTo>
                      <a:pt x="67" y="614"/>
                      <a:pt x="84" y="808"/>
                      <a:pt x="117" y="1017"/>
                    </a:cubicBezTo>
                    <a:cubicBezTo>
                      <a:pt x="145" y="1109"/>
                      <a:pt x="241" y="1169"/>
                      <a:pt x="339" y="1169"/>
                    </a:cubicBezTo>
                    <a:cubicBezTo>
                      <a:pt x="360" y="1169"/>
                      <a:pt x="382" y="1167"/>
                      <a:pt x="402" y="1161"/>
                    </a:cubicBezTo>
                    <a:lnTo>
                      <a:pt x="420" y="1161"/>
                    </a:lnTo>
                    <a:cubicBezTo>
                      <a:pt x="536" y="1114"/>
                      <a:pt x="586" y="1000"/>
                      <a:pt x="569" y="887"/>
                    </a:cubicBezTo>
                    <a:cubicBezTo>
                      <a:pt x="536" y="758"/>
                      <a:pt x="519" y="613"/>
                      <a:pt x="487" y="470"/>
                    </a:cubicBezTo>
                    <a:cubicBezTo>
                      <a:pt x="453" y="357"/>
                      <a:pt x="420" y="244"/>
                      <a:pt x="402" y="131"/>
                    </a:cubicBezTo>
                    <a:cubicBezTo>
                      <a:pt x="385" y="67"/>
                      <a:pt x="318" y="19"/>
                      <a:pt x="251" y="3"/>
                    </a:cubicBezTo>
                    <a:cubicBezTo>
                      <a:pt x="239" y="2"/>
                      <a:pt x="227" y="1"/>
                      <a:pt x="215" y="1"/>
                    </a:cubicBezTo>
                    <a:close/>
                  </a:path>
                </a:pathLst>
              </a:custGeom>
              <a:solidFill>
                <a:srgbClr val="3B231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1" name="Google Shape;421;p8"/>
              <p:cNvGrpSpPr/>
              <p:nvPr/>
            </p:nvGrpSpPr>
            <p:grpSpPr>
              <a:xfrm>
                <a:off x="5887531" y="2715710"/>
                <a:ext cx="1251617" cy="2652437"/>
                <a:chOff x="7109899" y="-39139"/>
                <a:chExt cx="2870681" cy="6083571"/>
              </a:xfrm>
            </p:grpSpPr>
            <p:grpSp>
              <p:nvGrpSpPr>
                <p:cNvPr id="422" name="Google Shape;422;p8"/>
                <p:cNvGrpSpPr/>
                <p:nvPr/>
              </p:nvGrpSpPr>
              <p:grpSpPr>
                <a:xfrm>
                  <a:off x="9610026" y="3346035"/>
                  <a:ext cx="90649" cy="684075"/>
                  <a:chOff x="9610026" y="3346035"/>
                  <a:chExt cx="90649" cy="684075"/>
                </a:xfrm>
              </p:grpSpPr>
              <p:sp>
                <p:nvSpPr>
                  <p:cNvPr id="423" name="Google Shape;423;p8"/>
                  <p:cNvSpPr/>
                  <p:nvPr/>
                </p:nvSpPr>
                <p:spPr>
                  <a:xfrm>
                    <a:off x="9677544" y="4002497"/>
                    <a:ext cx="18289" cy="27614"/>
                  </a:xfrm>
                  <a:custGeom>
                    <a:avLst/>
                    <a:gdLst/>
                    <a:ahLst/>
                    <a:cxnLst/>
                    <a:rect l="l" t="t" r="r" b="b"/>
                    <a:pathLst>
                      <a:path w="253" h="382" extrusionOk="0">
                        <a:moveTo>
                          <a:pt x="118" y="0"/>
                        </a:moveTo>
                        <a:cubicBezTo>
                          <a:pt x="59" y="0"/>
                          <a:pt x="0" y="36"/>
                          <a:pt x="0" y="108"/>
                        </a:cubicBezTo>
                        <a:cubicBezTo>
                          <a:pt x="17" y="189"/>
                          <a:pt x="0" y="271"/>
                          <a:pt x="34" y="334"/>
                        </a:cubicBezTo>
                        <a:cubicBezTo>
                          <a:pt x="60" y="366"/>
                          <a:pt x="93" y="382"/>
                          <a:pt x="125" y="382"/>
                        </a:cubicBezTo>
                        <a:cubicBezTo>
                          <a:pt x="157" y="382"/>
                          <a:pt x="186" y="366"/>
                          <a:pt x="203" y="334"/>
                        </a:cubicBezTo>
                        <a:cubicBezTo>
                          <a:pt x="252" y="271"/>
                          <a:pt x="235" y="189"/>
                          <a:pt x="235" y="108"/>
                        </a:cubicBezTo>
                        <a:cubicBezTo>
                          <a:pt x="235" y="36"/>
                          <a:pt x="176" y="0"/>
                          <a:pt x="11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9610026" y="3346035"/>
                    <a:ext cx="90649" cy="607287"/>
                  </a:xfrm>
                  <a:custGeom>
                    <a:avLst/>
                    <a:gdLst/>
                    <a:ahLst/>
                    <a:cxnLst/>
                    <a:rect l="l" t="t" r="r" b="b"/>
                    <a:pathLst>
                      <a:path w="1254" h="8401" extrusionOk="0">
                        <a:moveTo>
                          <a:pt x="68" y="1"/>
                        </a:moveTo>
                        <a:cubicBezTo>
                          <a:pt x="36" y="1"/>
                          <a:pt x="1" y="28"/>
                          <a:pt x="12" y="68"/>
                        </a:cubicBezTo>
                        <a:cubicBezTo>
                          <a:pt x="46" y="196"/>
                          <a:pt x="46" y="342"/>
                          <a:pt x="62" y="470"/>
                        </a:cubicBezTo>
                        <a:cubicBezTo>
                          <a:pt x="79" y="614"/>
                          <a:pt x="112" y="758"/>
                          <a:pt x="129" y="887"/>
                        </a:cubicBezTo>
                        <a:cubicBezTo>
                          <a:pt x="179" y="1161"/>
                          <a:pt x="231" y="1418"/>
                          <a:pt x="280" y="1691"/>
                        </a:cubicBezTo>
                        <a:cubicBezTo>
                          <a:pt x="381" y="2224"/>
                          <a:pt x="465" y="2769"/>
                          <a:pt x="550" y="3300"/>
                        </a:cubicBezTo>
                        <a:cubicBezTo>
                          <a:pt x="718" y="4377"/>
                          <a:pt x="835" y="5471"/>
                          <a:pt x="934" y="6549"/>
                        </a:cubicBezTo>
                        <a:cubicBezTo>
                          <a:pt x="951" y="6857"/>
                          <a:pt x="984" y="7163"/>
                          <a:pt x="1002" y="7453"/>
                        </a:cubicBezTo>
                        <a:cubicBezTo>
                          <a:pt x="1002" y="7614"/>
                          <a:pt x="1018" y="7775"/>
                          <a:pt x="1036" y="7919"/>
                        </a:cubicBezTo>
                        <a:cubicBezTo>
                          <a:pt x="1036" y="8064"/>
                          <a:pt x="1036" y="8225"/>
                          <a:pt x="1086" y="8352"/>
                        </a:cubicBezTo>
                        <a:cubicBezTo>
                          <a:pt x="1094" y="8385"/>
                          <a:pt x="1124" y="8401"/>
                          <a:pt x="1153" y="8401"/>
                        </a:cubicBezTo>
                        <a:cubicBezTo>
                          <a:pt x="1182" y="8401"/>
                          <a:pt x="1211" y="8385"/>
                          <a:pt x="1219" y="8352"/>
                        </a:cubicBezTo>
                        <a:cubicBezTo>
                          <a:pt x="1254" y="8241"/>
                          <a:pt x="1254" y="8111"/>
                          <a:pt x="1254" y="7981"/>
                        </a:cubicBezTo>
                        <a:cubicBezTo>
                          <a:pt x="1236" y="7838"/>
                          <a:pt x="1236" y="7694"/>
                          <a:pt x="1236" y="7564"/>
                        </a:cubicBezTo>
                        <a:cubicBezTo>
                          <a:pt x="1219" y="7290"/>
                          <a:pt x="1219" y="7001"/>
                          <a:pt x="1202" y="6727"/>
                        </a:cubicBezTo>
                        <a:cubicBezTo>
                          <a:pt x="1169" y="6182"/>
                          <a:pt x="1135" y="5651"/>
                          <a:pt x="1069" y="5104"/>
                        </a:cubicBezTo>
                        <a:cubicBezTo>
                          <a:pt x="950" y="4010"/>
                          <a:pt x="784" y="2932"/>
                          <a:pt x="582" y="1854"/>
                        </a:cubicBezTo>
                        <a:cubicBezTo>
                          <a:pt x="515" y="1549"/>
                          <a:pt x="464" y="1243"/>
                          <a:pt x="381" y="937"/>
                        </a:cubicBezTo>
                        <a:cubicBezTo>
                          <a:pt x="347" y="793"/>
                          <a:pt x="314" y="647"/>
                          <a:pt x="280" y="503"/>
                        </a:cubicBezTo>
                        <a:cubicBezTo>
                          <a:pt x="229" y="343"/>
                          <a:pt x="163" y="197"/>
                          <a:pt x="112" y="35"/>
                        </a:cubicBezTo>
                        <a:cubicBezTo>
                          <a:pt x="106" y="11"/>
                          <a:pt x="87" y="1"/>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5" name="Google Shape;425;p8"/>
                <p:cNvSpPr/>
                <p:nvPr/>
              </p:nvSpPr>
              <p:spPr>
                <a:xfrm>
                  <a:off x="7109899" y="-39139"/>
                  <a:ext cx="2870681" cy="6083571"/>
                </a:xfrm>
                <a:custGeom>
                  <a:avLst/>
                  <a:gdLst/>
                  <a:ahLst/>
                  <a:cxnLst/>
                  <a:rect l="l" t="t" r="r" b="b"/>
                  <a:pathLst>
                    <a:path w="39712" h="84158" extrusionOk="0">
                      <a:moveTo>
                        <a:pt x="27032" y="599"/>
                      </a:moveTo>
                      <a:cubicBezTo>
                        <a:pt x="27926" y="599"/>
                        <a:pt x="28820" y="708"/>
                        <a:pt x="29684" y="916"/>
                      </a:cubicBezTo>
                      <a:cubicBezTo>
                        <a:pt x="30153" y="1044"/>
                        <a:pt x="30623" y="1156"/>
                        <a:pt x="31060" y="1348"/>
                      </a:cubicBezTo>
                      <a:cubicBezTo>
                        <a:pt x="31278" y="1429"/>
                        <a:pt x="31529" y="1541"/>
                        <a:pt x="31732" y="1704"/>
                      </a:cubicBezTo>
                      <a:cubicBezTo>
                        <a:pt x="31732" y="1719"/>
                        <a:pt x="31748" y="1719"/>
                        <a:pt x="31748" y="1735"/>
                      </a:cubicBezTo>
                      <a:cubicBezTo>
                        <a:pt x="31799" y="1832"/>
                        <a:pt x="31848" y="1945"/>
                        <a:pt x="31898" y="2040"/>
                      </a:cubicBezTo>
                      <a:cubicBezTo>
                        <a:pt x="31982" y="2137"/>
                        <a:pt x="32050" y="2232"/>
                        <a:pt x="32116" y="2331"/>
                      </a:cubicBezTo>
                      <a:cubicBezTo>
                        <a:pt x="32250" y="2523"/>
                        <a:pt x="32384" y="2717"/>
                        <a:pt x="32503" y="2925"/>
                      </a:cubicBezTo>
                      <a:cubicBezTo>
                        <a:pt x="32720" y="3327"/>
                        <a:pt x="32922" y="3730"/>
                        <a:pt x="33073" y="4163"/>
                      </a:cubicBezTo>
                      <a:cubicBezTo>
                        <a:pt x="33374" y="5080"/>
                        <a:pt x="33458" y="6045"/>
                        <a:pt x="33307" y="7010"/>
                      </a:cubicBezTo>
                      <a:cubicBezTo>
                        <a:pt x="33256" y="7283"/>
                        <a:pt x="33189" y="7556"/>
                        <a:pt x="33106" y="7830"/>
                      </a:cubicBezTo>
                      <a:cubicBezTo>
                        <a:pt x="33073" y="7957"/>
                        <a:pt x="33039" y="8088"/>
                        <a:pt x="32987" y="8216"/>
                      </a:cubicBezTo>
                      <a:cubicBezTo>
                        <a:pt x="32970" y="8280"/>
                        <a:pt x="32954" y="8344"/>
                        <a:pt x="32937" y="8408"/>
                      </a:cubicBezTo>
                      <a:cubicBezTo>
                        <a:pt x="32886" y="8408"/>
                        <a:pt x="32837" y="8424"/>
                        <a:pt x="32787" y="8424"/>
                      </a:cubicBezTo>
                      <a:lnTo>
                        <a:pt x="32787" y="8344"/>
                      </a:lnTo>
                      <a:cubicBezTo>
                        <a:pt x="32837" y="8054"/>
                        <a:pt x="32837" y="7764"/>
                        <a:pt x="32804" y="7475"/>
                      </a:cubicBezTo>
                      <a:cubicBezTo>
                        <a:pt x="32795" y="7387"/>
                        <a:pt x="32724" y="7342"/>
                        <a:pt x="32655" y="7342"/>
                      </a:cubicBezTo>
                      <a:cubicBezTo>
                        <a:pt x="32586" y="7342"/>
                        <a:pt x="32519" y="7387"/>
                        <a:pt x="32519" y="7475"/>
                      </a:cubicBezTo>
                      <a:cubicBezTo>
                        <a:pt x="32519" y="7749"/>
                        <a:pt x="32501" y="8005"/>
                        <a:pt x="32451" y="8279"/>
                      </a:cubicBezTo>
                      <a:cubicBezTo>
                        <a:pt x="32434" y="8374"/>
                        <a:pt x="32417" y="8471"/>
                        <a:pt x="32400" y="8553"/>
                      </a:cubicBezTo>
                      <a:cubicBezTo>
                        <a:pt x="32315" y="8600"/>
                        <a:pt x="32232" y="8650"/>
                        <a:pt x="32148" y="8697"/>
                      </a:cubicBezTo>
                      <a:cubicBezTo>
                        <a:pt x="32115" y="8697"/>
                        <a:pt x="32063" y="8713"/>
                        <a:pt x="32030" y="8713"/>
                      </a:cubicBezTo>
                      <a:cubicBezTo>
                        <a:pt x="32047" y="8552"/>
                        <a:pt x="32047" y="8390"/>
                        <a:pt x="32030" y="8213"/>
                      </a:cubicBezTo>
                      <a:cubicBezTo>
                        <a:pt x="32013" y="7812"/>
                        <a:pt x="31914" y="7425"/>
                        <a:pt x="31762" y="7054"/>
                      </a:cubicBezTo>
                      <a:cubicBezTo>
                        <a:pt x="31741" y="7014"/>
                        <a:pt x="31706" y="6996"/>
                        <a:pt x="31674" y="6996"/>
                      </a:cubicBezTo>
                      <a:cubicBezTo>
                        <a:pt x="31630" y="6996"/>
                        <a:pt x="31593" y="7031"/>
                        <a:pt x="31612" y="7087"/>
                      </a:cubicBezTo>
                      <a:cubicBezTo>
                        <a:pt x="31712" y="7458"/>
                        <a:pt x="31762" y="7845"/>
                        <a:pt x="31779" y="8213"/>
                      </a:cubicBezTo>
                      <a:cubicBezTo>
                        <a:pt x="31779" y="8390"/>
                        <a:pt x="31779" y="8583"/>
                        <a:pt x="31762" y="8759"/>
                      </a:cubicBezTo>
                      <a:cubicBezTo>
                        <a:pt x="31745" y="8823"/>
                        <a:pt x="31729" y="8903"/>
                        <a:pt x="31712" y="8984"/>
                      </a:cubicBezTo>
                      <a:cubicBezTo>
                        <a:pt x="31646" y="9113"/>
                        <a:pt x="31595" y="9243"/>
                        <a:pt x="31544" y="9371"/>
                      </a:cubicBezTo>
                      <a:cubicBezTo>
                        <a:pt x="31494" y="9499"/>
                        <a:pt x="31427" y="9627"/>
                        <a:pt x="31361" y="9757"/>
                      </a:cubicBezTo>
                      <a:lnTo>
                        <a:pt x="31361" y="9693"/>
                      </a:lnTo>
                      <a:cubicBezTo>
                        <a:pt x="31344" y="9484"/>
                        <a:pt x="31327" y="9291"/>
                        <a:pt x="31294" y="9081"/>
                      </a:cubicBezTo>
                      <a:cubicBezTo>
                        <a:pt x="31243" y="8663"/>
                        <a:pt x="31192" y="8262"/>
                        <a:pt x="31091" y="7845"/>
                      </a:cubicBezTo>
                      <a:cubicBezTo>
                        <a:pt x="31008" y="7442"/>
                        <a:pt x="30923" y="7055"/>
                        <a:pt x="30805" y="6654"/>
                      </a:cubicBezTo>
                      <a:cubicBezTo>
                        <a:pt x="30756" y="6461"/>
                        <a:pt x="30689" y="6267"/>
                        <a:pt x="30639" y="6057"/>
                      </a:cubicBezTo>
                      <a:cubicBezTo>
                        <a:pt x="30572" y="5866"/>
                        <a:pt x="30505" y="5623"/>
                        <a:pt x="30371" y="5446"/>
                      </a:cubicBezTo>
                      <a:cubicBezTo>
                        <a:pt x="30337" y="5403"/>
                        <a:pt x="30290" y="5389"/>
                        <a:pt x="30247" y="5389"/>
                      </a:cubicBezTo>
                      <a:cubicBezTo>
                        <a:pt x="30225" y="5389"/>
                        <a:pt x="30204" y="5392"/>
                        <a:pt x="30187" y="5398"/>
                      </a:cubicBezTo>
                      <a:cubicBezTo>
                        <a:pt x="30153" y="5381"/>
                        <a:pt x="30136" y="5365"/>
                        <a:pt x="30120" y="5365"/>
                      </a:cubicBezTo>
                      <a:cubicBezTo>
                        <a:pt x="30071" y="5357"/>
                        <a:pt x="30023" y="5353"/>
                        <a:pt x="29976" y="5353"/>
                      </a:cubicBezTo>
                      <a:cubicBezTo>
                        <a:pt x="29744" y="5353"/>
                        <a:pt x="29521" y="5440"/>
                        <a:pt x="29299" y="5493"/>
                      </a:cubicBezTo>
                      <a:cubicBezTo>
                        <a:pt x="29048" y="5558"/>
                        <a:pt x="28779" y="5606"/>
                        <a:pt x="28511" y="5652"/>
                      </a:cubicBezTo>
                      <a:cubicBezTo>
                        <a:pt x="27991" y="5765"/>
                        <a:pt x="27455" y="5832"/>
                        <a:pt x="26918" y="5878"/>
                      </a:cubicBezTo>
                      <a:cubicBezTo>
                        <a:pt x="26329" y="5941"/>
                        <a:pt x="25735" y="5974"/>
                        <a:pt x="25138" y="5974"/>
                      </a:cubicBezTo>
                      <a:cubicBezTo>
                        <a:pt x="24665" y="5974"/>
                        <a:pt x="24190" y="5953"/>
                        <a:pt x="23715" y="5911"/>
                      </a:cubicBezTo>
                      <a:cubicBezTo>
                        <a:pt x="23412" y="5878"/>
                        <a:pt x="23127" y="5846"/>
                        <a:pt x="22826" y="5816"/>
                      </a:cubicBezTo>
                      <a:cubicBezTo>
                        <a:pt x="22541" y="5782"/>
                        <a:pt x="22240" y="5735"/>
                        <a:pt x="21955" y="5735"/>
                      </a:cubicBezTo>
                      <a:cubicBezTo>
                        <a:pt x="21945" y="5730"/>
                        <a:pt x="21934" y="5728"/>
                        <a:pt x="21922" y="5728"/>
                      </a:cubicBezTo>
                      <a:cubicBezTo>
                        <a:pt x="21892" y="5728"/>
                        <a:pt x="21857" y="5740"/>
                        <a:pt x="21820" y="5752"/>
                      </a:cubicBezTo>
                      <a:cubicBezTo>
                        <a:pt x="21786" y="5782"/>
                        <a:pt x="21769" y="5816"/>
                        <a:pt x="21753" y="5846"/>
                      </a:cubicBezTo>
                      <a:cubicBezTo>
                        <a:pt x="21686" y="5975"/>
                        <a:pt x="21702" y="6120"/>
                        <a:pt x="21702" y="6266"/>
                      </a:cubicBezTo>
                      <a:cubicBezTo>
                        <a:pt x="21719" y="6426"/>
                        <a:pt x="21719" y="6588"/>
                        <a:pt x="21702" y="6733"/>
                      </a:cubicBezTo>
                      <a:cubicBezTo>
                        <a:pt x="21686" y="7054"/>
                        <a:pt x="21634" y="7375"/>
                        <a:pt x="21567" y="7680"/>
                      </a:cubicBezTo>
                      <a:cubicBezTo>
                        <a:pt x="21485" y="7985"/>
                        <a:pt x="21383" y="8276"/>
                        <a:pt x="21267" y="8581"/>
                      </a:cubicBezTo>
                      <a:cubicBezTo>
                        <a:pt x="21200" y="8726"/>
                        <a:pt x="21133" y="8872"/>
                        <a:pt x="21065" y="9015"/>
                      </a:cubicBezTo>
                      <a:cubicBezTo>
                        <a:pt x="21065" y="9032"/>
                        <a:pt x="21048" y="9048"/>
                        <a:pt x="21048" y="9063"/>
                      </a:cubicBezTo>
                      <a:cubicBezTo>
                        <a:pt x="21033" y="9032"/>
                        <a:pt x="21016" y="9015"/>
                        <a:pt x="20999" y="8983"/>
                      </a:cubicBezTo>
                      <a:cubicBezTo>
                        <a:pt x="20999" y="8968"/>
                        <a:pt x="20982" y="8968"/>
                        <a:pt x="20982" y="8951"/>
                      </a:cubicBezTo>
                      <a:cubicBezTo>
                        <a:pt x="20982" y="8918"/>
                        <a:pt x="20965" y="8886"/>
                        <a:pt x="20965" y="8838"/>
                      </a:cubicBezTo>
                      <a:cubicBezTo>
                        <a:pt x="20948" y="8645"/>
                        <a:pt x="20965" y="8435"/>
                        <a:pt x="20999" y="8227"/>
                      </a:cubicBezTo>
                      <a:cubicBezTo>
                        <a:pt x="20999" y="8173"/>
                        <a:pt x="20942" y="8138"/>
                        <a:pt x="20888" y="8138"/>
                      </a:cubicBezTo>
                      <a:cubicBezTo>
                        <a:pt x="20845" y="8138"/>
                        <a:pt x="20805" y="8160"/>
                        <a:pt x="20797" y="8211"/>
                      </a:cubicBezTo>
                      <a:cubicBezTo>
                        <a:pt x="20765" y="8418"/>
                        <a:pt x="20748" y="8644"/>
                        <a:pt x="20748" y="8869"/>
                      </a:cubicBezTo>
                      <a:cubicBezTo>
                        <a:pt x="20748" y="9031"/>
                        <a:pt x="20748" y="9302"/>
                        <a:pt x="20865" y="9432"/>
                      </a:cubicBezTo>
                      <a:lnTo>
                        <a:pt x="20865" y="9449"/>
                      </a:lnTo>
                      <a:cubicBezTo>
                        <a:pt x="20830" y="9416"/>
                        <a:pt x="20780" y="9385"/>
                        <a:pt x="20731" y="9352"/>
                      </a:cubicBezTo>
                      <a:cubicBezTo>
                        <a:pt x="20714" y="9288"/>
                        <a:pt x="20697" y="9242"/>
                        <a:pt x="20664" y="9192"/>
                      </a:cubicBezTo>
                      <a:cubicBezTo>
                        <a:pt x="20630" y="9062"/>
                        <a:pt x="20579" y="8935"/>
                        <a:pt x="20528" y="8789"/>
                      </a:cubicBezTo>
                      <a:cubicBezTo>
                        <a:pt x="20444" y="8532"/>
                        <a:pt x="20360" y="8244"/>
                        <a:pt x="20310" y="7970"/>
                      </a:cubicBezTo>
                      <a:cubicBezTo>
                        <a:pt x="20193" y="7424"/>
                        <a:pt x="20127" y="6843"/>
                        <a:pt x="20144" y="6282"/>
                      </a:cubicBezTo>
                      <a:cubicBezTo>
                        <a:pt x="20144" y="6241"/>
                        <a:pt x="20118" y="6220"/>
                        <a:pt x="20091" y="6220"/>
                      </a:cubicBezTo>
                      <a:cubicBezTo>
                        <a:pt x="20063" y="6220"/>
                        <a:pt x="20034" y="6241"/>
                        <a:pt x="20025" y="6282"/>
                      </a:cubicBezTo>
                      <a:cubicBezTo>
                        <a:pt x="19992" y="6860"/>
                        <a:pt x="19992" y="7424"/>
                        <a:pt x="20092" y="8002"/>
                      </a:cubicBezTo>
                      <a:cubicBezTo>
                        <a:pt x="20127" y="8292"/>
                        <a:pt x="20193" y="8565"/>
                        <a:pt x="20277" y="8839"/>
                      </a:cubicBezTo>
                      <a:cubicBezTo>
                        <a:pt x="20327" y="8968"/>
                        <a:pt x="20360" y="9096"/>
                        <a:pt x="20412" y="9209"/>
                      </a:cubicBezTo>
                      <a:lnTo>
                        <a:pt x="20360" y="9209"/>
                      </a:lnTo>
                      <a:cubicBezTo>
                        <a:pt x="20344" y="9209"/>
                        <a:pt x="20327" y="9209"/>
                        <a:pt x="20327" y="9193"/>
                      </a:cubicBezTo>
                      <a:cubicBezTo>
                        <a:pt x="20294" y="9080"/>
                        <a:pt x="20226" y="8983"/>
                        <a:pt x="20176" y="8871"/>
                      </a:cubicBezTo>
                      <a:cubicBezTo>
                        <a:pt x="20110" y="8709"/>
                        <a:pt x="20025" y="8548"/>
                        <a:pt x="19958" y="8387"/>
                      </a:cubicBezTo>
                      <a:cubicBezTo>
                        <a:pt x="19823" y="8056"/>
                        <a:pt x="19706" y="7702"/>
                        <a:pt x="19607" y="7348"/>
                      </a:cubicBezTo>
                      <a:cubicBezTo>
                        <a:pt x="19522" y="7010"/>
                        <a:pt x="19455" y="6656"/>
                        <a:pt x="19421" y="6301"/>
                      </a:cubicBezTo>
                      <a:cubicBezTo>
                        <a:pt x="19404" y="6029"/>
                        <a:pt x="19421" y="5738"/>
                        <a:pt x="19370" y="5467"/>
                      </a:cubicBezTo>
                      <a:lnTo>
                        <a:pt x="19370" y="5241"/>
                      </a:lnTo>
                      <a:cubicBezTo>
                        <a:pt x="19404" y="5016"/>
                        <a:pt x="19438" y="4757"/>
                        <a:pt x="19505" y="4550"/>
                      </a:cubicBezTo>
                      <a:cubicBezTo>
                        <a:pt x="19522" y="4453"/>
                        <a:pt x="19488" y="4340"/>
                        <a:pt x="19404" y="4293"/>
                      </a:cubicBezTo>
                      <a:cubicBezTo>
                        <a:pt x="19118" y="4180"/>
                        <a:pt x="18833" y="4099"/>
                        <a:pt x="18565" y="3955"/>
                      </a:cubicBezTo>
                      <a:cubicBezTo>
                        <a:pt x="18314" y="3793"/>
                        <a:pt x="18079" y="3617"/>
                        <a:pt x="17896" y="3392"/>
                      </a:cubicBezTo>
                      <a:cubicBezTo>
                        <a:pt x="17694" y="3182"/>
                        <a:pt x="17543" y="2925"/>
                        <a:pt x="17426" y="2652"/>
                      </a:cubicBezTo>
                      <a:cubicBezTo>
                        <a:pt x="17360" y="2508"/>
                        <a:pt x="17308" y="2362"/>
                        <a:pt x="17275" y="2202"/>
                      </a:cubicBezTo>
                      <a:lnTo>
                        <a:pt x="17275" y="2185"/>
                      </a:lnTo>
                      <a:cubicBezTo>
                        <a:pt x="17310" y="2234"/>
                        <a:pt x="17360" y="2267"/>
                        <a:pt x="17409" y="2282"/>
                      </a:cubicBezTo>
                      <a:cubicBezTo>
                        <a:pt x="17761" y="2524"/>
                        <a:pt x="18215" y="2685"/>
                        <a:pt x="18634" y="2749"/>
                      </a:cubicBezTo>
                      <a:cubicBezTo>
                        <a:pt x="18819" y="2773"/>
                        <a:pt x="19003" y="2788"/>
                        <a:pt x="19187" y="2788"/>
                      </a:cubicBezTo>
                      <a:cubicBezTo>
                        <a:pt x="19254" y="2788"/>
                        <a:pt x="19322" y="2786"/>
                        <a:pt x="19389" y="2782"/>
                      </a:cubicBezTo>
                      <a:cubicBezTo>
                        <a:pt x="19523" y="2766"/>
                        <a:pt x="19657" y="2749"/>
                        <a:pt x="19774" y="2702"/>
                      </a:cubicBezTo>
                      <a:cubicBezTo>
                        <a:pt x="19926" y="2669"/>
                        <a:pt x="20026" y="2621"/>
                        <a:pt x="20127" y="2508"/>
                      </a:cubicBezTo>
                      <a:lnTo>
                        <a:pt x="20127" y="2492"/>
                      </a:lnTo>
                      <a:cubicBezTo>
                        <a:pt x="20226" y="2459"/>
                        <a:pt x="20294" y="2348"/>
                        <a:pt x="20260" y="2251"/>
                      </a:cubicBezTo>
                      <a:cubicBezTo>
                        <a:pt x="20193" y="2105"/>
                        <a:pt x="20076" y="1995"/>
                        <a:pt x="19975" y="1865"/>
                      </a:cubicBezTo>
                      <a:cubicBezTo>
                        <a:pt x="19892" y="1752"/>
                        <a:pt x="19807" y="1624"/>
                        <a:pt x="19740" y="1478"/>
                      </a:cubicBezTo>
                      <a:cubicBezTo>
                        <a:pt x="19690" y="1366"/>
                        <a:pt x="19641" y="1253"/>
                        <a:pt x="19607" y="1123"/>
                      </a:cubicBezTo>
                      <a:lnTo>
                        <a:pt x="19607" y="1123"/>
                      </a:lnTo>
                      <a:cubicBezTo>
                        <a:pt x="20117" y="1469"/>
                        <a:pt x="20747" y="1596"/>
                        <a:pt x="21366" y="1596"/>
                      </a:cubicBezTo>
                      <a:cubicBezTo>
                        <a:pt x="21439" y="1596"/>
                        <a:pt x="21512" y="1594"/>
                        <a:pt x="21584" y="1591"/>
                      </a:cubicBezTo>
                      <a:cubicBezTo>
                        <a:pt x="22541" y="1543"/>
                        <a:pt x="23430" y="1190"/>
                        <a:pt x="24335" y="948"/>
                      </a:cubicBezTo>
                      <a:cubicBezTo>
                        <a:pt x="25214" y="712"/>
                        <a:pt x="26123" y="599"/>
                        <a:pt x="27032" y="599"/>
                      </a:cubicBezTo>
                      <a:close/>
                      <a:moveTo>
                        <a:pt x="20334" y="9594"/>
                      </a:moveTo>
                      <a:cubicBezTo>
                        <a:pt x="20394" y="9594"/>
                        <a:pt x="20453" y="9601"/>
                        <a:pt x="20510" y="9616"/>
                      </a:cubicBezTo>
                      <a:cubicBezTo>
                        <a:pt x="20544" y="9632"/>
                        <a:pt x="20577" y="9649"/>
                        <a:pt x="20611" y="9665"/>
                      </a:cubicBezTo>
                      <a:cubicBezTo>
                        <a:pt x="20713" y="9713"/>
                        <a:pt x="20796" y="9793"/>
                        <a:pt x="20863" y="9907"/>
                      </a:cubicBezTo>
                      <a:lnTo>
                        <a:pt x="20863" y="9923"/>
                      </a:lnTo>
                      <a:lnTo>
                        <a:pt x="20863" y="10002"/>
                      </a:lnTo>
                      <a:cubicBezTo>
                        <a:pt x="20749" y="9892"/>
                        <a:pt x="20546" y="9853"/>
                        <a:pt x="20397" y="9853"/>
                      </a:cubicBezTo>
                      <a:cubicBezTo>
                        <a:pt x="20372" y="9853"/>
                        <a:pt x="20349" y="9855"/>
                        <a:pt x="20327" y="9856"/>
                      </a:cubicBezTo>
                      <a:cubicBezTo>
                        <a:pt x="20059" y="9906"/>
                        <a:pt x="19841" y="10099"/>
                        <a:pt x="19824" y="10356"/>
                      </a:cubicBezTo>
                      <a:cubicBezTo>
                        <a:pt x="19815" y="10394"/>
                        <a:pt x="19854" y="10416"/>
                        <a:pt x="19893" y="10416"/>
                      </a:cubicBezTo>
                      <a:cubicBezTo>
                        <a:pt x="19920" y="10416"/>
                        <a:pt x="19946" y="10406"/>
                        <a:pt x="19960" y="10387"/>
                      </a:cubicBezTo>
                      <a:cubicBezTo>
                        <a:pt x="20043" y="10227"/>
                        <a:pt x="20178" y="10082"/>
                        <a:pt x="20379" y="10082"/>
                      </a:cubicBezTo>
                      <a:cubicBezTo>
                        <a:pt x="20463" y="10082"/>
                        <a:pt x="20547" y="10098"/>
                        <a:pt x="20614" y="10146"/>
                      </a:cubicBezTo>
                      <a:cubicBezTo>
                        <a:pt x="20698" y="10178"/>
                        <a:pt x="20749" y="10242"/>
                        <a:pt x="20833" y="10275"/>
                      </a:cubicBezTo>
                      <a:cubicBezTo>
                        <a:pt x="20817" y="10452"/>
                        <a:pt x="20800" y="10629"/>
                        <a:pt x="20800" y="10807"/>
                      </a:cubicBezTo>
                      <a:cubicBezTo>
                        <a:pt x="20749" y="11257"/>
                        <a:pt x="20715" y="11708"/>
                        <a:pt x="20749" y="12141"/>
                      </a:cubicBezTo>
                      <a:cubicBezTo>
                        <a:pt x="20646" y="12091"/>
                        <a:pt x="20511" y="12060"/>
                        <a:pt x="20411" y="11996"/>
                      </a:cubicBezTo>
                      <a:cubicBezTo>
                        <a:pt x="20242" y="11916"/>
                        <a:pt x="20108" y="11786"/>
                        <a:pt x="19974" y="11660"/>
                      </a:cubicBezTo>
                      <a:cubicBezTo>
                        <a:pt x="19739" y="11401"/>
                        <a:pt x="19572" y="11079"/>
                        <a:pt x="19538" y="10726"/>
                      </a:cubicBezTo>
                      <a:cubicBezTo>
                        <a:pt x="19488" y="10356"/>
                        <a:pt x="19604" y="9906"/>
                        <a:pt x="19957" y="9696"/>
                      </a:cubicBezTo>
                      <a:cubicBezTo>
                        <a:pt x="20073" y="9629"/>
                        <a:pt x="20204" y="9594"/>
                        <a:pt x="20334" y="9594"/>
                      </a:cubicBezTo>
                      <a:close/>
                      <a:moveTo>
                        <a:pt x="30036" y="5851"/>
                      </a:moveTo>
                      <a:cubicBezTo>
                        <a:pt x="30069" y="5979"/>
                        <a:pt x="30103" y="6092"/>
                        <a:pt x="30136" y="6204"/>
                      </a:cubicBezTo>
                      <a:cubicBezTo>
                        <a:pt x="30203" y="6398"/>
                        <a:pt x="30255" y="6591"/>
                        <a:pt x="30320" y="6783"/>
                      </a:cubicBezTo>
                      <a:cubicBezTo>
                        <a:pt x="30421" y="7185"/>
                        <a:pt x="30520" y="7573"/>
                        <a:pt x="30605" y="7973"/>
                      </a:cubicBezTo>
                      <a:cubicBezTo>
                        <a:pt x="30689" y="8376"/>
                        <a:pt x="30773" y="8778"/>
                        <a:pt x="30840" y="9180"/>
                      </a:cubicBezTo>
                      <a:cubicBezTo>
                        <a:pt x="30873" y="9372"/>
                        <a:pt x="30907" y="9566"/>
                        <a:pt x="30940" y="9758"/>
                      </a:cubicBezTo>
                      <a:cubicBezTo>
                        <a:pt x="30974" y="9952"/>
                        <a:pt x="30991" y="10161"/>
                        <a:pt x="31073" y="10338"/>
                      </a:cubicBezTo>
                      <a:lnTo>
                        <a:pt x="31073" y="10370"/>
                      </a:lnTo>
                      <a:cubicBezTo>
                        <a:pt x="31073" y="10419"/>
                        <a:pt x="31125" y="10450"/>
                        <a:pt x="31175" y="10450"/>
                      </a:cubicBezTo>
                      <a:cubicBezTo>
                        <a:pt x="31344" y="10402"/>
                        <a:pt x="31427" y="10273"/>
                        <a:pt x="31511" y="10145"/>
                      </a:cubicBezTo>
                      <a:cubicBezTo>
                        <a:pt x="31612" y="9999"/>
                        <a:pt x="31712" y="9854"/>
                        <a:pt x="31779" y="9695"/>
                      </a:cubicBezTo>
                      <a:cubicBezTo>
                        <a:pt x="31797" y="9695"/>
                        <a:pt x="31797" y="9679"/>
                        <a:pt x="31797" y="9661"/>
                      </a:cubicBezTo>
                      <a:cubicBezTo>
                        <a:pt x="31864" y="9549"/>
                        <a:pt x="31932" y="9421"/>
                        <a:pt x="32049" y="9325"/>
                      </a:cubicBezTo>
                      <a:cubicBezTo>
                        <a:pt x="32133" y="9228"/>
                        <a:pt x="32250" y="9147"/>
                        <a:pt x="32367" y="9083"/>
                      </a:cubicBezTo>
                      <a:cubicBezTo>
                        <a:pt x="32387" y="9102"/>
                        <a:pt x="32413" y="9110"/>
                        <a:pt x="32441" y="9110"/>
                      </a:cubicBezTo>
                      <a:cubicBezTo>
                        <a:pt x="32461" y="9110"/>
                        <a:pt x="32481" y="9106"/>
                        <a:pt x="32501" y="9100"/>
                      </a:cubicBezTo>
                      <a:cubicBezTo>
                        <a:pt x="32533" y="9067"/>
                        <a:pt x="32585" y="9035"/>
                        <a:pt x="32602" y="8987"/>
                      </a:cubicBezTo>
                      <a:cubicBezTo>
                        <a:pt x="32698" y="8956"/>
                        <a:pt x="32793" y="8945"/>
                        <a:pt x="32885" y="8945"/>
                      </a:cubicBezTo>
                      <a:cubicBezTo>
                        <a:pt x="32938" y="8945"/>
                        <a:pt x="32989" y="8949"/>
                        <a:pt x="33037" y="8954"/>
                      </a:cubicBezTo>
                      <a:cubicBezTo>
                        <a:pt x="33255" y="8970"/>
                        <a:pt x="33456" y="9066"/>
                        <a:pt x="33623" y="9195"/>
                      </a:cubicBezTo>
                      <a:cubicBezTo>
                        <a:pt x="33942" y="9421"/>
                        <a:pt x="34025" y="9871"/>
                        <a:pt x="33942" y="10241"/>
                      </a:cubicBezTo>
                      <a:cubicBezTo>
                        <a:pt x="33859" y="10674"/>
                        <a:pt x="33640" y="11062"/>
                        <a:pt x="33323" y="11367"/>
                      </a:cubicBezTo>
                      <a:cubicBezTo>
                        <a:pt x="33121" y="11527"/>
                        <a:pt x="32903" y="11657"/>
                        <a:pt x="32668" y="11769"/>
                      </a:cubicBezTo>
                      <a:cubicBezTo>
                        <a:pt x="32482" y="11865"/>
                        <a:pt x="32298" y="11929"/>
                        <a:pt x="32098" y="11977"/>
                      </a:cubicBezTo>
                      <a:cubicBezTo>
                        <a:pt x="32069" y="11940"/>
                        <a:pt x="32022" y="11913"/>
                        <a:pt x="31972" y="11913"/>
                      </a:cubicBezTo>
                      <a:cubicBezTo>
                        <a:pt x="31936" y="11913"/>
                        <a:pt x="31898" y="11927"/>
                        <a:pt x="31864" y="11961"/>
                      </a:cubicBezTo>
                      <a:cubicBezTo>
                        <a:pt x="31779" y="12073"/>
                        <a:pt x="31661" y="12154"/>
                        <a:pt x="31579" y="12284"/>
                      </a:cubicBezTo>
                      <a:cubicBezTo>
                        <a:pt x="31494" y="12396"/>
                        <a:pt x="31411" y="12507"/>
                        <a:pt x="31344" y="12620"/>
                      </a:cubicBezTo>
                      <a:cubicBezTo>
                        <a:pt x="31175" y="12845"/>
                        <a:pt x="31008" y="13055"/>
                        <a:pt x="30823" y="13264"/>
                      </a:cubicBezTo>
                      <a:cubicBezTo>
                        <a:pt x="30471" y="13682"/>
                        <a:pt x="30102" y="14068"/>
                        <a:pt x="29649" y="14389"/>
                      </a:cubicBezTo>
                      <a:cubicBezTo>
                        <a:pt x="28760" y="15033"/>
                        <a:pt x="27686" y="15387"/>
                        <a:pt x="26564" y="15452"/>
                      </a:cubicBezTo>
                      <a:cubicBezTo>
                        <a:pt x="26437" y="15461"/>
                        <a:pt x="26310" y="15466"/>
                        <a:pt x="26182" y="15466"/>
                      </a:cubicBezTo>
                      <a:cubicBezTo>
                        <a:pt x="25176" y="15466"/>
                        <a:pt x="24139" y="15185"/>
                        <a:pt x="23262" y="14714"/>
                      </a:cubicBezTo>
                      <a:cubicBezTo>
                        <a:pt x="22456" y="14263"/>
                        <a:pt x="21719" y="13588"/>
                        <a:pt x="21434" y="12702"/>
                      </a:cubicBezTo>
                      <a:cubicBezTo>
                        <a:pt x="21250" y="12108"/>
                        <a:pt x="21267" y="11466"/>
                        <a:pt x="21284" y="10836"/>
                      </a:cubicBezTo>
                      <a:cubicBezTo>
                        <a:pt x="21284" y="10403"/>
                        <a:pt x="21284" y="9935"/>
                        <a:pt x="21183" y="9502"/>
                      </a:cubicBezTo>
                      <a:cubicBezTo>
                        <a:pt x="21401" y="9309"/>
                        <a:pt x="21535" y="9035"/>
                        <a:pt x="21652" y="8779"/>
                      </a:cubicBezTo>
                      <a:cubicBezTo>
                        <a:pt x="21803" y="8474"/>
                        <a:pt x="21922" y="8137"/>
                        <a:pt x="22004" y="7798"/>
                      </a:cubicBezTo>
                      <a:cubicBezTo>
                        <a:pt x="22088" y="7476"/>
                        <a:pt x="22139" y="7123"/>
                        <a:pt x="22156" y="6785"/>
                      </a:cubicBezTo>
                      <a:cubicBezTo>
                        <a:pt x="22170" y="6625"/>
                        <a:pt x="22170" y="6449"/>
                        <a:pt x="22170" y="6287"/>
                      </a:cubicBezTo>
                      <a:cubicBezTo>
                        <a:pt x="22170" y="6239"/>
                        <a:pt x="22170" y="6191"/>
                        <a:pt x="22156" y="6142"/>
                      </a:cubicBezTo>
                      <a:lnTo>
                        <a:pt x="22156" y="6142"/>
                      </a:lnTo>
                      <a:cubicBezTo>
                        <a:pt x="22574" y="6272"/>
                        <a:pt x="23011" y="6320"/>
                        <a:pt x="23430" y="6366"/>
                      </a:cubicBezTo>
                      <a:cubicBezTo>
                        <a:pt x="23983" y="6431"/>
                        <a:pt x="24536" y="6479"/>
                        <a:pt x="25089" y="6495"/>
                      </a:cubicBezTo>
                      <a:cubicBezTo>
                        <a:pt x="25181" y="6497"/>
                        <a:pt x="25272" y="6497"/>
                        <a:pt x="25364" y="6497"/>
                      </a:cubicBezTo>
                      <a:cubicBezTo>
                        <a:pt x="26381" y="6497"/>
                        <a:pt x="27409" y="6416"/>
                        <a:pt x="28409" y="6239"/>
                      </a:cubicBezTo>
                      <a:cubicBezTo>
                        <a:pt x="28711" y="6190"/>
                        <a:pt x="29013" y="6126"/>
                        <a:pt x="29298" y="6061"/>
                      </a:cubicBezTo>
                      <a:cubicBezTo>
                        <a:pt x="29533" y="6012"/>
                        <a:pt x="29818" y="5965"/>
                        <a:pt x="30036" y="5851"/>
                      </a:cubicBezTo>
                      <a:close/>
                      <a:moveTo>
                        <a:pt x="28744" y="15824"/>
                      </a:moveTo>
                      <a:cubicBezTo>
                        <a:pt x="28744" y="15934"/>
                        <a:pt x="28744" y="16047"/>
                        <a:pt x="28762" y="16144"/>
                      </a:cubicBezTo>
                      <a:cubicBezTo>
                        <a:pt x="28779" y="16305"/>
                        <a:pt x="28829" y="16451"/>
                        <a:pt x="28911" y="16595"/>
                      </a:cubicBezTo>
                      <a:cubicBezTo>
                        <a:pt x="29030" y="16835"/>
                        <a:pt x="29196" y="17045"/>
                        <a:pt x="29381" y="17238"/>
                      </a:cubicBezTo>
                      <a:cubicBezTo>
                        <a:pt x="29633" y="17495"/>
                        <a:pt x="29951" y="17720"/>
                        <a:pt x="30268" y="17913"/>
                      </a:cubicBezTo>
                      <a:cubicBezTo>
                        <a:pt x="30253" y="17913"/>
                        <a:pt x="30236" y="17929"/>
                        <a:pt x="30219" y="17946"/>
                      </a:cubicBezTo>
                      <a:cubicBezTo>
                        <a:pt x="30152" y="17994"/>
                        <a:pt x="30102" y="18043"/>
                        <a:pt x="30034" y="18107"/>
                      </a:cubicBezTo>
                      <a:cubicBezTo>
                        <a:pt x="29917" y="18203"/>
                        <a:pt x="29799" y="18317"/>
                        <a:pt x="29683" y="18413"/>
                      </a:cubicBezTo>
                      <a:cubicBezTo>
                        <a:pt x="29449" y="18604"/>
                        <a:pt x="29213" y="18781"/>
                        <a:pt x="28961" y="18943"/>
                      </a:cubicBezTo>
                      <a:cubicBezTo>
                        <a:pt x="28458" y="19265"/>
                        <a:pt x="27905" y="19522"/>
                        <a:pt x="27301" y="19667"/>
                      </a:cubicBezTo>
                      <a:cubicBezTo>
                        <a:pt x="26975" y="19748"/>
                        <a:pt x="26641" y="19788"/>
                        <a:pt x="26306" y="19788"/>
                      </a:cubicBezTo>
                      <a:cubicBezTo>
                        <a:pt x="25522" y="19788"/>
                        <a:pt x="24740" y="19569"/>
                        <a:pt x="24081" y="19152"/>
                      </a:cubicBezTo>
                      <a:cubicBezTo>
                        <a:pt x="23679" y="18895"/>
                        <a:pt x="23344" y="18558"/>
                        <a:pt x="23109" y="18171"/>
                      </a:cubicBezTo>
                      <a:cubicBezTo>
                        <a:pt x="23430" y="17995"/>
                        <a:pt x="23748" y="17800"/>
                        <a:pt x="24016" y="17560"/>
                      </a:cubicBezTo>
                      <a:cubicBezTo>
                        <a:pt x="24199" y="17399"/>
                        <a:pt x="24351" y="17191"/>
                        <a:pt x="24452" y="16965"/>
                      </a:cubicBezTo>
                      <a:cubicBezTo>
                        <a:pt x="24569" y="16819"/>
                        <a:pt x="24586" y="16596"/>
                        <a:pt x="24586" y="16402"/>
                      </a:cubicBezTo>
                      <a:cubicBezTo>
                        <a:pt x="24737" y="16451"/>
                        <a:pt x="24887" y="16484"/>
                        <a:pt x="25005" y="16515"/>
                      </a:cubicBezTo>
                      <a:cubicBezTo>
                        <a:pt x="25207" y="16563"/>
                        <a:pt x="25424" y="16595"/>
                        <a:pt x="25642" y="16628"/>
                      </a:cubicBezTo>
                      <a:cubicBezTo>
                        <a:pt x="25799" y="16646"/>
                        <a:pt x="25956" y="16655"/>
                        <a:pt x="26112" y="16655"/>
                      </a:cubicBezTo>
                      <a:cubicBezTo>
                        <a:pt x="26375" y="16655"/>
                        <a:pt x="26637" y="16629"/>
                        <a:pt x="26900" y="16579"/>
                      </a:cubicBezTo>
                      <a:cubicBezTo>
                        <a:pt x="27319" y="16515"/>
                        <a:pt x="27721" y="16401"/>
                        <a:pt x="28107" y="16208"/>
                      </a:cubicBezTo>
                      <a:cubicBezTo>
                        <a:pt x="28276" y="16128"/>
                        <a:pt x="28459" y="16031"/>
                        <a:pt x="28611" y="15921"/>
                      </a:cubicBezTo>
                      <a:cubicBezTo>
                        <a:pt x="28660" y="15888"/>
                        <a:pt x="28694" y="15856"/>
                        <a:pt x="28744" y="15824"/>
                      </a:cubicBezTo>
                      <a:close/>
                      <a:moveTo>
                        <a:pt x="14053" y="11548"/>
                      </a:moveTo>
                      <a:cubicBezTo>
                        <a:pt x="14472" y="12271"/>
                        <a:pt x="14874" y="13012"/>
                        <a:pt x="15161" y="13799"/>
                      </a:cubicBezTo>
                      <a:cubicBezTo>
                        <a:pt x="15327" y="14250"/>
                        <a:pt x="15462" y="14716"/>
                        <a:pt x="15563" y="15182"/>
                      </a:cubicBezTo>
                      <a:cubicBezTo>
                        <a:pt x="15612" y="15423"/>
                        <a:pt x="15663" y="15648"/>
                        <a:pt x="15697" y="15891"/>
                      </a:cubicBezTo>
                      <a:cubicBezTo>
                        <a:pt x="15713" y="15971"/>
                        <a:pt x="15730" y="16068"/>
                        <a:pt x="15730" y="16148"/>
                      </a:cubicBezTo>
                      <a:lnTo>
                        <a:pt x="15730" y="16180"/>
                      </a:lnTo>
                      <a:cubicBezTo>
                        <a:pt x="15797" y="16468"/>
                        <a:pt x="15814" y="16775"/>
                        <a:pt x="15846" y="17064"/>
                      </a:cubicBezTo>
                      <a:cubicBezTo>
                        <a:pt x="15880" y="17337"/>
                        <a:pt x="15913" y="17610"/>
                        <a:pt x="15931" y="17901"/>
                      </a:cubicBezTo>
                      <a:cubicBezTo>
                        <a:pt x="15965" y="18447"/>
                        <a:pt x="15931" y="19010"/>
                        <a:pt x="15747" y="19541"/>
                      </a:cubicBezTo>
                      <a:cubicBezTo>
                        <a:pt x="15462" y="20345"/>
                        <a:pt x="14807" y="21004"/>
                        <a:pt x="14053" y="21455"/>
                      </a:cubicBezTo>
                      <a:cubicBezTo>
                        <a:pt x="13198" y="21970"/>
                        <a:pt x="12176" y="22195"/>
                        <a:pt x="11169" y="22195"/>
                      </a:cubicBezTo>
                      <a:cubicBezTo>
                        <a:pt x="10029" y="22179"/>
                        <a:pt x="8956" y="21907"/>
                        <a:pt x="7899" y="21504"/>
                      </a:cubicBezTo>
                      <a:cubicBezTo>
                        <a:pt x="7412" y="21311"/>
                        <a:pt x="6926" y="21053"/>
                        <a:pt x="6525" y="20733"/>
                      </a:cubicBezTo>
                      <a:cubicBezTo>
                        <a:pt x="6323" y="20571"/>
                        <a:pt x="6138" y="20410"/>
                        <a:pt x="5986" y="20200"/>
                      </a:cubicBezTo>
                      <a:cubicBezTo>
                        <a:pt x="5888" y="20069"/>
                        <a:pt x="5789" y="19941"/>
                        <a:pt x="5687" y="19812"/>
                      </a:cubicBezTo>
                      <a:cubicBezTo>
                        <a:pt x="5670" y="19764"/>
                        <a:pt x="5670" y="19732"/>
                        <a:pt x="5654" y="19700"/>
                      </a:cubicBezTo>
                      <a:cubicBezTo>
                        <a:pt x="5603" y="19538"/>
                        <a:pt x="5553" y="19395"/>
                        <a:pt x="5519" y="19234"/>
                      </a:cubicBezTo>
                      <a:cubicBezTo>
                        <a:pt x="5484" y="19089"/>
                        <a:pt x="5453" y="18944"/>
                        <a:pt x="5385" y="18801"/>
                      </a:cubicBezTo>
                      <a:cubicBezTo>
                        <a:pt x="5318" y="18655"/>
                        <a:pt x="5251" y="18510"/>
                        <a:pt x="5100" y="18446"/>
                      </a:cubicBezTo>
                      <a:cubicBezTo>
                        <a:pt x="5069" y="18426"/>
                        <a:pt x="5037" y="18417"/>
                        <a:pt x="5006" y="18417"/>
                      </a:cubicBezTo>
                      <a:cubicBezTo>
                        <a:pt x="4935" y="18417"/>
                        <a:pt x="4872" y="18464"/>
                        <a:pt x="4848" y="18542"/>
                      </a:cubicBezTo>
                      <a:cubicBezTo>
                        <a:pt x="4831" y="18542"/>
                        <a:pt x="4831" y="18542"/>
                        <a:pt x="4831" y="18558"/>
                      </a:cubicBezTo>
                      <a:cubicBezTo>
                        <a:pt x="4729" y="18526"/>
                        <a:pt x="4612" y="18510"/>
                        <a:pt x="4513" y="18494"/>
                      </a:cubicBezTo>
                      <a:cubicBezTo>
                        <a:pt x="4344" y="18446"/>
                        <a:pt x="4177" y="18381"/>
                        <a:pt x="4010" y="18301"/>
                      </a:cubicBezTo>
                      <a:cubicBezTo>
                        <a:pt x="3674" y="18140"/>
                        <a:pt x="3372" y="17900"/>
                        <a:pt x="3171" y="17593"/>
                      </a:cubicBezTo>
                      <a:cubicBezTo>
                        <a:pt x="2819" y="17046"/>
                        <a:pt x="2718" y="16178"/>
                        <a:pt x="3223" y="15662"/>
                      </a:cubicBezTo>
                      <a:cubicBezTo>
                        <a:pt x="3365" y="15516"/>
                        <a:pt x="3555" y="15428"/>
                        <a:pt x="3742" y="15428"/>
                      </a:cubicBezTo>
                      <a:cubicBezTo>
                        <a:pt x="3886" y="15428"/>
                        <a:pt x="4027" y="15480"/>
                        <a:pt x="4143" y="15598"/>
                      </a:cubicBezTo>
                      <a:cubicBezTo>
                        <a:pt x="4160" y="15743"/>
                        <a:pt x="4210" y="15872"/>
                        <a:pt x="4278" y="16001"/>
                      </a:cubicBezTo>
                      <a:cubicBezTo>
                        <a:pt x="4245" y="15985"/>
                        <a:pt x="4228" y="15969"/>
                        <a:pt x="4193" y="15954"/>
                      </a:cubicBezTo>
                      <a:cubicBezTo>
                        <a:pt x="4143" y="15921"/>
                        <a:pt x="4093" y="15872"/>
                        <a:pt x="4061" y="15857"/>
                      </a:cubicBezTo>
                      <a:cubicBezTo>
                        <a:pt x="3975" y="15812"/>
                        <a:pt x="3883" y="15791"/>
                        <a:pt x="3790" y="15791"/>
                      </a:cubicBezTo>
                      <a:cubicBezTo>
                        <a:pt x="3682" y="15791"/>
                        <a:pt x="3573" y="15819"/>
                        <a:pt x="3474" y="15872"/>
                      </a:cubicBezTo>
                      <a:cubicBezTo>
                        <a:pt x="3306" y="15954"/>
                        <a:pt x="3171" y="16128"/>
                        <a:pt x="3138" y="16307"/>
                      </a:cubicBezTo>
                      <a:cubicBezTo>
                        <a:pt x="3088" y="16532"/>
                        <a:pt x="3156" y="16726"/>
                        <a:pt x="3306" y="16903"/>
                      </a:cubicBezTo>
                      <a:cubicBezTo>
                        <a:pt x="3310" y="16907"/>
                        <a:pt x="3315" y="16909"/>
                        <a:pt x="3319" y="16909"/>
                      </a:cubicBezTo>
                      <a:cubicBezTo>
                        <a:pt x="3330" y="16909"/>
                        <a:pt x="3339" y="16894"/>
                        <a:pt x="3339" y="16870"/>
                      </a:cubicBezTo>
                      <a:cubicBezTo>
                        <a:pt x="3255" y="16613"/>
                        <a:pt x="3289" y="16242"/>
                        <a:pt x="3557" y="16066"/>
                      </a:cubicBezTo>
                      <a:cubicBezTo>
                        <a:pt x="3623" y="16030"/>
                        <a:pt x="3695" y="16009"/>
                        <a:pt x="3768" y="16009"/>
                      </a:cubicBezTo>
                      <a:cubicBezTo>
                        <a:pt x="3826" y="16009"/>
                        <a:pt x="3885" y="16022"/>
                        <a:pt x="3944" y="16051"/>
                      </a:cubicBezTo>
                      <a:cubicBezTo>
                        <a:pt x="3961" y="16051"/>
                        <a:pt x="3994" y="16066"/>
                        <a:pt x="4011" y="16083"/>
                      </a:cubicBezTo>
                      <a:cubicBezTo>
                        <a:pt x="4078" y="16180"/>
                        <a:pt x="4161" y="16245"/>
                        <a:pt x="4229" y="16324"/>
                      </a:cubicBezTo>
                      <a:cubicBezTo>
                        <a:pt x="4313" y="16404"/>
                        <a:pt x="4364" y="16533"/>
                        <a:pt x="4432" y="16630"/>
                      </a:cubicBezTo>
                      <a:cubicBezTo>
                        <a:pt x="4454" y="16666"/>
                        <a:pt x="4494" y="16683"/>
                        <a:pt x="4534" y="16683"/>
                      </a:cubicBezTo>
                      <a:cubicBezTo>
                        <a:pt x="4582" y="16683"/>
                        <a:pt x="4630" y="16659"/>
                        <a:pt x="4648" y="16615"/>
                      </a:cubicBezTo>
                      <a:cubicBezTo>
                        <a:pt x="4666" y="16647"/>
                        <a:pt x="4700" y="16695"/>
                        <a:pt x="4732" y="16727"/>
                      </a:cubicBezTo>
                      <a:cubicBezTo>
                        <a:pt x="5067" y="17130"/>
                        <a:pt x="5538" y="17499"/>
                        <a:pt x="6057" y="17693"/>
                      </a:cubicBezTo>
                      <a:cubicBezTo>
                        <a:pt x="6089" y="17741"/>
                        <a:pt x="6157" y="17774"/>
                        <a:pt x="6225" y="17774"/>
                      </a:cubicBezTo>
                      <a:cubicBezTo>
                        <a:pt x="6275" y="17774"/>
                        <a:pt x="6292" y="17757"/>
                        <a:pt x="6342" y="17741"/>
                      </a:cubicBezTo>
                      <a:cubicBezTo>
                        <a:pt x="6411" y="17710"/>
                        <a:pt x="6443" y="17628"/>
                        <a:pt x="6443" y="17564"/>
                      </a:cubicBezTo>
                      <a:lnTo>
                        <a:pt x="6443" y="17516"/>
                      </a:lnTo>
                      <a:lnTo>
                        <a:pt x="6443" y="17419"/>
                      </a:lnTo>
                      <a:cubicBezTo>
                        <a:pt x="6425" y="17354"/>
                        <a:pt x="6411" y="17275"/>
                        <a:pt x="6393" y="17209"/>
                      </a:cubicBezTo>
                      <a:cubicBezTo>
                        <a:pt x="6359" y="17097"/>
                        <a:pt x="6342" y="16984"/>
                        <a:pt x="6326" y="16887"/>
                      </a:cubicBezTo>
                      <a:cubicBezTo>
                        <a:pt x="6309" y="16678"/>
                        <a:pt x="6292" y="16453"/>
                        <a:pt x="6275" y="16245"/>
                      </a:cubicBezTo>
                      <a:cubicBezTo>
                        <a:pt x="6275" y="15809"/>
                        <a:pt x="6309" y="15374"/>
                        <a:pt x="6393" y="14957"/>
                      </a:cubicBezTo>
                      <a:cubicBezTo>
                        <a:pt x="6493" y="14524"/>
                        <a:pt x="6611" y="14106"/>
                        <a:pt x="6795" y="13702"/>
                      </a:cubicBezTo>
                      <a:cubicBezTo>
                        <a:pt x="6879" y="13510"/>
                        <a:pt x="6981" y="13316"/>
                        <a:pt x="7097" y="13123"/>
                      </a:cubicBezTo>
                      <a:cubicBezTo>
                        <a:pt x="7149" y="13026"/>
                        <a:pt x="7216" y="12931"/>
                        <a:pt x="7266" y="12832"/>
                      </a:cubicBezTo>
                      <a:cubicBezTo>
                        <a:pt x="7298" y="12945"/>
                        <a:pt x="7332" y="13058"/>
                        <a:pt x="7382" y="13171"/>
                      </a:cubicBezTo>
                      <a:cubicBezTo>
                        <a:pt x="7467" y="13380"/>
                        <a:pt x="7634" y="13733"/>
                        <a:pt x="7885" y="13798"/>
                      </a:cubicBezTo>
                      <a:lnTo>
                        <a:pt x="7901" y="13798"/>
                      </a:lnTo>
                      <a:cubicBezTo>
                        <a:pt x="7924" y="13820"/>
                        <a:pt x="7954" y="13828"/>
                        <a:pt x="7986" y="13828"/>
                      </a:cubicBezTo>
                      <a:cubicBezTo>
                        <a:pt x="8024" y="13828"/>
                        <a:pt x="8066" y="13816"/>
                        <a:pt x="8102" y="13798"/>
                      </a:cubicBezTo>
                      <a:cubicBezTo>
                        <a:pt x="8186" y="13749"/>
                        <a:pt x="8203" y="13652"/>
                        <a:pt x="8237" y="13573"/>
                      </a:cubicBezTo>
                      <a:cubicBezTo>
                        <a:pt x="8271" y="13396"/>
                        <a:pt x="8321" y="13236"/>
                        <a:pt x="8370" y="13075"/>
                      </a:cubicBezTo>
                      <a:cubicBezTo>
                        <a:pt x="8421" y="12914"/>
                        <a:pt x="8489" y="12752"/>
                        <a:pt x="8556" y="12593"/>
                      </a:cubicBezTo>
                      <a:cubicBezTo>
                        <a:pt x="8572" y="12545"/>
                        <a:pt x="8606" y="12496"/>
                        <a:pt x="8623" y="12448"/>
                      </a:cubicBezTo>
                      <a:cubicBezTo>
                        <a:pt x="8623" y="12481"/>
                        <a:pt x="8640" y="12512"/>
                        <a:pt x="8640" y="12545"/>
                      </a:cubicBezTo>
                      <a:cubicBezTo>
                        <a:pt x="8675" y="12737"/>
                        <a:pt x="8706" y="12962"/>
                        <a:pt x="8774" y="13156"/>
                      </a:cubicBezTo>
                      <a:cubicBezTo>
                        <a:pt x="8774" y="13205"/>
                        <a:pt x="8791" y="13236"/>
                        <a:pt x="8825" y="13269"/>
                      </a:cubicBezTo>
                      <a:cubicBezTo>
                        <a:pt x="8825" y="13285"/>
                        <a:pt x="8825" y="13285"/>
                        <a:pt x="8842" y="13302"/>
                      </a:cubicBezTo>
                      <a:cubicBezTo>
                        <a:pt x="8858" y="13317"/>
                        <a:pt x="8875" y="13333"/>
                        <a:pt x="8909" y="13349"/>
                      </a:cubicBezTo>
                      <a:cubicBezTo>
                        <a:pt x="9028" y="13430"/>
                        <a:pt x="9178" y="13462"/>
                        <a:pt x="9311" y="13479"/>
                      </a:cubicBezTo>
                      <a:cubicBezTo>
                        <a:pt x="9294" y="13543"/>
                        <a:pt x="9311" y="13607"/>
                        <a:pt x="9362" y="13656"/>
                      </a:cubicBezTo>
                      <a:cubicBezTo>
                        <a:pt x="9463" y="13735"/>
                        <a:pt x="9581" y="13751"/>
                        <a:pt x="9698" y="13767"/>
                      </a:cubicBezTo>
                      <a:cubicBezTo>
                        <a:pt x="9750" y="13775"/>
                        <a:pt x="9803" y="13782"/>
                        <a:pt x="9854" y="13782"/>
                      </a:cubicBezTo>
                      <a:cubicBezTo>
                        <a:pt x="9917" y="13782"/>
                        <a:pt x="9978" y="13771"/>
                        <a:pt x="10033" y="13735"/>
                      </a:cubicBezTo>
                      <a:cubicBezTo>
                        <a:pt x="10100" y="13702"/>
                        <a:pt x="10132" y="13623"/>
                        <a:pt x="10083" y="13559"/>
                      </a:cubicBezTo>
                      <a:lnTo>
                        <a:pt x="10083" y="13559"/>
                      </a:lnTo>
                      <a:cubicBezTo>
                        <a:pt x="10259" y="13567"/>
                        <a:pt x="10439" y="13571"/>
                        <a:pt x="10619" y="13571"/>
                      </a:cubicBezTo>
                      <a:cubicBezTo>
                        <a:pt x="10799" y="13571"/>
                        <a:pt x="10980" y="13567"/>
                        <a:pt x="11156" y="13559"/>
                      </a:cubicBezTo>
                      <a:cubicBezTo>
                        <a:pt x="11558" y="13543"/>
                        <a:pt x="11960" y="13511"/>
                        <a:pt x="12362" y="13447"/>
                      </a:cubicBezTo>
                      <a:cubicBezTo>
                        <a:pt x="12548" y="13413"/>
                        <a:pt x="12749" y="13382"/>
                        <a:pt x="12915" y="13317"/>
                      </a:cubicBezTo>
                      <a:cubicBezTo>
                        <a:pt x="12948" y="13302"/>
                        <a:pt x="12982" y="13285"/>
                        <a:pt x="13015" y="13253"/>
                      </a:cubicBezTo>
                      <a:cubicBezTo>
                        <a:pt x="13053" y="13277"/>
                        <a:pt x="13099" y="13292"/>
                        <a:pt x="13141" y="13292"/>
                      </a:cubicBezTo>
                      <a:cubicBezTo>
                        <a:pt x="13156" y="13292"/>
                        <a:pt x="13170" y="13290"/>
                        <a:pt x="13183" y="13286"/>
                      </a:cubicBezTo>
                      <a:lnTo>
                        <a:pt x="13183" y="13286"/>
                      </a:lnTo>
                      <a:cubicBezTo>
                        <a:pt x="13117" y="13333"/>
                        <a:pt x="13066" y="13399"/>
                        <a:pt x="13033" y="13479"/>
                      </a:cubicBezTo>
                      <a:cubicBezTo>
                        <a:pt x="12999" y="13543"/>
                        <a:pt x="13050" y="13607"/>
                        <a:pt x="13117" y="13623"/>
                      </a:cubicBezTo>
                      <a:cubicBezTo>
                        <a:pt x="13318" y="13670"/>
                        <a:pt x="13518" y="13638"/>
                        <a:pt x="13736" y="13702"/>
                      </a:cubicBezTo>
                      <a:cubicBezTo>
                        <a:pt x="13758" y="13710"/>
                        <a:pt x="13780" y="13713"/>
                        <a:pt x="13800" y="13713"/>
                      </a:cubicBezTo>
                      <a:cubicBezTo>
                        <a:pt x="14001" y="13713"/>
                        <a:pt x="14131" y="13386"/>
                        <a:pt x="13904" y="13285"/>
                      </a:cubicBezTo>
                      <a:cubicBezTo>
                        <a:pt x="13793" y="13237"/>
                        <a:pt x="13658" y="13206"/>
                        <a:pt x="13525" y="13206"/>
                      </a:cubicBezTo>
                      <a:cubicBezTo>
                        <a:pt x="13435" y="13206"/>
                        <a:pt x="13347" y="13220"/>
                        <a:pt x="13266" y="13252"/>
                      </a:cubicBezTo>
                      <a:cubicBezTo>
                        <a:pt x="13366" y="13172"/>
                        <a:pt x="13433" y="13108"/>
                        <a:pt x="13517" y="12995"/>
                      </a:cubicBezTo>
                      <a:cubicBezTo>
                        <a:pt x="13567" y="12915"/>
                        <a:pt x="13634" y="12818"/>
                        <a:pt x="13684" y="12739"/>
                      </a:cubicBezTo>
                      <a:cubicBezTo>
                        <a:pt x="13785" y="12529"/>
                        <a:pt x="13884" y="12321"/>
                        <a:pt x="13953" y="12111"/>
                      </a:cubicBezTo>
                      <a:cubicBezTo>
                        <a:pt x="14003" y="11919"/>
                        <a:pt x="14036" y="11742"/>
                        <a:pt x="14053" y="11548"/>
                      </a:cubicBezTo>
                      <a:close/>
                      <a:moveTo>
                        <a:pt x="14391" y="21985"/>
                      </a:moveTo>
                      <a:lnTo>
                        <a:pt x="14391" y="21985"/>
                      </a:lnTo>
                      <a:cubicBezTo>
                        <a:pt x="14358" y="22372"/>
                        <a:pt x="14272" y="22757"/>
                        <a:pt x="14173" y="23128"/>
                      </a:cubicBezTo>
                      <a:cubicBezTo>
                        <a:pt x="14106" y="23352"/>
                        <a:pt x="14024" y="23560"/>
                        <a:pt x="13922" y="23772"/>
                      </a:cubicBezTo>
                      <a:cubicBezTo>
                        <a:pt x="13888" y="23866"/>
                        <a:pt x="13838" y="23979"/>
                        <a:pt x="13770" y="24073"/>
                      </a:cubicBezTo>
                      <a:cubicBezTo>
                        <a:pt x="13770" y="24073"/>
                        <a:pt x="13770" y="24089"/>
                        <a:pt x="13753" y="24106"/>
                      </a:cubicBezTo>
                      <a:cubicBezTo>
                        <a:pt x="13739" y="24090"/>
                        <a:pt x="13721" y="24090"/>
                        <a:pt x="13704" y="24090"/>
                      </a:cubicBezTo>
                      <a:cubicBezTo>
                        <a:pt x="13671" y="24075"/>
                        <a:pt x="13620" y="24060"/>
                        <a:pt x="13586" y="24044"/>
                      </a:cubicBezTo>
                      <a:lnTo>
                        <a:pt x="13569" y="24044"/>
                      </a:lnTo>
                      <a:cubicBezTo>
                        <a:pt x="13401" y="23931"/>
                        <a:pt x="13217" y="23770"/>
                        <a:pt x="13116" y="23576"/>
                      </a:cubicBezTo>
                      <a:cubicBezTo>
                        <a:pt x="13015" y="23366"/>
                        <a:pt x="13033" y="23125"/>
                        <a:pt x="13015" y="22901"/>
                      </a:cubicBezTo>
                      <a:cubicBezTo>
                        <a:pt x="13015" y="22821"/>
                        <a:pt x="13033" y="22692"/>
                        <a:pt x="13015" y="22580"/>
                      </a:cubicBezTo>
                      <a:cubicBezTo>
                        <a:pt x="13384" y="22467"/>
                        <a:pt x="13753" y="22324"/>
                        <a:pt x="14106" y="22145"/>
                      </a:cubicBezTo>
                      <a:cubicBezTo>
                        <a:pt x="14190" y="22098"/>
                        <a:pt x="14291" y="22034"/>
                        <a:pt x="14391" y="21985"/>
                      </a:cubicBezTo>
                      <a:close/>
                      <a:moveTo>
                        <a:pt x="9191" y="22787"/>
                      </a:moveTo>
                      <a:cubicBezTo>
                        <a:pt x="9208" y="22787"/>
                        <a:pt x="9225" y="22802"/>
                        <a:pt x="9243" y="22802"/>
                      </a:cubicBezTo>
                      <a:cubicBezTo>
                        <a:pt x="9377" y="22897"/>
                        <a:pt x="9528" y="22963"/>
                        <a:pt x="9679" y="23027"/>
                      </a:cubicBezTo>
                      <a:cubicBezTo>
                        <a:pt x="9999" y="23172"/>
                        <a:pt x="10317" y="23268"/>
                        <a:pt x="10651" y="23317"/>
                      </a:cubicBezTo>
                      <a:cubicBezTo>
                        <a:pt x="10868" y="23348"/>
                        <a:pt x="11091" y="23366"/>
                        <a:pt x="11313" y="23366"/>
                      </a:cubicBezTo>
                      <a:cubicBezTo>
                        <a:pt x="11434" y="23366"/>
                        <a:pt x="11555" y="23360"/>
                        <a:pt x="11674" y="23349"/>
                      </a:cubicBezTo>
                      <a:cubicBezTo>
                        <a:pt x="11842" y="23332"/>
                        <a:pt x="12025" y="23317"/>
                        <a:pt x="12193" y="23268"/>
                      </a:cubicBezTo>
                      <a:cubicBezTo>
                        <a:pt x="12293" y="23252"/>
                        <a:pt x="12394" y="23235"/>
                        <a:pt x="12495" y="23204"/>
                      </a:cubicBezTo>
                      <a:cubicBezTo>
                        <a:pt x="12512" y="23445"/>
                        <a:pt x="12561" y="23703"/>
                        <a:pt x="12679" y="23912"/>
                      </a:cubicBezTo>
                      <a:cubicBezTo>
                        <a:pt x="12829" y="24153"/>
                        <a:pt x="13048" y="24330"/>
                        <a:pt x="13299" y="24443"/>
                      </a:cubicBezTo>
                      <a:cubicBezTo>
                        <a:pt x="13383" y="24476"/>
                        <a:pt x="13483" y="24509"/>
                        <a:pt x="13585" y="24540"/>
                      </a:cubicBezTo>
                      <a:cubicBezTo>
                        <a:pt x="13668" y="24586"/>
                        <a:pt x="13769" y="24620"/>
                        <a:pt x="13870" y="24651"/>
                      </a:cubicBezTo>
                      <a:cubicBezTo>
                        <a:pt x="13802" y="24876"/>
                        <a:pt x="13768" y="25119"/>
                        <a:pt x="13701" y="25343"/>
                      </a:cubicBezTo>
                      <a:cubicBezTo>
                        <a:pt x="13599" y="25616"/>
                        <a:pt x="13516" y="25857"/>
                        <a:pt x="13366" y="26115"/>
                      </a:cubicBezTo>
                      <a:cubicBezTo>
                        <a:pt x="13115" y="26533"/>
                        <a:pt x="12746" y="26887"/>
                        <a:pt x="12225" y="26984"/>
                      </a:cubicBezTo>
                      <a:cubicBezTo>
                        <a:pt x="12132" y="27000"/>
                        <a:pt x="12038" y="27007"/>
                        <a:pt x="11943" y="27007"/>
                      </a:cubicBezTo>
                      <a:cubicBezTo>
                        <a:pt x="11459" y="27007"/>
                        <a:pt x="10965" y="26818"/>
                        <a:pt x="10531" y="26630"/>
                      </a:cubicBezTo>
                      <a:cubicBezTo>
                        <a:pt x="10011" y="26388"/>
                        <a:pt x="9525" y="26115"/>
                        <a:pt x="9057" y="25794"/>
                      </a:cubicBezTo>
                      <a:cubicBezTo>
                        <a:pt x="8806" y="25616"/>
                        <a:pt x="8553" y="25408"/>
                        <a:pt x="8319" y="25199"/>
                      </a:cubicBezTo>
                      <a:cubicBezTo>
                        <a:pt x="8202" y="25102"/>
                        <a:pt x="8101" y="24989"/>
                        <a:pt x="7982" y="24893"/>
                      </a:cubicBezTo>
                      <a:cubicBezTo>
                        <a:pt x="7933" y="24828"/>
                        <a:pt x="7866" y="24763"/>
                        <a:pt x="7815" y="24699"/>
                      </a:cubicBezTo>
                      <a:cubicBezTo>
                        <a:pt x="7815" y="24683"/>
                        <a:pt x="7832" y="24683"/>
                        <a:pt x="7849" y="24683"/>
                      </a:cubicBezTo>
                      <a:cubicBezTo>
                        <a:pt x="7899" y="24651"/>
                        <a:pt x="7950" y="24604"/>
                        <a:pt x="7999" y="24572"/>
                      </a:cubicBezTo>
                      <a:cubicBezTo>
                        <a:pt x="8051" y="24556"/>
                        <a:pt x="8084" y="24539"/>
                        <a:pt x="8118" y="24523"/>
                      </a:cubicBezTo>
                      <a:cubicBezTo>
                        <a:pt x="8420" y="24380"/>
                        <a:pt x="8689" y="24155"/>
                        <a:pt x="8891" y="23898"/>
                      </a:cubicBezTo>
                      <a:cubicBezTo>
                        <a:pt x="9092" y="23623"/>
                        <a:pt x="9191" y="23318"/>
                        <a:pt x="9208" y="22995"/>
                      </a:cubicBezTo>
                      <a:cubicBezTo>
                        <a:pt x="9208" y="22932"/>
                        <a:pt x="9208" y="22851"/>
                        <a:pt x="9191" y="22787"/>
                      </a:cubicBezTo>
                      <a:close/>
                      <a:moveTo>
                        <a:pt x="10287" y="7031"/>
                      </a:moveTo>
                      <a:cubicBezTo>
                        <a:pt x="10723" y="7031"/>
                        <a:pt x="11160" y="7064"/>
                        <a:pt x="11590" y="7136"/>
                      </a:cubicBezTo>
                      <a:cubicBezTo>
                        <a:pt x="12445" y="7265"/>
                        <a:pt x="13383" y="7523"/>
                        <a:pt x="14021" y="8102"/>
                      </a:cubicBezTo>
                      <a:cubicBezTo>
                        <a:pt x="14171" y="8246"/>
                        <a:pt x="14289" y="8424"/>
                        <a:pt x="14408" y="8617"/>
                      </a:cubicBezTo>
                      <a:cubicBezTo>
                        <a:pt x="14434" y="8659"/>
                        <a:pt x="14484" y="8679"/>
                        <a:pt x="14535" y="8679"/>
                      </a:cubicBezTo>
                      <a:cubicBezTo>
                        <a:pt x="14581" y="8679"/>
                        <a:pt x="14627" y="8663"/>
                        <a:pt x="14659" y="8633"/>
                      </a:cubicBezTo>
                      <a:cubicBezTo>
                        <a:pt x="15514" y="9308"/>
                        <a:pt x="16202" y="10161"/>
                        <a:pt x="16705" y="11110"/>
                      </a:cubicBezTo>
                      <a:cubicBezTo>
                        <a:pt x="17275" y="12221"/>
                        <a:pt x="17595" y="13425"/>
                        <a:pt x="17811" y="14633"/>
                      </a:cubicBezTo>
                      <a:cubicBezTo>
                        <a:pt x="18264" y="17191"/>
                        <a:pt x="18481" y="19811"/>
                        <a:pt x="17979" y="22370"/>
                      </a:cubicBezTo>
                      <a:cubicBezTo>
                        <a:pt x="17863" y="23028"/>
                        <a:pt x="17677" y="23672"/>
                        <a:pt x="17443" y="24300"/>
                      </a:cubicBezTo>
                      <a:cubicBezTo>
                        <a:pt x="17310" y="24606"/>
                        <a:pt x="17175" y="24913"/>
                        <a:pt x="17024" y="25217"/>
                      </a:cubicBezTo>
                      <a:cubicBezTo>
                        <a:pt x="16923" y="25394"/>
                        <a:pt x="16807" y="25571"/>
                        <a:pt x="16705" y="25749"/>
                      </a:cubicBezTo>
                      <a:cubicBezTo>
                        <a:pt x="16705" y="25749"/>
                        <a:pt x="16688" y="25733"/>
                        <a:pt x="16671" y="25717"/>
                      </a:cubicBezTo>
                      <a:cubicBezTo>
                        <a:pt x="16604" y="25491"/>
                        <a:pt x="16370" y="25266"/>
                        <a:pt x="16234" y="25137"/>
                      </a:cubicBezTo>
                      <a:cubicBezTo>
                        <a:pt x="15966" y="24897"/>
                        <a:pt x="15664" y="24735"/>
                        <a:pt x="15330" y="24607"/>
                      </a:cubicBezTo>
                      <a:cubicBezTo>
                        <a:pt x="15279" y="24574"/>
                        <a:pt x="15229" y="24558"/>
                        <a:pt x="15162" y="24543"/>
                      </a:cubicBezTo>
                      <a:cubicBezTo>
                        <a:pt x="15296" y="24107"/>
                        <a:pt x="15379" y="23673"/>
                        <a:pt x="15413" y="23224"/>
                      </a:cubicBezTo>
                      <a:cubicBezTo>
                        <a:pt x="15413" y="23179"/>
                        <a:pt x="15372" y="23155"/>
                        <a:pt x="15333" y="23155"/>
                      </a:cubicBezTo>
                      <a:cubicBezTo>
                        <a:pt x="15301" y="23155"/>
                        <a:pt x="15270" y="23171"/>
                        <a:pt x="15262" y="23206"/>
                      </a:cubicBezTo>
                      <a:cubicBezTo>
                        <a:pt x="15178" y="23625"/>
                        <a:pt x="15060" y="24044"/>
                        <a:pt x="14944" y="24461"/>
                      </a:cubicBezTo>
                      <a:cubicBezTo>
                        <a:pt x="14709" y="24380"/>
                        <a:pt x="14474" y="24333"/>
                        <a:pt x="14255" y="24252"/>
                      </a:cubicBezTo>
                      <a:cubicBezTo>
                        <a:pt x="14139" y="24219"/>
                        <a:pt x="14037" y="24187"/>
                        <a:pt x="13938" y="24155"/>
                      </a:cubicBezTo>
                      <a:cubicBezTo>
                        <a:pt x="13938" y="24139"/>
                        <a:pt x="13938" y="24123"/>
                        <a:pt x="13955" y="24106"/>
                      </a:cubicBezTo>
                      <a:cubicBezTo>
                        <a:pt x="14004" y="24026"/>
                        <a:pt x="14037" y="23930"/>
                        <a:pt x="14089" y="23834"/>
                      </a:cubicBezTo>
                      <a:cubicBezTo>
                        <a:pt x="14189" y="23625"/>
                        <a:pt x="14272" y="23399"/>
                        <a:pt x="14324" y="23159"/>
                      </a:cubicBezTo>
                      <a:cubicBezTo>
                        <a:pt x="14391" y="22949"/>
                        <a:pt x="14441" y="22724"/>
                        <a:pt x="14458" y="22498"/>
                      </a:cubicBezTo>
                      <a:cubicBezTo>
                        <a:pt x="14492" y="22305"/>
                        <a:pt x="14492" y="22111"/>
                        <a:pt x="14492" y="21921"/>
                      </a:cubicBezTo>
                      <a:cubicBezTo>
                        <a:pt x="15213" y="21453"/>
                        <a:pt x="15833" y="20810"/>
                        <a:pt x="16169" y="20022"/>
                      </a:cubicBezTo>
                      <a:cubicBezTo>
                        <a:pt x="16421" y="19428"/>
                        <a:pt x="16488" y="18767"/>
                        <a:pt x="16437" y="18140"/>
                      </a:cubicBezTo>
                      <a:cubicBezTo>
                        <a:pt x="16403" y="17803"/>
                        <a:pt x="16335" y="17464"/>
                        <a:pt x="16251" y="17127"/>
                      </a:cubicBezTo>
                      <a:cubicBezTo>
                        <a:pt x="16234" y="17095"/>
                        <a:pt x="16219" y="17048"/>
                        <a:pt x="16219" y="17000"/>
                      </a:cubicBezTo>
                      <a:cubicBezTo>
                        <a:pt x="16185" y="16839"/>
                        <a:pt x="16151" y="16677"/>
                        <a:pt x="16135" y="16517"/>
                      </a:cubicBezTo>
                      <a:cubicBezTo>
                        <a:pt x="16219" y="16293"/>
                        <a:pt x="16202" y="16036"/>
                        <a:pt x="16152" y="15794"/>
                      </a:cubicBezTo>
                      <a:cubicBezTo>
                        <a:pt x="16135" y="15665"/>
                        <a:pt x="16102" y="15537"/>
                        <a:pt x="16067" y="15409"/>
                      </a:cubicBezTo>
                      <a:cubicBezTo>
                        <a:pt x="16000" y="15022"/>
                        <a:pt x="15917" y="14651"/>
                        <a:pt x="15782" y="14283"/>
                      </a:cubicBezTo>
                      <a:cubicBezTo>
                        <a:pt x="15547" y="13543"/>
                        <a:pt x="15212" y="12820"/>
                        <a:pt x="14811" y="12142"/>
                      </a:cubicBezTo>
                      <a:cubicBezTo>
                        <a:pt x="14575" y="11774"/>
                        <a:pt x="14306" y="11419"/>
                        <a:pt x="14007" y="11097"/>
                      </a:cubicBezTo>
                      <a:cubicBezTo>
                        <a:pt x="13989" y="11067"/>
                        <a:pt x="13972" y="11067"/>
                        <a:pt x="13939" y="11067"/>
                      </a:cubicBezTo>
                      <a:cubicBezTo>
                        <a:pt x="13917" y="11034"/>
                        <a:pt x="13889" y="11016"/>
                        <a:pt x="13853" y="11016"/>
                      </a:cubicBezTo>
                      <a:cubicBezTo>
                        <a:pt x="13833" y="11016"/>
                        <a:pt x="13812" y="11022"/>
                        <a:pt x="13788" y="11034"/>
                      </a:cubicBezTo>
                      <a:cubicBezTo>
                        <a:pt x="13653" y="11113"/>
                        <a:pt x="13637" y="11355"/>
                        <a:pt x="13603" y="11484"/>
                      </a:cubicBezTo>
                      <a:cubicBezTo>
                        <a:pt x="13569" y="11662"/>
                        <a:pt x="13535" y="11854"/>
                        <a:pt x="13468" y="12014"/>
                      </a:cubicBezTo>
                      <a:cubicBezTo>
                        <a:pt x="13417" y="12191"/>
                        <a:pt x="13335" y="12336"/>
                        <a:pt x="13250" y="12498"/>
                      </a:cubicBezTo>
                      <a:cubicBezTo>
                        <a:pt x="13166" y="12642"/>
                        <a:pt x="13066" y="12785"/>
                        <a:pt x="12982" y="12931"/>
                      </a:cubicBezTo>
                      <a:cubicBezTo>
                        <a:pt x="12933" y="12912"/>
                        <a:pt x="12873" y="12904"/>
                        <a:pt x="12808" y="12904"/>
                      </a:cubicBezTo>
                      <a:cubicBezTo>
                        <a:pt x="12762" y="12904"/>
                        <a:pt x="12713" y="12908"/>
                        <a:pt x="12663" y="12915"/>
                      </a:cubicBezTo>
                      <a:lnTo>
                        <a:pt x="12613" y="12915"/>
                      </a:lnTo>
                      <a:cubicBezTo>
                        <a:pt x="12630" y="12899"/>
                        <a:pt x="12630" y="12882"/>
                        <a:pt x="12647" y="12866"/>
                      </a:cubicBezTo>
                      <a:cubicBezTo>
                        <a:pt x="12697" y="12721"/>
                        <a:pt x="12749" y="12576"/>
                        <a:pt x="12764" y="12416"/>
                      </a:cubicBezTo>
                      <a:cubicBezTo>
                        <a:pt x="12832" y="12094"/>
                        <a:pt x="12799" y="11789"/>
                        <a:pt x="12749" y="11467"/>
                      </a:cubicBezTo>
                      <a:cubicBezTo>
                        <a:pt x="12742" y="11422"/>
                        <a:pt x="12709" y="11403"/>
                        <a:pt x="12672" y="11403"/>
                      </a:cubicBezTo>
                      <a:cubicBezTo>
                        <a:pt x="12617" y="11403"/>
                        <a:pt x="12554" y="11447"/>
                        <a:pt x="12564" y="11515"/>
                      </a:cubicBezTo>
                      <a:cubicBezTo>
                        <a:pt x="12613" y="11838"/>
                        <a:pt x="12531" y="12191"/>
                        <a:pt x="12412" y="12496"/>
                      </a:cubicBezTo>
                      <a:cubicBezTo>
                        <a:pt x="12395" y="12560"/>
                        <a:pt x="12246" y="12801"/>
                        <a:pt x="12211" y="12978"/>
                      </a:cubicBezTo>
                      <a:lnTo>
                        <a:pt x="12127" y="12978"/>
                      </a:lnTo>
                      <a:cubicBezTo>
                        <a:pt x="11757" y="13026"/>
                        <a:pt x="11389" y="13058"/>
                        <a:pt x="11019" y="13058"/>
                      </a:cubicBezTo>
                      <a:cubicBezTo>
                        <a:pt x="10912" y="13062"/>
                        <a:pt x="10806" y="13064"/>
                        <a:pt x="10701" y="13064"/>
                      </a:cubicBezTo>
                      <a:cubicBezTo>
                        <a:pt x="10444" y="13064"/>
                        <a:pt x="10191" y="13053"/>
                        <a:pt x="9930" y="13042"/>
                      </a:cubicBezTo>
                      <a:lnTo>
                        <a:pt x="9846" y="13042"/>
                      </a:lnTo>
                      <a:lnTo>
                        <a:pt x="9846" y="12784"/>
                      </a:lnTo>
                      <a:cubicBezTo>
                        <a:pt x="9863" y="12528"/>
                        <a:pt x="9796" y="12254"/>
                        <a:pt x="9730" y="12012"/>
                      </a:cubicBezTo>
                      <a:cubicBezTo>
                        <a:pt x="9716" y="11967"/>
                        <a:pt x="9683" y="11948"/>
                        <a:pt x="9649" y="11948"/>
                      </a:cubicBezTo>
                      <a:cubicBezTo>
                        <a:pt x="9601" y="11948"/>
                        <a:pt x="9552" y="11988"/>
                        <a:pt x="9562" y="12045"/>
                      </a:cubicBezTo>
                      <a:cubicBezTo>
                        <a:pt x="9612" y="12302"/>
                        <a:pt x="9595" y="12529"/>
                        <a:pt x="9579" y="12785"/>
                      </a:cubicBezTo>
                      <a:cubicBezTo>
                        <a:pt x="9579" y="12866"/>
                        <a:pt x="9562" y="12930"/>
                        <a:pt x="9545" y="13010"/>
                      </a:cubicBezTo>
                      <a:cubicBezTo>
                        <a:pt x="9496" y="13010"/>
                        <a:pt x="9444" y="12995"/>
                        <a:pt x="9377" y="12995"/>
                      </a:cubicBezTo>
                      <a:cubicBezTo>
                        <a:pt x="9309" y="12995"/>
                        <a:pt x="9243" y="12988"/>
                        <a:pt x="9176" y="12988"/>
                      </a:cubicBezTo>
                      <a:cubicBezTo>
                        <a:pt x="9142" y="12988"/>
                        <a:pt x="9109" y="12990"/>
                        <a:pt x="9075" y="12995"/>
                      </a:cubicBezTo>
                      <a:cubicBezTo>
                        <a:pt x="9058" y="12818"/>
                        <a:pt x="9025" y="12625"/>
                        <a:pt x="8990" y="12448"/>
                      </a:cubicBezTo>
                      <a:cubicBezTo>
                        <a:pt x="8975" y="12314"/>
                        <a:pt x="8973" y="11892"/>
                        <a:pt x="8762" y="11892"/>
                      </a:cubicBezTo>
                      <a:cubicBezTo>
                        <a:pt x="8745" y="11892"/>
                        <a:pt x="8726" y="11895"/>
                        <a:pt x="8705" y="11901"/>
                      </a:cubicBezTo>
                      <a:cubicBezTo>
                        <a:pt x="8654" y="11917"/>
                        <a:pt x="8621" y="11932"/>
                        <a:pt x="8604" y="11965"/>
                      </a:cubicBezTo>
                      <a:cubicBezTo>
                        <a:pt x="8487" y="12094"/>
                        <a:pt x="8369" y="12206"/>
                        <a:pt x="8284" y="12352"/>
                      </a:cubicBezTo>
                      <a:cubicBezTo>
                        <a:pt x="8185" y="12496"/>
                        <a:pt x="8101" y="12656"/>
                        <a:pt x="8032" y="12820"/>
                      </a:cubicBezTo>
                      <a:cubicBezTo>
                        <a:pt x="7982" y="12947"/>
                        <a:pt x="7933" y="13092"/>
                        <a:pt x="7883" y="13237"/>
                      </a:cubicBezTo>
                      <a:cubicBezTo>
                        <a:pt x="7849" y="13173"/>
                        <a:pt x="7815" y="13109"/>
                        <a:pt x="7799" y="13044"/>
                      </a:cubicBezTo>
                      <a:cubicBezTo>
                        <a:pt x="7697" y="12821"/>
                        <a:pt x="7682" y="12594"/>
                        <a:pt x="7648" y="12369"/>
                      </a:cubicBezTo>
                      <a:cubicBezTo>
                        <a:pt x="7632" y="12232"/>
                        <a:pt x="7531" y="12164"/>
                        <a:pt x="7430" y="12164"/>
                      </a:cubicBezTo>
                      <a:cubicBezTo>
                        <a:pt x="7329" y="12164"/>
                        <a:pt x="7228" y="12232"/>
                        <a:pt x="7211" y="12369"/>
                      </a:cubicBezTo>
                      <a:cubicBezTo>
                        <a:pt x="7160" y="12433"/>
                        <a:pt x="7076" y="12466"/>
                        <a:pt x="7011" y="12530"/>
                      </a:cubicBezTo>
                      <a:cubicBezTo>
                        <a:pt x="6943" y="12594"/>
                        <a:pt x="6876" y="12676"/>
                        <a:pt x="6825" y="12756"/>
                      </a:cubicBezTo>
                      <a:cubicBezTo>
                        <a:pt x="6707" y="12899"/>
                        <a:pt x="6607" y="13077"/>
                        <a:pt x="6522" y="13237"/>
                      </a:cubicBezTo>
                      <a:cubicBezTo>
                        <a:pt x="6355" y="13560"/>
                        <a:pt x="6203" y="13896"/>
                        <a:pt x="6087" y="14250"/>
                      </a:cubicBezTo>
                      <a:cubicBezTo>
                        <a:pt x="5869" y="14941"/>
                        <a:pt x="5768" y="15681"/>
                        <a:pt x="5802" y="16405"/>
                      </a:cubicBezTo>
                      <a:cubicBezTo>
                        <a:pt x="5802" y="16453"/>
                        <a:pt x="5802" y="16486"/>
                        <a:pt x="5819" y="16534"/>
                      </a:cubicBezTo>
                      <a:cubicBezTo>
                        <a:pt x="5786" y="16486"/>
                        <a:pt x="5768" y="16454"/>
                        <a:pt x="5735" y="16405"/>
                      </a:cubicBezTo>
                      <a:cubicBezTo>
                        <a:pt x="5568" y="16100"/>
                        <a:pt x="5433" y="15778"/>
                        <a:pt x="5334" y="15439"/>
                      </a:cubicBezTo>
                      <a:cubicBezTo>
                        <a:pt x="5133" y="14781"/>
                        <a:pt x="5066" y="14090"/>
                        <a:pt x="5148" y="13397"/>
                      </a:cubicBezTo>
                      <a:cubicBezTo>
                        <a:pt x="5148" y="13362"/>
                        <a:pt x="5124" y="13346"/>
                        <a:pt x="5100" y="13346"/>
                      </a:cubicBezTo>
                      <a:cubicBezTo>
                        <a:pt x="5078" y="13346"/>
                        <a:pt x="5056" y="13358"/>
                        <a:pt x="5049" y="13381"/>
                      </a:cubicBezTo>
                      <a:cubicBezTo>
                        <a:pt x="4863" y="14090"/>
                        <a:pt x="4863" y="14828"/>
                        <a:pt x="5065" y="15536"/>
                      </a:cubicBezTo>
                      <a:cubicBezTo>
                        <a:pt x="5165" y="15892"/>
                        <a:pt x="5300" y="16229"/>
                        <a:pt x="5483" y="16550"/>
                      </a:cubicBezTo>
                      <a:cubicBezTo>
                        <a:pt x="5585" y="16711"/>
                        <a:pt x="5686" y="16873"/>
                        <a:pt x="5803" y="17017"/>
                      </a:cubicBezTo>
                      <a:cubicBezTo>
                        <a:pt x="5820" y="17033"/>
                        <a:pt x="5837" y="17065"/>
                        <a:pt x="5854" y="17082"/>
                      </a:cubicBezTo>
                      <a:cubicBezTo>
                        <a:pt x="5552" y="16921"/>
                        <a:pt x="5267" y="16728"/>
                        <a:pt x="5033" y="16454"/>
                      </a:cubicBezTo>
                      <a:cubicBezTo>
                        <a:pt x="4865" y="16277"/>
                        <a:pt x="4713" y="16069"/>
                        <a:pt x="4597" y="15843"/>
                      </a:cubicBezTo>
                      <a:cubicBezTo>
                        <a:pt x="4530" y="15730"/>
                        <a:pt x="4480" y="15602"/>
                        <a:pt x="4412" y="15490"/>
                      </a:cubicBezTo>
                      <a:cubicBezTo>
                        <a:pt x="4363" y="15377"/>
                        <a:pt x="4296" y="15265"/>
                        <a:pt x="4245" y="15152"/>
                      </a:cubicBezTo>
                      <a:cubicBezTo>
                        <a:pt x="4233" y="15130"/>
                        <a:pt x="4215" y="15121"/>
                        <a:pt x="4196" y="15121"/>
                      </a:cubicBezTo>
                      <a:cubicBezTo>
                        <a:pt x="4160" y="15121"/>
                        <a:pt x="4121" y="15153"/>
                        <a:pt x="4110" y="15185"/>
                      </a:cubicBezTo>
                      <a:lnTo>
                        <a:pt x="4110" y="15200"/>
                      </a:lnTo>
                      <a:cubicBezTo>
                        <a:pt x="3980" y="15095"/>
                        <a:pt x="3792" y="15046"/>
                        <a:pt x="3608" y="15046"/>
                      </a:cubicBezTo>
                      <a:cubicBezTo>
                        <a:pt x="3509" y="15046"/>
                        <a:pt x="3410" y="15060"/>
                        <a:pt x="3322" y="15088"/>
                      </a:cubicBezTo>
                      <a:cubicBezTo>
                        <a:pt x="2869" y="15232"/>
                        <a:pt x="2568" y="15699"/>
                        <a:pt x="2451" y="16133"/>
                      </a:cubicBezTo>
                      <a:cubicBezTo>
                        <a:pt x="2199" y="17067"/>
                        <a:pt x="2670" y="18031"/>
                        <a:pt x="3474" y="18562"/>
                      </a:cubicBezTo>
                      <a:cubicBezTo>
                        <a:pt x="3692" y="18722"/>
                        <a:pt x="3942" y="18836"/>
                        <a:pt x="4195" y="18916"/>
                      </a:cubicBezTo>
                      <a:cubicBezTo>
                        <a:pt x="4342" y="18966"/>
                        <a:pt x="4571" y="19048"/>
                        <a:pt x="4777" y="19048"/>
                      </a:cubicBezTo>
                      <a:cubicBezTo>
                        <a:pt x="4832" y="19048"/>
                        <a:pt x="4884" y="19042"/>
                        <a:pt x="4934" y="19029"/>
                      </a:cubicBezTo>
                      <a:cubicBezTo>
                        <a:pt x="4985" y="19156"/>
                        <a:pt x="5051" y="19269"/>
                        <a:pt x="5134" y="19397"/>
                      </a:cubicBezTo>
                      <a:cubicBezTo>
                        <a:pt x="5219" y="19510"/>
                        <a:pt x="5285" y="19639"/>
                        <a:pt x="5352" y="19767"/>
                      </a:cubicBezTo>
                      <a:cubicBezTo>
                        <a:pt x="5419" y="20201"/>
                        <a:pt x="5722" y="20603"/>
                        <a:pt x="6040" y="20925"/>
                      </a:cubicBezTo>
                      <a:cubicBezTo>
                        <a:pt x="6391" y="21295"/>
                        <a:pt x="6828" y="21602"/>
                        <a:pt x="7281" y="21858"/>
                      </a:cubicBezTo>
                      <a:cubicBezTo>
                        <a:pt x="7683" y="22083"/>
                        <a:pt x="8119" y="22260"/>
                        <a:pt x="8556" y="22405"/>
                      </a:cubicBezTo>
                      <a:cubicBezTo>
                        <a:pt x="8589" y="22484"/>
                        <a:pt x="8606" y="22565"/>
                        <a:pt x="8640" y="22646"/>
                      </a:cubicBezTo>
                      <a:cubicBezTo>
                        <a:pt x="8675" y="22759"/>
                        <a:pt x="8675" y="22872"/>
                        <a:pt x="8675" y="23000"/>
                      </a:cubicBezTo>
                      <a:cubicBezTo>
                        <a:pt x="8675" y="23226"/>
                        <a:pt x="8590" y="23482"/>
                        <a:pt x="8456" y="23676"/>
                      </a:cubicBezTo>
                      <a:cubicBezTo>
                        <a:pt x="8305" y="23885"/>
                        <a:pt x="8088" y="24030"/>
                        <a:pt x="7853" y="24158"/>
                      </a:cubicBezTo>
                      <a:cubicBezTo>
                        <a:pt x="7736" y="24221"/>
                        <a:pt x="7620" y="24271"/>
                        <a:pt x="7484" y="24318"/>
                      </a:cubicBezTo>
                      <a:cubicBezTo>
                        <a:pt x="7451" y="24336"/>
                        <a:pt x="7415" y="24352"/>
                        <a:pt x="7382" y="24367"/>
                      </a:cubicBezTo>
                      <a:cubicBezTo>
                        <a:pt x="7249" y="24383"/>
                        <a:pt x="7114" y="24415"/>
                        <a:pt x="6981" y="24447"/>
                      </a:cubicBezTo>
                      <a:cubicBezTo>
                        <a:pt x="6477" y="23740"/>
                        <a:pt x="6125" y="22952"/>
                        <a:pt x="5940" y="22115"/>
                      </a:cubicBezTo>
                      <a:cubicBezTo>
                        <a:pt x="5933" y="22083"/>
                        <a:pt x="5910" y="22068"/>
                        <a:pt x="5885" y="22068"/>
                      </a:cubicBezTo>
                      <a:cubicBezTo>
                        <a:pt x="5848" y="22068"/>
                        <a:pt x="5806" y="22099"/>
                        <a:pt x="5806" y="22148"/>
                      </a:cubicBezTo>
                      <a:cubicBezTo>
                        <a:pt x="5940" y="23000"/>
                        <a:pt x="6275" y="23788"/>
                        <a:pt x="6761" y="24497"/>
                      </a:cubicBezTo>
                      <a:cubicBezTo>
                        <a:pt x="6745" y="24512"/>
                        <a:pt x="6711" y="24512"/>
                        <a:pt x="6676" y="24512"/>
                      </a:cubicBezTo>
                      <a:cubicBezTo>
                        <a:pt x="6259" y="24625"/>
                        <a:pt x="5821" y="24738"/>
                        <a:pt x="5402" y="24866"/>
                      </a:cubicBezTo>
                      <a:cubicBezTo>
                        <a:pt x="5236" y="24900"/>
                        <a:pt x="5067" y="24965"/>
                        <a:pt x="4918" y="25012"/>
                      </a:cubicBezTo>
                      <a:cubicBezTo>
                        <a:pt x="4866" y="24915"/>
                        <a:pt x="4799" y="24835"/>
                        <a:pt x="4749" y="24738"/>
                      </a:cubicBezTo>
                      <a:cubicBezTo>
                        <a:pt x="4666" y="24561"/>
                        <a:pt x="4565" y="24383"/>
                        <a:pt x="4498" y="24208"/>
                      </a:cubicBezTo>
                      <a:cubicBezTo>
                        <a:pt x="4330" y="23838"/>
                        <a:pt x="4196" y="23468"/>
                        <a:pt x="4079" y="23098"/>
                      </a:cubicBezTo>
                      <a:cubicBezTo>
                        <a:pt x="3846" y="22342"/>
                        <a:pt x="3711" y="21539"/>
                        <a:pt x="3660" y="20766"/>
                      </a:cubicBezTo>
                      <a:cubicBezTo>
                        <a:pt x="3660" y="20734"/>
                        <a:pt x="3635" y="20718"/>
                        <a:pt x="3609" y="20718"/>
                      </a:cubicBezTo>
                      <a:cubicBezTo>
                        <a:pt x="3584" y="20718"/>
                        <a:pt x="3559" y="20734"/>
                        <a:pt x="3559" y="20766"/>
                      </a:cubicBezTo>
                      <a:cubicBezTo>
                        <a:pt x="3542" y="21570"/>
                        <a:pt x="3643" y="22374"/>
                        <a:pt x="3861" y="23147"/>
                      </a:cubicBezTo>
                      <a:cubicBezTo>
                        <a:pt x="3979" y="23531"/>
                        <a:pt x="4112" y="23902"/>
                        <a:pt x="4280" y="24272"/>
                      </a:cubicBezTo>
                      <a:cubicBezTo>
                        <a:pt x="4364" y="24448"/>
                        <a:pt x="4449" y="24642"/>
                        <a:pt x="4548" y="24819"/>
                      </a:cubicBezTo>
                      <a:cubicBezTo>
                        <a:pt x="4598" y="24916"/>
                        <a:pt x="4648" y="25012"/>
                        <a:pt x="4700" y="25093"/>
                      </a:cubicBezTo>
                      <a:cubicBezTo>
                        <a:pt x="4565" y="25142"/>
                        <a:pt x="4449" y="25206"/>
                        <a:pt x="4330" y="25254"/>
                      </a:cubicBezTo>
                      <a:cubicBezTo>
                        <a:pt x="4062" y="25400"/>
                        <a:pt x="3559" y="25704"/>
                        <a:pt x="3608" y="26043"/>
                      </a:cubicBezTo>
                      <a:cubicBezTo>
                        <a:pt x="3608" y="26058"/>
                        <a:pt x="3625" y="26075"/>
                        <a:pt x="3625" y="26090"/>
                      </a:cubicBezTo>
                      <a:cubicBezTo>
                        <a:pt x="3542" y="26235"/>
                        <a:pt x="3475" y="26396"/>
                        <a:pt x="3390" y="26540"/>
                      </a:cubicBezTo>
                      <a:cubicBezTo>
                        <a:pt x="3173" y="26975"/>
                        <a:pt x="2989" y="27392"/>
                        <a:pt x="2787" y="27828"/>
                      </a:cubicBezTo>
                      <a:cubicBezTo>
                        <a:pt x="2738" y="27973"/>
                        <a:pt x="2671" y="28134"/>
                        <a:pt x="2603" y="28278"/>
                      </a:cubicBezTo>
                      <a:cubicBezTo>
                        <a:pt x="2420" y="28278"/>
                        <a:pt x="2234" y="28310"/>
                        <a:pt x="2050" y="28375"/>
                      </a:cubicBezTo>
                      <a:cubicBezTo>
                        <a:pt x="1781" y="27388"/>
                        <a:pt x="1512" y="26407"/>
                        <a:pt x="1295" y="25426"/>
                      </a:cubicBezTo>
                      <a:cubicBezTo>
                        <a:pt x="1076" y="24333"/>
                        <a:pt x="926" y="23238"/>
                        <a:pt x="824" y="22145"/>
                      </a:cubicBezTo>
                      <a:cubicBezTo>
                        <a:pt x="641" y="19958"/>
                        <a:pt x="691" y="17707"/>
                        <a:pt x="1126" y="15534"/>
                      </a:cubicBezTo>
                      <a:cubicBezTo>
                        <a:pt x="1529" y="13539"/>
                        <a:pt x="2300" y="11578"/>
                        <a:pt x="3676" y="10001"/>
                      </a:cubicBezTo>
                      <a:cubicBezTo>
                        <a:pt x="4313" y="9278"/>
                        <a:pt x="5051" y="8651"/>
                        <a:pt x="5905" y="8167"/>
                      </a:cubicBezTo>
                      <a:cubicBezTo>
                        <a:pt x="6778" y="7684"/>
                        <a:pt x="7716" y="7346"/>
                        <a:pt x="8705" y="7169"/>
                      </a:cubicBezTo>
                      <a:cubicBezTo>
                        <a:pt x="9221" y="7081"/>
                        <a:pt x="9753" y="7031"/>
                        <a:pt x="10287" y="7031"/>
                      </a:cubicBezTo>
                      <a:close/>
                      <a:moveTo>
                        <a:pt x="18500" y="29094"/>
                      </a:moveTo>
                      <a:lnTo>
                        <a:pt x="18500" y="29094"/>
                      </a:lnTo>
                      <a:cubicBezTo>
                        <a:pt x="18566" y="29110"/>
                        <a:pt x="18651" y="29110"/>
                        <a:pt x="18718" y="29125"/>
                      </a:cubicBezTo>
                      <a:cubicBezTo>
                        <a:pt x="18902" y="29174"/>
                        <a:pt x="19085" y="29254"/>
                        <a:pt x="19271" y="29317"/>
                      </a:cubicBezTo>
                      <a:cubicBezTo>
                        <a:pt x="19220" y="29752"/>
                        <a:pt x="19170" y="30188"/>
                        <a:pt x="19120" y="30621"/>
                      </a:cubicBezTo>
                      <a:cubicBezTo>
                        <a:pt x="18919" y="30121"/>
                        <a:pt x="18718" y="29640"/>
                        <a:pt x="18517" y="29158"/>
                      </a:cubicBezTo>
                      <a:cubicBezTo>
                        <a:pt x="18517" y="29141"/>
                        <a:pt x="18500" y="29110"/>
                        <a:pt x="18500" y="29094"/>
                      </a:cubicBezTo>
                      <a:close/>
                      <a:moveTo>
                        <a:pt x="2666" y="28876"/>
                      </a:moveTo>
                      <a:cubicBezTo>
                        <a:pt x="2707" y="28876"/>
                        <a:pt x="2748" y="28878"/>
                        <a:pt x="2787" y="28883"/>
                      </a:cubicBezTo>
                      <a:cubicBezTo>
                        <a:pt x="2838" y="28899"/>
                        <a:pt x="2872" y="28899"/>
                        <a:pt x="2906" y="28914"/>
                      </a:cubicBezTo>
                      <a:cubicBezTo>
                        <a:pt x="3191" y="28963"/>
                        <a:pt x="3426" y="29093"/>
                        <a:pt x="3575" y="29333"/>
                      </a:cubicBezTo>
                      <a:cubicBezTo>
                        <a:pt x="3744" y="29558"/>
                        <a:pt x="3811" y="29832"/>
                        <a:pt x="3811" y="30121"/>
                      </a:cubicBezTo>
                      <a:cubicBezTo>
                        <a:pt x="3694" y="30056"/>
                        <a:pt x="3558" y="30025"/>
                        <a:pt x="3459" y="29994"/>
                      </a:cubicBezTo>
                      <a:cubicBezTo>
                        <a:pt x="3241" y="29929"/>
                        <a:pt x="3024" y="29897"/>
                        <a:pt x="2787" y="29897"/>
                      </a:cubicBezTo>
                      <a:cubicBezTo>
                        <a:pt x="2688" y="29897"/>
                        <a:pt x="2688" y="30025"/>
                        <a:pt x="2771" y="30058"/>
                      </a:cubicBezTo>
                      <a:cubicBezTo>
                        <a:pt x="2973" y="30123"/>
                        <a:pt x="3158" y="30188"/>
                        <a:pt x="3359" y="30267"/>
                      </a:cubicBezTo>
                      <a:cubicBezTo>
                        <a:pt x="3442" y="30299"/>
                        <a:pt x="3543" y="30331"/>
                        <a:pt x="3627" y="30379"/>
                      </a:cubicBezTo>
                      <a:cubicBezTo>
                        <a:pt x="3695" y="30412"/>
                        <a:pt x="3745" y="30444"/>
                        <a:pt x="3795" y="30459"/>
                      </a:cubicBezTo>
                      <a:cubicBezTo>
                        <a:pt x="3779" y="30702"/>
                        <a:pt x="3712" y="30959"/>
                        <a:pt x="3627" y="31199"/>
                      </a:cubicBezTo>
                      <a:cubicBezTo>
                        <a:pt x="3543" y="31135"/>
                        <a:pt x="3426" y="31086"/>
                        <a:pt x="3341" y="31054"/>
                      </a:cubicBezTo>
                      <a:cubicBezTo>
                        <a:pt x="3228" y="31009"/>
                        <a:pt x="3103" y="30979"/>
                        <a:pt x="2980" y="30979"/>
                      </a:cubicBezTo>
                      <a:cubicBezTo>
                        <a:pt x="2886" y="30979"/>
                        <a:pt x="2792" y="30996"/>
                        <a:pt x="2705" y="31038"/>
                      </a:cubicBezTo>
                      <a:cubicBezTo>
                        <a:pt x="2588" y="31085"/>
                        <a:pt x="2638" y="31246"/>
                        <a:pt x="2739" y="31279"/>
                      </a:cubicBezTo>
                      <a:cubicBezTo>
                        <a:pt x="2890" y="31312"/>
                        <a:pt x="3039" y="31327"/>
                        <a:pt x="3192" y="31392"/>
                      </a:cubicBezTo>
                      <a:cubicBezTo>
                        <a:pt x="3294" y="31440"/>
                        <a:pt x="3378" y="31537"/>
                        <a:pt x="3477" y="31601"/>
                      </a:cubicBezTo>
                      <a:cubicBezTo>
                        <a:pt x="3378" y="31793"/>
                        <a:pt x="3259" y="31986"/>
                        <a:pt x="3108" y="32147"/>
                      </a:cubicBezTo>
                      <a:cubicBezTo>
                        <a:pt x="2953" y="32015"/>
                        <a:pt x="2699" y="31935"/>
                        <a:pt x="2503" y="31935"/>
                      </a:cubicBezTo>
                      <a:cubicBezTo>
                        <a:pt x="2486" y="31935"/>
                        <a:pt x="2470" y="31936"/>
                        <a:pt x="2454" y="31937"/>
                      </a:cubicBezTo>
                      <a:cubicBezTo>
                        <a:pt x="2335" y="31953"/>
                        <a:pt x="2268" y="32116"/>
                        <a:pt x="2387" y="32196"/>
                      </a:cubicBezTo>
                      <a:cubicBezTo>
                        <a:pt x="2488" y="32244"/>
                        <a:pt x="2605" y="32276"/>
                        <a:pt x="2706" y="32340"/>
                      </a:cubicBezTo>
                      <a:cubicBezTo>
                        <a:pt x="2740" y="32357"/>
                        <a:pt x="2773" y="32373"/>
                        <a:pt x="2808" y="32388"/>
                      </a:cubicBezTo>
                      <a:cubicBezTo>
                        <a:pt x="2775" y="32404"/>
                        <a:pt x="2757" y="32404"/>
                        <a:pt x="2740" y="32421"/>
                      </a:cubicBezTo>
                      <a:cubicBezTo>
                        <a:pt x="2613" y="32488"/>
                        <a:pt x="2474" y="32521"/>
                        <a:pt x="2334" y="32521"/>
                      </a:cubicBezTo>
                      <a:cubicBezTo>
                        <a:pt x="2308" y="32521"/>
                        <a:pt x="2281" y="32520"/>
                        <a:pt x="2254" y="32518"/>
                      </a:cubicBezTo>
                      <a:cubicBezTo>
                        <a:pt x="2137" y="32518"/>
                        <a:pt x="2004" y="32454"/>
                        <a:pt x="1869" y="32388"/>
                      </a:cubicBezTo>
                      <a:lnTo>
                        <a:pt x="1852" y="32388"/>
                      </a:lnTo>
                      <a:cubicBezTo>
                        <a:pt x="1684" y="32293"/>
                        <a:pt x="1533" y="32164"/>
                        <a:pt x="1433" y="32019"/>
                      </a:cubicBezTo>
                      <a:cubicBezTo>
                        <a:pt x="1310" y="31876"/>
                        <a:pt x="1227" y="31714"/>
                        <a:pt x="1177" y="31522"/>
                      </a:cubicBezTo>
                      <a:cubicBezTo>
                        <a:pt x="1092" y="31279"/>
                        <a:pt x="1092" y="31040"/>
                        <a:pt x="1075" y="30781"/>
                      </a:cubicBezTo>
                      <a:cubicBezTo>
                        <a:pt x="1075" y="30588"/>
                        <a:pt x="1108" y="30395"/>
                        <a:pt x="1126" y="30217"/>
                      </a:cubicBezTo>
                      <a:cubicBezTo>
                        <a:pt x="1244" y="29767"/>
                        <a:pt x="1462" y="29349"/>
                        <a:pt x="1866" y="29093"/>
                      </a:cubicBezTo>
                      <a:cubicBezTo>
                        <a:pt x="1883" y="29093"/>
                        <a:pt x="1883" y="29077"/>
                        <a:pt x="1897" y="29077"/>
                      </a:cubicBezTo>
                      <a:cubicBezTo>
                        <a:pt x="2016" y="29011"/>
                        <a:pt x="2134" y="28964"/>
                        <a:pt x="2267" y="28931"/>
                      </a:cubicBezTo>
                      <a:cubicBezTo>
                        <a:pt x="2300" y="28914"/>
                        <a:pt x="2334" y="28914"/>
                        <a:pt x="2369" y="28899"/>
                      </a:cubicBezTo>
                      <a:cubicBezTo>
                        <a:pt x="2464" y="28888"/>
                        <a:pt x="2567" y="28876"/>
                        <a:pt x="2666" y="28876"/>
                      </a:cubicBezTo>
                      <a:close/>
                      <a:moveTo>
                        <a:pt x="18969" y="33209"/>
                      </a:moveTo>
                      <a:cubicBezTo>
                        <a:pt x="19019" y="33465"/>
                        <a:pt x="19085" y="33724"/>
                        <a:pt x="19137" y="33982"/>
                      </a:cubicBezTo>
                      <a:cubicBezTo>
                        <a:pt x="19170" y="34159"/>
                        <a:pt x="19204" y="34320"/>
                        <a:pt x="19237" y="34479"/>
                      </a:cubicBezTo>
                      <a:cubicBezTo>
                        <a:pt x="19254" y="34593"/>
                        <a:pt x="19270" y="34690"/>
                        <a:pt x="19287" y="34802"/>
                      </a:cubicBezTo>
                      <a:cubicBezTo>
                        <a:pt x="19321" y="34946"/>
                        <a:pt x="19321" y="35093"/>
                        <a:pt x="19370" y="35237"/>
                      </a:cubicBezTo>
                      <a:cubicBezTo>
                        <a:pt x="19370" y="35253"/>
                        <a:pt x="19370" y="35269"/>
                        <a:pt x="19388" y="35301"/>
                      </a:cubicBezTo>
                      <a:cubicBezTo>
                        <a:pt x="19321" y="35301"/>
                        <a:pt x="19237" y="35317"/>
                        <a:pt x="19170" y="35317"/>
                      </a:cubicBezTo>
                      <a:lnTo>
                        <a:pt x="19120" y="35317"/>
                      </a:lnTo>
                      <a:cubicBezTo>
                        <a:pt x="18969" y="35333"/>
                        <a:pt x="18817" y="35333"/>
                        <a:pt x="18667" y="35350"/>
                      </a:cubicBezTo>
                      <a:cubicBezTo>
                        <a:pt x="18347" y="35367"/>
                        <a:pt x="18029" y="35382"/>
                        <a:pt x="17727" y="35414"/>
                      </a:cubicBezTo>
                      <a:cubicBezTo>
                        <a:pt x="17710" y="35268"/>
                        <a:pt x="17694" y="35124"/>
                        <a:pt x="17677" y="34963"/>
                      </a:cubicBezTo>
                      <a:cubicBezTo>
                        <a:pt x="17660" y="34899"/>
                        <a:pt x="17660" y="34834"/>
                        <a:pt x="17645" y="34770"/>
                      </a:cubicBezTo>
                      <a:cubicBezTo>
                        <a:pt x="17677" y="34754"/>
                        <a:pt x="17694" y="34737"/>
                        <a:pt x="17711" y="34722"/>
                      </a:cubicBezTo>
                      <a:cubicBezTo>
                        <a:pt x="18046" y="34449"/>
                        <a:pt x="18349" y="34142"/>
                        <a:pt x="18599" y="33805"/>
                      </a:cubicBezTo>
                      <a:cubicBezTo>
                        <a:pt x="18667" y="33695"/>
                        <a:pt x="18751" y="33581"/>
                        <a:pt x="18817" y="33468"/>
                      </a:cubicBezTo>
                      <a:cubicBezTo>
                        <a:pt x="18867" y="33403"/>
                        <a:pt x="18902" y="33339"/>
                        <a:pt x="18935" y="33275"/>
                      </a:cubicBezTo>
                      <a:cubicBezTo>
                        <a:pt x="18935" y="33258"/>
                        <a:pt x="18952" y="33226"/>
                        <a:pt x="18969" y="33209"/>
                      </a:cubicBezTo>
                      <a:close/>
                      <a:moveTo>
                        <a:pt x="5487" y="36685"/>
                      </a:moveTo>
                      <a:cubicBezTo>
                        <a:pt x="5519" y="36991"/>
                        <a:pt x="5570" y="37294"/>
                        <a:pt x="5587" y="37602"/>
                      </a:cubicBezTo>
                      <a:cubicBezTo>
                        <a:pt x="5504" y="37311"/>
                        <a:pt x="5487" y="36991"/>
                        <a:pt x="5487" y="36685"/>
                      </a:cubicBezTo>
                      <a:close/>
                      <a:moveTo>
                        <a:pt x="14224" y="24778"/>
                      </a:moveTo>
                      <a:cubicBezTo>
                        <a:pt x="14476" y="24858"/>
                        <a:pt x="14727" y="24939"/>
                        <a:pt x="14979" y="25020"/>
                      </a:cubicBezTo>
                      <a:cubicBezTo>
                        <a:pt x="15198" y="25100"/>
                        <a:pt x="15416" y="25197"/>
                        <a:pt x="15617" y="25326"/>
                      </a:cubicBezTo>
                      <a:cubicBezTo>
                        <a:pt x="15617" y="25341"/>
                        <a:pt x="15634" y="25341"/>
                        <a:pt x="15634" y="25359"/>
                      </a:cubicBezTo>
                      <a:cubicBezTo>
                        <a:pt x="16339" y="26034"/>
                        <a:pt x="16858" y="26838"/>
                        <a:pt x="17259" y="27706"/>
                      </a:cubicBezTo>
                      <a:cubicBezTo>
                        <a:pt x="17445" y="28075"/>
                        <a:pt x="17612" y="28446"/>
                        <a:pt x="17779" y="28817"/>
                      </a:cubicBezTo>
                      <a:cubicBezTo>
                        <a:pt x="17812" y="28912"/>
                        <a:pt x="17864" y="28993"/>
                        <a:pt x="17897" y="29090"/>
                      </a:cubicBezTo>
                      <a:cubicBezTo>
                        <a:pt x="18148" y="29670"/>
                        <a:pt x="18400" y="30247"/>
                        <a:pt x="18634" y="30827"/>
                      </a:cubicBezTo>
                      <a:cubicBezTo>
                        <a:pt x="18752" y="31132"/>
                        <a:pt x="18869" y="31455"/>
                        <a:pt x="18986" y="31759"/>
                      </a:cubicBezTo>
                      <a:cubicBezTo>
                        <a:pt x="18986" y="31856"/>
                        <a:pt x="18969" y="31969"/>
                        <a:pt x="18952" y="32065"/>
                      </a:cubicBezTo>
                      <a:cubicBezTo>
                        <a:pt x="18919" y="32097"/>
                        <a:pt x="18867" y="32146"/>
                        <a:pt x="18834" y="32177"/>
                      </a:cubicBezTo>
                      <a:cubicBezTo>
                        <a:pt x="18667" y="32306"/>
                        <a:pt x="18500" y="32433"/>
                        <a:pt x="18331" y="32563"/>
                      </a:cubicBezTo>
                      <a:cubicBezTo>
                        <a:pt x="18046" y="32773"/>
                        <a:pt x="17744" y="32981"/>
                        <a:pt x="17426" y="33174"/>
                      </a:cubicBezTo>
                      <a:cubicBezTo>
                        <a:pt x="17392" y="33030"/>
                        <a:pt x="17360" y="32901"/>
                        <a:pt x="17308" y="32756"/>
                      </a:cubicBezTo>
                      <a:cubicBezTo>
                        <a:pt x="17392" y="32676"/>
                        <a:pt x="17442" y="32595"/>
                        <a:pt x="17493" y="32515"/>
                      </a:cubicBezTo>
                      <a:cubicBezTo>
                        <a:pt x="17595" y="32322"/>
                        <a:pt x="17677" y="32129"/>
                        <a:pt x="17744" y="31935"/>
                      </a:cubicBezTo>
                      <a:cubicBezTo>
                        <a:pt x="17879" y="31548"/>
                        <a:pt x="17962" y="31131"/>
                        <a:pt x="17962" y="30728"/>
                      </a:cubicBezTo>
                      <a:cubicBezTo>
                        <a:pt x="17962" y="29973"/>
                        <a:pt x="17727" y="29153"/>
                        <a:pt x="17241" y="28542"/>
                      </a:cubicBezTo>
                      <a:cubicBezTo>
                        <a:pt x="17124" y="28381"/>
                        <a:pt x="16973" y="28219"/>
                        <a:pt x="16821" y="28074"/>
                      </a:cubicBezTo>
                      <a:lnTo>
                        <a:pt x="16569" y="27881"/>
                      </a:lnTo>
                      <a:cubicBezTo>
                        <a:pt x="16470" y="27800"/>
                        <a:pt x="16369" y="27769"/>
                        <a:pt x="16268" y="27704"/>
                      </a:cubicBezTo>
                      <a:cubicBezTo>
                        <a:pt x="16256" y="27694"/>
                        <a:pt x="16242" y="27690"/>
                        <a:pt x="16230" y="27690"/>
                      </a:cubicBezTo>
                      <a:cubicBezTo>
                        <a:pt x="16175" y="27690"/>
                        <a:pt x="16130" y="27764"/>
                        <a:pt x="16185" y="27816"/>
                      </a:cubicBezTo>
                      <a:cubicBezTo>
                        <a:pt x="16268" y="27897"/>
                        <a:pt x="16335" y="27994"/>
                        <a:pt x="16403" y="28090"/>
                      </a:cubicBezTo>
                      <a:cubicBezTo>
                        <a:pt x="16470" y="28170"/>
                        <a:pt x="16536" y="28267"/>
                        <a:pt x="16604" y="28364"/>
                      </a:cubicBezTo>
                      <a:cubicBezTo>
                        <a:pt x="16738" y="28541"/>
                        <a:pt x="16838" y="28717"/>
                        <a:pt x="16939" y="28909"/>
                      </a:cubicBezTo>
                      <a:cubicBezTo>
                        <a:pt x="17140" y="29296"/>
                        <a:pt x="17274" y="29699"/>
                        <a:pt x="17323" y="30117"/>
                      </a:cubicBezTo>
                      <a:cubicBezTo>
                        <a:pt x="17390" y="30550"/>
                        <a:pt x="17357" y="31018"/>
                        <a:pt x="17257" y="31452"/>
                      </a:cubicBezTo>
                      <a:cubicBezTo>
                        <a:pt x="17207" y="31662"/>
                        <a:pt x="17140" y="31854"/>
                        <a:pt x="17040" y="32048"/>
                      </a:cubicBezTo>
                      <a:cubicBezTo>
                        <a:pt x="16989" y="32160"/>
                        <a:pt x="16939" y="32271"/>
                        <a:pt x="16889" y="32369"/>
                      </a:cubicBezTo>
                      <a:cubicBezTo>
                        <a:pt x="16821" y="32498"/>
                        <a:pt x="16804" y="32610"/>
                        <a:pt x="16804" y="32739"/>
                      </a:cubicBezTo>
                      <a:cubicBezTo>
                        <a:pt x="16804" y="32803"/>
                        <a:pt x="16854" y="32867"/>
                        <a:pt x="16922" y="32900"/>
                      </a:cubicBezTo>
                      <a:cubicBezTo>
                        <a:pt x="16906" y="33172"/>
                        <a:pt x="16939" y="33430"/>
                        <a:pt x="16956" y="33704"/>
                      </a:cubicBezTo>
                      <a:cubicBezTo>
                        <a:pt x="16989" y="33898"/>
                        <a:pt x="17006" y="34106"/>
                        <a:pt x="17023" y="34300"/>
                      </a:cubicBezTo>
                      <a:cubicBezTo>
                        <a:pt x="17040" y="34444"/>
                        <a:pt x="17055" y="34605"/>
                        <a:pt x="17072" y="34751"/>
                      </a:cubicBezTo>
                      <a:cubicBezTo>
                        <a:pt x="17106" y="34992"/>
                        <a:pt x="17124" y="35249"/>
                        <a:pt x="17157" y="35490"/>
                      </a:cubicBezTo>
                      <a:cubicBezTo>
                        <a:pt x="17055" y="35506"/>
                        <a:pt x="16939" y="35523"/>
                        <a:pt x="16838" y="35539"/>
                      </a:cubicBezTo>
                      <a:cubicBezTo>
                        <a:pt x="15497" y="35813"/>
                        <a:pt x="14139" y="36504"/>
                        <a:pt x="13518" y="37728"/>
                      </a:cubicBezTo>
                      <a:cubicBezTo>
                        <a:pt x="13233" y="38290"/>
                        <a:pt x="13033" y="39062"/>
                        <a:pt x="13283" y="39673"/>
                      </a:cubicBezTo>
                      <a:cubicBezTo>
                        <a:pt x="13117" y="39754"/>
                        <a:pt x="12964" y="39898"/>
                        <a:pt x="12864" y="40027"/>
                      </a:cubicBezTo>
                      <a:cubicBezTo>
                        <a:pt x="12697" y="40222"/>
                        <a:pt x="12547" y="40432"/>
                        <a:pt x="12462" y="40673"/>
                      </a:cubicBezTo>
                      <a:cubicBezTo>
                        <a:pt x="12177" y="40516"/>
                        <a:pt x="11860" y="40482"/>
                        <a:pt x="11534" y="40482"/>
                      </a:cubicBezTo>
                      <a:cubicBezTo>
                        <a:pt x="11276" y="40482"/>
                        <a:pt x="11012" y="40503"/>
                        <a:pt x="10754" y="40503"/>
                      </a:cubicBezTo>
                      <a:cubicBezTo>
                        <a:pt x="10668" y="40503"/>
                        <a:pt x="10583" y="40501"/>
                        <a:pt x="10499" y="40495"/>
                      </a:cubicBezTo>
                      <a:cubicBezTo>
                        <a:pt x="9678" y="40431"/>
                        <a:pt x="8889" y="40125"/>
                        <a:pt x="8152" y="39772"/>
                      </a:cubicBezTo>
                      <a:cubicBezTo>
                        <a:pt x="7480" y="39451"/>
                        <a:pt x="6744" y="39129"/>
                        <a:pt x="6190" y="38630"/>
                      </a:cubicBezTo>
                      <a:cubicBezTo>
                        <a:pt x="6139" y="37746"/>
                        <a:pt x="6023" y="36877"/>
                        <a:pt x="5838" y="36024"/>
                      </a:cubicBezTo>
                      <a:cubicBezTo>
                        <a:pt x="5804" y="35878"/>
                        <a:pt x="5771" y="35750"/>
                        <a:pt x="5739" y="35621"/>
                      </a:cubicBezTo>
                      <a:cubicBezTo>
                        <a:pt x="5705" y="35476"/>
                        <a:pt x="5672" y="35347"/>
                        <a:pt x="5637" y="35221"/>
                      </a:cubicBezTo>
                      <a:cubicBezTo>
                        <a:pt x="5672" y="34996"/>
                        <a:pt x="5687" y="34786"/>
                        <a:pt x="5705" y="34562"/>
                      </a:cubicBezTo>
                      <a:cubicBezTo>
                        <a:pt x="5739" y="34497"/>
                        <a:pt x="5755" y="34400"/>
                        <a:pt x="5722" y="34336"/>
                      </a:cubicBezTo>
                      <a:cubicBezTo>
                        <a:pt x="5722" y="34239"/>
                        <a:pt x="5722" y="34158"/>
                        <a:pt x="5705" y="34079"/>
                      </a:cubicBezTo>
                      <a:cubicBezTo>
                        <a:pt x="5838" y="34079"/>
                        <a:pt x="5973" y="34079"/>
                        <a:pt x="6106" y="34063"/>
                      </a:cubicBezTo>
                      <a:cubicBezTo>
                        <a:pt x="6208" y="34063"/>
                        <a:pt x="6325" y="34063"/>
                        <a:pt x="6425" y="34048"/>
                      </a:cubicBezTo>
                      <a:cubicBezTo>
                        <a:pt x="6544" y="34032"/>
                        <a:pt x="6676" y="34015"/>
                        <a:pt x="6812" y="33983"/>
                      </a:cubicBezTo>
                      <a:cubicBezTo>
                        <a:pt x="6862" y="33951"/>
                        <a:pt x="6931" y="33935"/>
                        <a:pt x="6996" y="33903"/>
                      </a:cubicBezTo>
                      <a:cubicBezTo>
                        <a:pt x="7029" y="33872"/>
                        <a:pt x="7063" y="33838"/>
                        <a:pt x="7096" y="33822"/>
                      </a:cubicBezTo>
                      <a:cubicBezTo>
                        <a:pt x="7147" y="33789"/>
                        <a:pt x="7163" y="33743"/>
                        <a:pt x="7163" y="33694"/>
                      </a:cubicBezTo>
                      <a:cubicBezTo>
                        <a:pt x="7215" y="33565"/>
                        <a:pt x="7229" y="33388"/>
                        <a:pt x="7247" y="33259"/>
                      </a:cubicBezTo>
                      <a:cubicBezTo>
                        <a:pt x="7297" y="33018"/>
                        <a:pt x="7348" y="32778"/>
                        <a:pt x="7398" y="32551"/>
                      </a:cubicBezTo>
                      <a:cubicBezTo>
                        <a:pt x="7448" y="32310"/>
                        <a:pt x="7515" y="32084"/>
                        <a:pt x="7582" y="31860"/>
                      </a:cubicBezTo>
                      <a:cubicBezTo>
                        <a:pt x="7632" y="31731"/>
                        <a:pt x="7783" y="31360"/>
                        <a:pt x="7582" y="31296"/>
                      </a:cubicBezTo>
                      <a:cubicBezTo>
                        <a:pt x="7569" y="31293"/>
                        <a:pt x="7556" y="31292"/>
                        <a:pt x="7544" y="31292"/>
                      </a:cubicBezTo>
                      <a:cubicBezTo>
                        <a:pt x="7360" y="31292"/>
                        <a:pt x="7209" y="31612"/>
                        <a:pt x="7163" y="31747"/>
                      </a:cubicBezTo>
                      <a:cubicBezTo>
                        <a:pt x="7063" y="31954"/>
                        <a:pt x="7013" y="32197"/>
                        <a:pt x="6961" y="32422"/>
                      </a:cubicBezTo>
                      <a:cubicBezTo>
                        <a:pt x="6912" y="32664"/>
                        <a:pt x="6879" y="32904"/>
                        <a:pt x="6828" y="33145"/>
                      </a:cubicBezTo>
                      <a:cubicBezTo>
                        <a:pt x="6811" y="33275"/>
                        <a:pt x="6794" y="33386"/>
                        <a:pt x="6778" y="33515"/>
                      </a:cubicBezTo>
                      <a:lnTo>
                        <a:pt x="6778" y="33531"/>
                      </a:lnTo>
                      <a:lnTo>
                        <a:pt x="6744" y="33531"/>
                      </a:lnTo>
                      <a:cubicBezTo>
                        <a:pt x="6625" y="33515"/>
                        <a:pt x="6509" y="33515"/>
                        <a:pt x="6391" y="33515"/>
                      </a:cubicBezTo>
                      <a:cubicBezTo>
                        <a:pt x="6156" y="33531"/>
                        <a:pt x="5938" y="33548"/>
                        <a:pt x="5705" y="33548"/>
                      </a:cubicBezTo>
                      <a:cubicBezTo>
                        <a:pt x="5470" y="33548"/>
                        <a:pt x="5251" y="33531"/>
                        <a:pt x="5017" y="33531"/>
                      </a:cubicBezTo>
                      <a:cubicBezTo>
                        <a:pt x="4932" y="33515"/>
                        <a:pt x="4832" y="33515"/>
                        <a:pt x="4732" y="33497"/>
                      </a:cubicBezTo>
                      <a:cubicBezTo>
                        <a:pt x="4582" y="33497"/>
                        <a:pt x="4431" y="33481"/>
                        <a:pt x="4279" y="33448"/>
                      </a:cubicBezTo>
                      <a:cubicBezTo>
                        <a:pt x="3810" y="33385"/>
                        <a:pt x="3323" y="33288"/>
                        <a:pt x="2870" y="33160"/>
                      </a:cubicBezTo>
                      <a:cubicBezTo>
                        <a:pt x="2803" y="33144"/>
                        <a:pt x="2736" y="33127"/>
                        <a:pt x="2687" y="33111"/>
                      </a:cubicBezTo>
                      <a:cubicBezTo>
                        <a:pt x="3173" y="32998"/>
                        <a:pt x="3574" y="32660"/>
                        <a:pt x="3859" y="32259"/>
                      </a:cubicBezTo>
                      <a:cubicBezTo>
                        <a:pt x="4144" y="31825"/>
                        <a:pt x="4312" y="31311"/>
                        <a:pt x="4412" y="30827"/>
                      </a:cubicBezTo>
                      <a:cubicBezTo>
                        <a:pt x="4514" y="30297"/>
                        <a:pt x="4514" y="29750"/>
                        <a:pt x="4277" y="29250"/>
                      </a:cubicBezTo>
                      <a:cubicBezTo>
                        <a:pt x="4060" y="28769"/>
                        <a:pt x="3623" y="28446"/>
                        <a:pt x="3138" y="28318"/>
                      </a:cubicBezTo>
                      <a:cubicBezTo>
                        <a:pt x="3138" y="28318"/>
                        <a:pt x="3156" y="28302"/>
                        <a:pt x="3156" y="28285"/>
                      </a:cubicBezTo>
                      <a:cubicBezTo>
                        <a:pt x="3339" y="27819"/>
                        <a:pt x="3540" y="27353"/>
                        <a:pt x="3760" y="26887"/>
                      </a:cubicBezTo>
                      <a:cubicBezTo>
                        <a:pt x="3876" y="26661"/>
                        <a:pt x="3994" y="26420"/>
                        <a:pt x="4095" y="26196"/>
                      </a:cubicBezTo>
                      <a:cubicBezTo>
                        <a:pt x="4144" y="26100"/>
                        <a:pt x="4179" y="26019"/>
                        <a:pt x="4212" y="25939"/>
                      </a:cubicBezTo>
                      <a:lnTo>
                        <a:pt x="4229" y="25923"/>
                      </a:lnTo>
                      <a:cubicBezTo>
                        <a:pt x="4364" y="25826"/>
                        <a:pt x="4514" y="25746"/>
                        <a:pt x="4666" y="25683"/>
                      </a:cubicBezTo>
                      <a:cubicBezTo>
                        <a:pt x="4985" y="25538"/>
                        <a:pt x="5319" y="25440"/>
                        <a:pt x="5656" y="25344"/>
                      </a:cubicBezTo>
                      <a:cubicBezTo>
                        <a:pt x="6058" y="25232"/>
                        <a:pt x="6477" y="25119"/>
                        <a:pt x="6880" y="25006"/>
                      </a:cubicBezTo>
                      <a:cubicBezTo>
                        <a:pt x="7097" y="24942"/>
                        <a:pt x="7298" y="24877"/>
                        <a:pt x="7518" y="24796"/>
                      </a:cubicBezTo>
                      <a:lnTo>
                        <a:pt x="7535" y="24796"/>
                      </a:lnTo>
                      <a:cubicBezTo>
                        <a:pt x="7651" y="25022"/>
                        <a:pt x="7853" y="25216"/>
                        <a:pt x="8037" y="25393"/>
                      </a:cubicBezTo>
                      <a:cubicBezTo>
                        <a:pt x="8238" y="25602"/>
                        <a:pt x="8473" y="25811"/>
                        <a:pt x="8726" y="26004"/>
                      </a:cubicBezTo>
                      <a:cubicBezTo>
                        <a:pt x="9195" y="26391"/>
                        <a:pt x="9715" y="26727"/>
                        <a:pt x="10251" y="27001"/>
                      </a:cubicBezTo>
                      <a:cubicBezTo>
                        <a:pt x="10790" y="27260"/>
                        <a:pt x="11382" y="27493"/>
                        <a:pt x="11991" y="27493"/>
                      </a:cubicBezTo>
                      <a:cubicBezTo>
                        <a:pt x="12065" y="27493"/>
                        <a:pt x="12139" y="27489"/>
                        <a:pt x="12212" y="27482"/>
                      </a:cubicBezTo>
                      <a:cubicBezTo>
                        <a:pt x="12833" y="27418"/>
                        <a:pt x="13353" y="27065"/>
                        <a:pt x="13688" y="26565"/>
                      </a:cubicBezTo>
                      <a:cubicBezTo>
                        <a:pt x="13889" y="26277"/>
                        <a:pt x="14025" y="25938"/>
                        <a:pt x="14092" y="25600"/>
                      </a:cubicBezTo>
                      <a:cubicBezTo>
                        <a:pt x="14141" y="25422"/>
                        <a:pt x="14158" y="25246"/>
                        <a:pt x="14191" y="25069"/>
                      </a:cubicBezTo>
                      <a:cubicBezTo>
                        <a:pt x="14191" y="24972"/>
                        <a:pt x="14208" y="24876"/>
                        <a:pt x="14224" y="24778"/>
                      </a:cubicBezTo>
                      <a:close/>
                      <a:moveTo>
                        <a:pt x="20881" y="35203"/>
                      </a:moveTo>
                      <a:cubicBezTo>
                        <a:pt x="20881" y="35250"/>
                        <a:pt x="20881" y="35299"/>
                        <a:pt x="20863" y="35330"/>
                      </a:cubicBezTo>
                      <a:cubicBezTo>
                        <a:pt x="20846" y="35443"/>
                        <a:pt x="20813" y="35540"/>
                        <a:pt x="20779" y="35637"/>
                      </a:cubicBezTo>
                      <a:cubicBezTo>
                        <a:pt x="20764" y="35717"/>
                        <a:pt x="20713" y="35783"/>
                        <a:pt x="20696" y="35863"/>
                      </a:cubicBezTo>
                      <a:cubicBezTo>
                        <a:pt x="20595" y="35943"/>
                        <a:pt x="20646" y="36120"/>
                        <a:pt x="20796" y="36137"/>
                      </a:cubicBezTo>
                      <a:cubicBezTo>
                        <a:pt x="21015" y="36151"/>
                        <a:pt x="21266" y="36216"/>
                        <a:pt x="21484" y="36264"/>
                      </a:cubicBezTo>
                      <a:cubicBezTo>
                        <a:pt x="21718" y="36313"/>
                        <a:pt x="21936" y="36393"/>
                        <a:pt x="22136" y="36490"/>
                      </a:cubicBezTo>
                      <a:cubicBezTo>
                        <a:pt x="22556" y="36699"/>
                        <a:pt x="22940" y="37005"/>
                        <a:pt x="23228" y="37358"/>
                      </a:cubicBezTo>
                      <a:cubicBezTo>
                        <a:pt x="23830" y="38130"/>
                        <a:pt x="24083" y="39094"/>
                        <a:pt x="24066" y="40044"/>
                      </a:cubicBezTo>
                      <a:cubicBezTo>
                        <a:pt x="24049" y="40254"/>
                        <a:pt x="24033" y="40462"/>
                        <a:pt x="24016" y="40655"/>
                      </a:cubicBezTo>
                      <a:cubicBezTo>
                        <a:pt x="24016" y="40622"/>
                        <a:pt x="23999" y="40576"/>
                        <a:pt x="23999" y="40528"/>
                      </a:cubicBezTo>
                      <a:cubicBezTo>
                        <a:pt x="23999" y="40463"/>
                        <a:pt x="23949" y="40431"/>
                        <a:pt x="23881" y="40431"/>
                      </a:cubicBezTo>
                      <a:cubicBezTo>
                        <a:pt x="23864" y="40383"/>
                        <a:pt x="23849" y="40351"/>
                        <a:pt x="23815" y="40334"/>
                      </a:cubicBezTo>
                      <a:cubicBezTo>
                        <a:pt x="23513" y="39964"/>
                        <a:pt x="23009" y="39818"/>
                        <a:pt x="22557" y="39770"/>
                      </a:cubicBezTo>
                      <a:cubicBezTo>
                        <a:pt x="22288" y="39746"/>
                        <a:pt x="22017" y="39738"/>
                        <a:pt x="21746" y="39738"/>
                      </a:cubicBezTo>
                      <a:cubicBezTo>
                        <a:pt x="21209" y="39738"/>
                        <a:pt x="20669" y="39770"/>
                        <a:pt x="20132" y="39770"/>
                      </a:cubicBezTo>
                      <a:cubicBezTo>
                        <a:pt x="19861" y="39770"/>
                        <a:pt x="19591" y="39762"/>
                        <a:pt x="19321" y="39737"/>
                      </a:cubicBezTo>
                      <a:cubicBezTo>
                        <a:pt x="19187" y="39721"/>
                        <a:pt x="19036" y="39705"/>
                        <a:pt x="18902" y="39691"/>
                      </a:cubicBezTo>
                      <a:cubicBezTo>
                        <a:pt x="18785" y="39657"/>
                        <a:pt x="18650" y="39643"/>
                        <a:pt x="18532" y="39610"/>
                      </a:cubicBezTo>
                      <a:cubicBezTo>
                        <a:pt x="18483" y="39594"/>
                        <a:pt x="18450" y="39576"/>
                        <a:pt x="18400" y="39561"/>
                      </a:cubicBezTo>
                      <a:cubicBezTo>
                        <a:pt x="18298" y="39545"/>
                        <a:pt x="18215" y="39513"/>
                        <a:pt x="18115" y="39481"/>
                      </a:cubicBezTo>
                      <a:lnTo>
                        <a:pt x="18098" y="39481"/>
                      </a:lnTo>
                      <a:cubicBezTo>
                        <a:pt x="17979" y="39449"/>
                        <a:pt x="17846" y="39384"/>
                        <a:pt x="17696" y="39384"/>
                      </a:cubicBezTo>
                      <a:cubicBezTo>
                        <a:pt x="17612" y="39384"/>
                        <a:pt x="17544" y="39450"/>
                        <a:pt x="17544" y="39530"/>
                      </a:cubicBezTo>
                      <a:cubicBezTo>
                        <a:pt x="17527" y="39547"/>
                        <a:pt x="17527" y="39563"/>
                        <a:pt x="17544" y="39563"/>
                      </a:cubicBezTo>
                      <a:cubicBezTo>
                        <a:pt x="17527" y="39628"/>
                        <a:pt x="17544" y="39692"/>
                        <a:pt x="17562" y="39757"/>
                      </a:cubicBezTo>
                      <a:cubicBezTo>
                        <a:pt x="17579" y="40061"/>
                        <a:pt x="17612" y="40366"/>
                        <a:pt x="17629" y="40688"/>
                      </a:cubicBezTo>
                      <a:cubicBezTo>
                        <a:pt x="17629" y="40722"/>
                        <a:pt x="17612" y="40768"/>
                        <a:pt x="17612" y="40801"/>
                      </a:cubicBezTo>
                      <a:cubicBezTo>
                        <a:pt x="17527" y="41203"/>
                        <a:pt x="17343" y="41574"/>
                        <a:pt x="17026" y="41863"/>
                      </a:cubicBezTo>
                      <a:cubicBezTo>
                        <a:pt x="16739" y="42137"/>
                        <a:pt x="16388" y="42298"/>
                        <a:pt x="16002" y="42427"/>
                      </a:cubicBezTo>
                      <a:cubicBezTo>
                        <a:pt x="15834" y="42491"/>
                        <a:pt x="15801" y="42570"/>
                        <a:pt x="15769" y="42731"/>
                      </a:cubicBezTo>
                      <a:cubicBezTo>
                        <a:pt x="15752" y="42828"/>
                        <a:pt x="15734" y="42941"/>
                        <a:pt x="15734" y="43054"/>
                      </a:cubicBezTo>
                      <a:lnTo>
                        <a:pt x="15734" y="43070"/>
                      </a:lnTo>
                      <a:cubicBezTo>
                        <a:pt x="15717" y="43037"/>
                        <a:pt x="15684" y="43005"/>
                        <a:pt x="15667" y="42974"/>
                      </a:cubicBezTo>
                      <a:cubicBezTo>
                        <a:pt x="15634" y="42925"/>
                        <a:pt x="15583" y="42875"/>
                        <a:pt x="15533" y="42828"/>
                      </a:cubicBezTo>
                      <a:cubicBezTo>
                        <a:pt x="15298" y="42475"/>
                        <a:pt x="14845" y="42137"/>
                        <a:pt x="14392" y="42073"/>
                      </a:cubicBezTo>
                      <a:cubicBezTo>
                        <a:pt x="14326" y="42062"/>
                        <a:pt x="14260" y="42057"/>
                        <a:pt x="14196" y="42057"/>
                      </a:cubicBezTo>
                      <a:cubicBezTo>
                        <a:pt x="13790" y="42057"/>
                        <a:pt x="13432" y="42267"/>
                        <a:pt x="13185" y="42587"/>
                      </a:cubicBezTo>
                      <a:cubicBezTo>
                        <a:pt x="13067" y="42427"/>
                        <a:pt x="12949" y="42250"/>
                        <a:pt x="12883" y="42040"/>
                      </a:cubicBezTo>
                      <a:cubicBezTo>
                        <a:pt x="12798" y="41799"/>
                        <a:pt x="12764" y="41542"/>
                        <a:pt x="12798" y="41269"/>
                      </a:cubicBezTo>
                      <a:cubicBezTo>
                        <a:pt x="12832" y="40995"/>
                        <a:pt x="12948" y="40723"/>
                        <a:pt x="13100" y="40481"/>
                      </a:cubicBezTo>
                      <a:cubicBezTo>
                        <a:pt x="13183" y="40368"/>
                        <a:pt x="13283" y="40255"/>
                        <a:pt x="13385" y="40158"/>
                      </a:cubicBezTo>
                      <a:cubicBezTo>
                        <a:pt x="13434" y="40093"/>
                        <a:pt x="13501" y="40045"/>
                        <a:pt x="13569" y="39997"/>
                      </a:cubicBezTo>
                      <a:cubicBezTo>
                        <a:pt x="13670" y="39997"/>
                        <a:pt x="13770" y="39933"/>
                        <a:pt x="13770" y="39819"/>
                      </a:cubicBezTo>
                      <a:cubicBezTo>
                        <a:pt x="13770" y="39498"/>
                        <a:pt x="13721" y="39192"/>
                        <a:pt x="13753" y="38870"/>
                      </a:cubicBezTo>
                      <a:cubicBezTo>
                        <a:pt x="13770" y="38582"/>
                        <a:pt x="13855" y="38308"/>
                        <a:pt x="13989" y="38034"/>
                      </a:cubicBezTo>
                      <a:cubicBezTo>
                        <a:pt x="14240" y="37504"/>
                        <a:pt x="14676" y="37068"/>
                        <a:pt x="15196" y="36748"/>
                      </a:cubicBezTo>
                      <a:cubicBezTo>
                        <a:pt x="15766" y="36394"/>
                        <a:pt x="16421" y="36167"/>
                        <a:pt x="17092" y="36040"/>
                      </a:cubicBezTo>
                      <a:cubicBezTo>
                        <a:pt x="17126" y="36040"/>
                        <a:pt x="17175" y="36024"/>
                        <a:pt x="17208" y="36024"/>
                      </a:cubicBezTo>
                      <a:cubicBezTo>
                        <a:pt x="17409" y="35992"/>
                        <a:pt x="17595" y="35960"/>
                        <a:pt x="17778" y="35944"/>
                      </a:cubicBezTo>
                      <a:cubicBezTo>
                        <a:pt x="18062" y="35911"/>
                        <a:pt x="18349" y="35895"/>
                        <a:pt x="18617" y="35878"/>
                      </a:cubicBezTo>
                      <a:cubicBezTo>
                        <a:pt x="18802" y="35863"/>
                        <a:pt x="18969" y="35847"/>
                        <a:pt x="19137" y="35830"/>
                      </a:cubicBezTo>
                      <a:cubicBezTo>
                        <a:pt x="19187" y="35830"/>
                        <a:pt x="19254" y="35814"/>
                        <a:pt x="19304" y="35814"/>
                      </a:cubicBezTo>
                      <a:cubicBezTo>
                        <a:pt x="19690" y="35766"/>
                        <a:pt x="20059" y="35669"/>
                        <a:pt x="20412" y="35492"/>
                      </a:cubicBezTo>
                      <a:cubicBezTo>
                        <a:pt x="20579" y="35427"/>
                        <a:pt x="20731" y="35315"/>
                        <a:pt x="20881" y="35203"/>
                      </a:cubicBezTo>
                      <a:close/>
                      <a:moveTo>
                        <a:pt x="1644" y="33452"/>
                      </a:moveTo>
                      <a:cubicBezTo>
                        <a:pt x="1846" y="33662"/>
                        <a:pt x="2097" y="33821"/>
                        <a:pt x="2331" y="33966"/>
                      </a:cubicBezTo>
                      <a:cubicBezTo>
                        <a:pt x="2650" y="34159"/>
                        <a:pt x="2984" y="34305"/>
                        <a:pt x="3338" y="34416"/>
                      </a:cubicBezTo>
                      <a:cubicBezTo>
                        <a:pt x="3891" y="34609"/>
                        <a:pt x="4496" y="34738"/>
                        <a:pt x="5082" y="34738"/>
                      </a:cubicBezTo>
                      <a:cubicBezTo>
                        <a:pt x="5099" y="34818"/>
                        <a:pt x="5114" y="34899"/>
                        <a:pt x="5148" y="34979"/>
                      </a:cubicBezTo>
                      <a:cubicBezTo>
                        <a:pt x="5131" y="35012"/>
                        <a:pt x="5131" y="35060"/>
                        <a:pt x="5114" y="35109"/>
                      </a:cubicBezTo>
                      <a:cubicBezTo>
                        <a:pt x="5048" y="35542"/>
                        <a:pt x="4964" y="35977"/>
                        <a:pt x="4947" y="36427"/>
                      </a:cubicBezTo>
                      <a:cubicBezTo>
                        <a:pt x="4897" y="37182"/>
                        <a:pt x="4997" y="38003"/>
                        <a:pt x="5466" y="38631"/>
                      </a:cubicBezTo>
                      <a:cubicBezTo>
                        <a:pt x="5535" y="38711"/>
                        <a:pt x="5585" y="38776"/>
                        <a:pt x="5652" y="38857"/>
                      </a:cubicBezTo>
                      <a:cubicBezTo>
                        <a:pt x="5819" y="39034"/>
                        <a:pt x="6003" y="39193"/>
                        <a:pt x="6222" y="39338"/>
                      </a:cubicBezTo>
                      <a:cubicBezTo>
                        <a:pt x="6574" y="39595"/>
                        <a:pt x="6976" y="39805"/>
                        <a:pt x="7363" y="40013"/>
                      </a:cubicBezTo>
                      <a:cubicBezTo>
                        <a:pt x="8134" y="40415"/>
                        <a:pt x="8922" y="40817"/>
                        <a:pt x="9795" y="40993"/>
                      </a:cubicBezTo>
                      <a:cubicBezTo>
                        <a:pt x="10047" y="41037"/>
                        <a:pt x="10296" y="41052"/>
                        <a:pt x="10544" y="41052"/>
                      </a:cubicBezTo>
                      <a:cubicBezTo>
                        <a:pt x="10757" y="41052"/>
                        <a:pt x="10970" y="41041"/>
                        <a:pt x="11187" y="41026"/>
                      </a:cubicBezTo>
                      <a:cubicBezTo>
                        <a:pt x="11334" y="41012"/>
                        <a:pt x="11500" y="40993"/>
                        <a:pt x="11663" y="40993"/>
                      </a:cubicBezTo>
                      <a:cubicBezTo>
                        <a:pt x="11890" y="40993"/>
                        <a:pt x="12112" y="41030"/>
                        <a:pt x="12276" y="41170"/>
                      </a:cubicBezTo>
                      <a:cubicBezTo>
                        <a:pt x="12293" y="41170"/>
                        <a:pt x="12311" y="41186"/>
                        <a:pt x="12311" y="41186"/>
                      </a:cubicBezTo>
                      <a:cubicBezTo>
                        <a:pt x="12262" y="41588"/>
                        <a:pt x="12328" y="42007"/>
                        <a:pt x="12496" y="42392"/>
                      </a:cubicBezTo>
                      <a:cubicBezTo>
                        <a:pt x="12596" y="42633"/>
                        <a:pt x="12749" y="42874"/>
                        <a:pt x="12982" y="43036"/>
                      </a:cubicBezTo>
                      <a:cubicBezTo>
                        <a:pt x="12898" y="43357"/>
                        <a:pt x="12932" y="43711"/>
                        <a:pt x="13067" y="44015"/>
                      </a:cubicBezTo>
                      <a:cubicBezTo>
                        <a:pt x="13101" y="44080"/>
                        <a:pt x="13134" y="44160"/>
                        <a:pt x="13168" y="44225"/>
                      </a:cubicBezTo>
                      <a:cubicBezTo>
                        <a:pt x="13118" y="44258"/>
                        <a:pt x="13084" y="44274"/>
                        <a:pt x="13033" y="44305"/>
                      </a:cubicBezTo>
                      <a:cubicBezTo>
                        <a:pt x="12774" y="44429"/>
                        <a:pt x="12482" y="44491"/>
                        <a:pt x="12189" y="44491"/>
                      </a:cubicBezTo>
                      <a:cubicBezTo>
                        <a:pt x="11986" y="44491"/>
                        <a:pt x="11783" y="44461"/>
                        <a:pt x="11591" y="44402"/>
                      </a:cubicBezTo>
                      <a:cubicBezTo>
                        <a:pt x="11071" y="44241"/>
                        <a:pt x="10718" y="43775"/>
                        <a:pt x="10199" y="43647"/>
                      </a:cubicBezTo>
                      <a:cubicBezTo>
                        <a:pt x="10182" y="43581"/>
                        <a:pt x="10132" y="43517"/>
                        <a:pt x="10050" y="43486"/>
                      </a:cubicBezTo>
                      <a:cubicBezTo>
                        <a:pt x="9596" y="43356"/>
                        <a:pt x="9143" y="43292"/>
                        <a:pt x="8675" y="43195"/>
                      </a:cubicBezTo>
                      <a:cubicBezTo>
                        <a:pt x="8221" y="43116"/>
                        <a:pt x="7768" y="43003"/>
                        <a:pt x="7332" y="42890"/>
                      </a:cubicBezTo>
                      <a:cubicBezTo>
                        <a:pt x="6863" y="42762"/>
                        <a:pt x="6393" y="42616"/>
                        <a:pt x="5940" y="42456"/>
                      </a:cubicBezTo>
                      <a:cubicBezTo>
                        <a:pt x="5924" y="42440"/>
                        <a:pt x="5924" y="42440"/>
                        <a:pt x="5906" y="42440"/>
                      </a:cubicBezTo>
                      <a:cubicBezTo>
                        <a:pt x="5790" y="42392"/>
                        <a:pt x="5673" y="42361"/>
                        <a:pt x="5555" y="42313"/>
                      </a:cubicBezTo>
                      <a:cubicBezTo>
                        <a:pt x="5504" y="42297"/>
                        <a:pt x="5437" y="42264"/>
                        <a:pt x="5386" y="42246"/>
                      </a:cubicBezTo>
                      <a:cubicBezTo>
                        <a:pt x="5167" y="42153"/>
                        <a:pt x="4951" y="42073"/>
                        <a:pt x="4731" y="41976"/>
                      </a:cubicBezTo>
                      <a:cubicBezTo>
                        <a:pt x="3960" y="41623"/>
                        <a:pt x="3171" y="41237"/>
                        <a:pt x="2534" y="40706"/>
                      </a:cubicBezTo>
                      <a:cubicBezTo>
                        <a:pt x="1896" y="40191"/>
                        <a:pt x="1425" y="39548"/>
                        <a:pt x="1210" y="38760"/>
                      </a:cubicBezTo>
                      <a:cubicBezTo>
                        <a:pt x="1193" y="38728"/>
                        <a:pt x="1193" y="38679"/>
                        <a:pt x="1176" y="38631"/>
                      </a:cubicBezTo>
                      <a:lnTo>
                        <a:pt x="1176" y="38326"/>
                      </a:lnTo>
                      <a:cubicBezTo>
                        <a:pt x="1176" y="38101"/>
                        <a:pt x="1193" y="37876"/>
                        <a:pt x="1193" y="37650"/>
                      </a:cubicBezTo>
                      <a:cubicBezTo>
                        <a:pt x="1210" y="37200"/>
                        <a:pt x="1225" y="36749"/>
                        <a:pt x="1259" y="36284"/>
                      </a:cubicBezTo>
                      <a:cubicBezTo>
                        <a:pt x="1326" y="35383"/>
                        <a:pt x="1444" y="34467"/>
                        <a:pt x="1628" y="33565"/>
                      </a:cubicBezTo>
                      <a:cubicBezTo>
                        <a:pt x="1628" y="33532"/>
                        <a:pt x="1628" y="33485"/>
                        <a:pt x="1644" y="33452"/>
                      </a:cubicBezTo>
                      <a:close/>
                      <a:moveTo>
                        <a:pt x="34379" y="41075"/>
                      </a:moveTo>
                      <a:cubicBezTo>
                        <a:pt x="34446" y="41380"/>
                        <a:pt x="34496" y="41686"/>
                        <a:pt x="34565" y="41992"/>
                      </a:cubicBezTo>
                      <a:cubicBezTo>
                        <a:pt x="34631" y="42363"/>
                        <a:pt x="34714" y="42748"/>
                        <a:pt x="34798" y="43119"/>
                      </a:cubicBezTo>
                      <a:cubicBezTo>
                        <a:pt x="34816" y="43199"/>
                        <a:pt x="34847" y="43296"/>
                        <a:pt x="34865" y="43376"/>
                      </a:cubicBezTo>
                      <a:cubicBezTo>
                        <a:pt x="34847" y="43376"/>
                        <a:pt x="34847" y="43392"/>
                        <a:pt x="34830" y="43392"/>
                      </a:cubicBezTo>
                      <a:cubicBezTo>
                        <a:pt x="34009" y="43842"/>
                        <a:pt x="33171" y="44229"/>
                        <a:pt x="32298" y="44549"/>
                      </a:cubicBezTo>
                      <a:cubicBezTo>
                        <a:pt x="32400" y="44405"/>
                        <a:pt x="32501" y="44262"/>
                        <a:pt x="32601" y="44099"/>
                      </a:cubicBezTo>
                      <a:cubicBezTo>
                        <a:pt x="33254" y="43134"/>
                        <a:pt x="33842" y="42104"/>
                        <a:pt x="34379" y="41075"/>
                      </a:cubicBezTo>
                      <a:close/>
                      <a:moveTo>
                        <a:pt x="30556" y="18073"/>
                      </a:moveTo>
                      <a:cubicBezTo>
                        <a:pt x="30590" y="18089"/>
                        <a:pt x="30639" y="18122"/>
                        <a:pt x="30689" y="18138"/>
                      </a:cubicBezTo>
                      <a:cubicBezTo>
                        <a:pt x="31645" y="18636"/>
                        <a:pt x="32701" y="18941"/>
                        <a:pt x="33707" y="19297"/>
                      </a:cubicBezTo>
                      <a:cubicBezTo>
                        <a:pt x="33992" y="19394"/>
                        <a:pt x="34260" y="19488"/>
                        <a:pt x="34530" y="19602"/>
                      </a:cubicBezTo>
                      <a:cubicBezTo>
                        <a:pt x="34765" y="19698"/>
                        <a:pt x="34966" y="19827"/>
                        <a:pt x="35200" y="19939"/>
                      </a:cubicBezTo>
                      <a:cubicBezTo>
                        <a:pt x="35250" y="20116"/>
                        <a:pt x="35386" y="20295"/>
                        <a:pt x="35485" y="20470"/>
                      </a:cubicBezTo>
                      <a:cubicBezTo>
                        <a:pt x="35603" y="20679"/>
                        <a:pt x="35737" y="20905"/>
                        <a:pt x="35872" y="21115"/>
                      </a:cubicBezTo>
                      <a:cubicBezTo>
                        <a:pt x="35889" y="21161"/>
                        <a:pt x="35922" y="21225"/>
                        <a:pt x="35956" y="21275"/>
                      </a:cubicBezTo>
                      <a:cubicBezTo>
                        <a:pt x="35973" y="21355"/>
                        <a:pt x="36005" y="21435"/>
                        <a:pt x="36039" y="21532"/>
                      </a:cubicBezTo>
                      <a:cubicBezTo>
                        <a:pt x="36107" y="21676"/>
                        <a:pt x="36174" y="21837"/>
                        <a:pt x="36224" y="21983"/>
                      </a:cubicBezTo>
                      <a:cubicBezTo>
                        <a:pt x="36342" y="22270"/>
                        <a:pt x="36459" y="22577"/>
                        <a:pt x="36558" y="22867"/>
                      </a:cubicBezTo>
                      <a:cubicBezTo>
                        <a:pt x="36777" y="23461"/>
                        <a:pt x="36945" y="24057"/>
                        <a:pt x="37094" y="24669"/>
                      </a:cubicBezTo>
                      <a:cubicBezTo>
                        <a:pt x="37413" y="25874"/>
                        <a:pt x="37633" y="27114"/>
                        <a:pt x="37749" y="28350"/>
                      </a:cubicBezTo>
                      <a:cubicBezTo>
                        <a:pt x="37799" y="28898"/>
                        <a:pt x="37816" y="29461"/>
                        <a:pt x="37868" y="30023"/>
                      </a:cubicBezTo>
                      <a:cubicBezTo>
                        <a:pt x="37766" y="29991"/>
                        <a:pt x="37682" y="29958"/>
                        <a:pt x="37616" y="29944"/>
                      </a:cubicBezTo>
                      <a:cubicBezTo>
                        <a:pt x="37379" y="29848"/>
                        <a:pt x="37146" y="29767"/>
                        <a:pt x="36911" y="29702"/>
                      </a:cubicBezTo>
                      <a:cubicBezTo>
                        <a:pt x="36425" y="29557"/>
                        <a:pt x="35920" y="29460"/>
                        <a:pt x="35418" y="29396"/>
                      </a:cubicBezTo>
                      <a:cubicBezTo>
                        <a:pt x="35044" y="29346"/>
                        <a:pt x="34661" y="29326"/>
                        <a:pt x="34275" y="29326"/>
                      </a:cubicBezTo>
                      <a:cubicBezTo>
                        <a:pt x="34159" y="29326"/>
                        <a:pt x="34042" y="29328"/>
                        <a:pt x="33926" y="29331"/>
                      </a:cubicBezTo>
                      <a:cubicBezTo>
                        <a:pt x="33774" y="29331"/>
                        <a:pt x="33624" y="29347"/>
                        <a:pt x="33472" y="29364"/>
                      </a:cubicBezTo>
                      <a:cubicBezTo>
                        <a:pt x="33370" y="29364"/>
                        <a:pt x="33271" y="29380"/>
                        <a:pt x="33170" y="29397"/>
                      </a:cubicBezTo>
                      <a:cubicBezTo>
                        <a:pt x="33102" y="29397"/>
                        <a:pt x="33036" y="29413"/>
                        <a:pt x="32952" y="29430"/>
                      </a:cubicBezTo>
                      <a:cubicBezTo>
                        <a:pt x="32868" y="29430"/>
                        <a:pt x="32783" y="29462"/>
                        <a:pt x="32700" y="29478"/>
                      </a:cubicBezTo>
                      <a:cubicBezTo>
                        <a:pt x="32700" y="28449"/>
                        <a:pt x="32515" y="27453"/>
                        <a:pt x="32196" y="26455"/>
                      </a:cubicBezTo>
                      <a:cubicBezTo>
                        <a:pt x="32189" y="26422"/>
                        <a:pt x="32163" y="26408"/>
                        <a:pt x="32137" y="26408"/>
                      </a:cubicBezTo>
                      <a:cubicBezTo>
                        <a:pt x="32098" y="26408"/>
                        <a:pt x="32059" y="26439"/>
                        <a:pt x="32078" y="26488"/>
                      </a:cubicBezTo>
                      <a:cubicBezTo>
                        <a:pt x="32363" y="27550"/>
                        <a:pt x="32430" y="28691"/>
                        <a:pt x="32330" y="29785"/>
                      </a:cubicBezTo>
                      <a:cubicBezTo>
                        <a:pt x="32320" y="29893"/>
                        <a:pt x="32410" y="29948"/>
                        <a:pt x="32505" y="29948"/>
                      </a:cubicBezTo>
                      <a:cubicBezTo>
                        <a:pt x="32565" y="29948"/>
                        <a:pt x="32627" y="29926"/>
                        <a:pt x="32666" y="29882"/>
                      </a:cubicBezTo>
                      <a:cubicBezTo>
                        <a:pt x="32699" y="29887"/>
                        <a:pt x="32732" y="29889"/>
                        <a:pt x="32766" y="29889"/>
                      </a:cubicBezTo>
                      <a:cubicBezTo>
                        <a:pt x="32834" y="29889"/>
                        <a:pt x="32905" y="29882"/>
                        <a:pt x="32983" y="29882"/>
                      </a:cubicBezTo>
                      <a:cubicBezTo>
                        <a:pt x="33000" y="30236"/>
                        <a:pt x="33033" y="30605"/>
                        <a:pt x="33050" y="30960"/>
                      </a:cubicBezTo>
                      <a:cubicBezTo>
                        <a:pt x="33033" y="31523"/>
                        <a:pt x="33017" y="32068"/>
                        <a:pt x="32966" y="32616"/>
                      </a:cubicBezTo>
                      <a:cubicBezTo>
                        <a:pt x="32882" y="33597"/>
                        <a:pt x="32748" y="34564"/>
                        <a:pt x="32530" y="35528"/>
                      </a:cubicBezTo>
                      <a:cubicBezTo>
                        <a:pt x="32110" y="37443"/>
                        <a:pt x="31458" y="39307"/>
                        <a:pt x="30568" y="41059"/>
                      </a:cubicBezTo>
                      <a:cubicBezTo>
                        <a:pt x="30114" y="41944"/>
                        <a:pt x="29595" y="42812"/>
                        <a:pt x="29075" y="43666"/>
                      </a:cubicBezTo>
                      <a:cubicBezTo>
                        <a:pt x="28959" y="43795"/>
                        <a:pt x="28807" y="43892"/>
                        <a:pt x="28674" y="44003"/>
                      </a:cubicBezTo>
                      <a:cubicBezTo>
                        <a:pt x="28522" y="44133"/>
                        <a:pt x="28338" y="44246"/>
                        <a:pt x="28155" y="44340"/>
                      </a:cubicBezTo>
                      <a:cubicBezTo>
                        <a:pt x="27785" y="44549"/>
                        <a:pt x="27382" y="44679"/>
                        <a:pt x="27014" y="44871"/>
                      </a:cubicBezTo>
                      <a:cubicBezTo>
                        <a:pt x="26695" y="45017"/>
                        <a:pt x="26411" y="45240"/>
                        <a:pt x="26276" y="45547"/>
                      </a:cubicBezTo>
                      <a:cubicBezTo>
                        <a:pt x="25925" y="45531"/>
                        <a:pt x="25572" y="45515"/>
                        <a:pt x="25220" y="45483"/>
                      </a:cubicBezTo>
                      <a:cubicBezTo>
                        <a:pt x="24851" y="45450"/>
                        <a:pt x="24483" y="45401"/>
                        <a:pt x="24113" y="45337"/>
                      </a:cubicBezTo>
                      <a:cubicBezTo>
                        <a:pt x="24348" y="44951"/>
                        <a:pt x="24499" y="44502"/>
                        <a:pt x="24566" y="44050"/>
                      </a:cubicBezTo>
                      <a:cubicBezTo>
                        <a:pt x="24599" y="43761"/>
                        <a:pt x="24583" y="43455"/>
                        <a:pt x="24548" y="43149"/>
                      </a:cubicBezTo>
                      <a:lnTo>
                        <a:pt x="24548" y="43149"/>
                      </a:lnTo>
                      <a:cubicBezTo>
                        <a:pt x="25219" y="43293"/>
                        <a:pt x="25907" y="43390"/>
                        <a:pt x="26595" y="43422"/>
                      </a:cubicBezTo>
                      <a:cubicBezTo>
                        <a:pt x="26897" y="43422"/>
                        <a:pt x="27198" y="43422"/>
                        <a:pt x="27500" y="43408"/>
                      </a:cubicBezTo>
                      <a:cubicBezTo>
                        <a:pt x="27802" y="43392"/>
                        <a:pt x="28119" y="43374"/>
                        <a:pt x="28405" y="43279"/>
                      </a:cubicBezTo>
                      <a:cubicBezTo>
                        <a:pt x="28522" y="43246"/>
                        <a:pt x="28489" y="43102"/>
                        <a:pt x="28388" y="43102"/>
                      </a:cubicBezTo>
                      <a:cubicBezTo>
                        <a:pt x="28275" y="43088"/>
                        <a:pt x="28160" y="43083"/>
                        <a:pt x="28044" y="43083"/>
                      </a:cubicBezTo>
                      <a:cubicBezTo>
                        <a:pt x="27883" y="43083"/>
                        <a:pt x="27722" y="43093"/>
                        <a:pt x="27566" y="43102"/>
                      </a:cubicBezTo>
                      <a:cubicBezTo>
                        <a:pt x="27314" y="43102"/>
                        <a:pt x="27063" y="43102"/>
                        <a:pt x="26811" y="43086"/>
                      </a:cubicBezTo>
                      <a:cubicBezTo>
                        <a:pt x="26275" y="43086"/>
                        <a:pt x="25755" y="43038"/>
                        <a:pt x="25236" y="42958"/>
                      </a:cubicBezTo>
                      <a:cubicBezTo>
                        <a:pt x="24983" y="42926"/>
                        <a:pt x="24732" y="42877"/>
                        <a:pt x="24498" y="42829"/>
                      </a:cubicBezTo>
                      <a:cubicBezTo>
                        <a:pt x="24464" y="42684"/>
                        <a:pt x="24432" y="42541"/>
                        <a:pt x="24398" y="42396"/>
                      </a:cubicBezTo>
                      <a:cubicBezTo>
                        <a:pt x="24348" y="42218"/>
                        <a:pt x="24296" y="42027"/>
                        <a:pt x="24246" y="41834"/>
                      </a:cubicBezTo>
                      <a:cubicBezTo>
                        <a:pt x="24315" y="41769"/>
                        <a:pt x="24348" y="41657"/>
                        <a:pt x="24382" y="41577"/>
                      </a:cubicBezTo>
                      <a:cubicBezTo>
                        <a:pt x="24432" y="41431"/>
                        <a:pt x="24481" y="41270"/>
                        <a:pt x="24515" y="41110"/>
                      </a:cubicBezTo>
                      <a:cubicBezTo>
                        <a:pt x="24583" y="40820"/>
                        <a:pt x="24616" y="40530"/>
                        <a:pt x="24633" y="40225"/>
                      </a:cubicBezTo>
                      <a:cubicBezTo>
                        <a:pt x="24683" y="39662"/>
                        <a:pt x="24616" y="39083"/>
                        <a:pt x="24464" y="38552"/>
                      </a:cubicBezTo>
                      <a:cubicBezTo>
                        <a:pt x="24179" y="37541"/>
                        <a:pt x="23509" y="36624"/>
                        <a:pt x="22519" y="36125"/>
                      </a:cubicBezTo>
                      <a:cubicBezTo>
                        <a:pt x="22250" y="35996"/>
                        <a:pt x="21949" y="35899"/>
                        <a:pt x="21647" y="35834"/>
                      </a:cubicBezTo>
                      <a:cubicBezTo>
                        <a:pt x="21526" y="35808"/>
                        <a:pt x="21404" y="35782"/>
                        <a:pt x="21280" y="35782"/>
                      </a:cubicBezTo>
                      <a:cubicBezTo>
                        <a:pt x="21252" y="35782"/>
                        <a:pt x="21223" y="35783"/>
                        <a:pt x="21194" y="35786"/>
                      </a:cubicBezTo>
                      <a:lnTo>
                        <a:pt x="21110" y="35786"/>
                      </a:lnTo>
                      <a:cubicBezTo>
                        <a:pt x="21194" y="35675"/>
                        <a:pt x="21245" y="35529"/>
                        <a:pt x="21261" y="35432"/>
                      </a:cubicBezTo>
                      <a:cubicBezTo>
                        <a:pt x="21310" y="35191"/>
                        <a:pt x="21345" y="34838"/>
                        <a:pt x="21127" y="34661"/>
                      </a:cubicBezTo>
                      <a:cubicBezTo>
                        <a:pt x="21095" y="34630"/>
                        <a:pt x="21053" y="34616"/>
                        <a:pt x="21012" y="34616"/>
                      </a:cubicBezTo>
                      <a:cubicBezTo>
                        <a:pt x="20945" y="34616"/>
                        <a:pt x="20879" y="34655"/>
                        <a:pt x="20859" y="34725"/>
                      </a:cubicBezTo>
                      <a:lnTo>
                        <a:pt x="20859" y="34758"/>
                      </a:lnTo>
                      <a:lnTo>
                        <a:pt x="20607" y="34903"/>
                      </a:lnTo>
                      <a:cubicBezTo>
                        <a:pt x="20455" y="35000"/>
                        <a:pt x="20305" y="35065"/>
                        <a:pt x="20154" y="35128"/>
                      </a:cubicBezTo>
                      <a:cubicBezTo>
                        <a:pt x="20054" y="35161"/>
                        <a:pt x="19969" y="35192"/>
                        <a:pt x="19886" y="35208"/>
                      </a:cubicBezTo>
                      <a:lnTo>
                        <a:pt x="19886" y="35176"/>
                      </a:lnTo>
                      <a:cubicBezTo>
                        <a:pt x="19870" y="35031"/>
                        <a:pt x="19836" y="34885"/>
                        <a:pt x="19819" y="34742"/>
                      </a:cubicBezTo>
                      <a:cubicBezTo>
                        <a:pt x="19768" y="34452"/>
                        <a:pt x="19718" y="34161"/>
                        <a:pt x="19651" y="33890"/>
                      </a:cubicBezTo>
                      <a:cubicBezTo>
                        <a:pt x="19585" y="33600"/>
                        <a:pt x="19535" y="33326"/>
                        <a:pt x="19450" y="33054"/>
                      </a:cubicBezTo>
                      <a:cubicBezTo>
                        <a:pt x="19433" y="32974"/>
                        <a:pt x="19399" y="32893"/>
                        <a:pt x="19383" y="32797"/>
                      </a:cubicBezTo>
                      <a:cubicBezTo>
                        <a:pt x="19383" y="32733"/>
                        <a:pt x="19383" y="32684"/>
                        <a:pt x="19400" y="32619"/>
                      </a:cubicBezTo>
                      <a:cubicBezTo>
                        <a:pt x="19400" y="32523"/>
                        <a:pt x="19417" y="32426"/>
                        <a:pt x="19417" y="32330"/>
                      </a:cubicBezTo>
                      <a:cubicBezTo>
                        <a:pt x="19485" y="32250"/>
                        <a:pt x="19536" y="32153"/>
                        <a:pt x="19552" y="32057"/>
                      </a:cubicBezTo>
                      <a:cubicBezTo>
                        <a:pt x="19569" y="31976"/>
                        <a:pt x="19535" y="31912"/>
                        <a:pt x="19470" y="31880"/>
                      </a:cubicBezTo>
                      <a:cubicBezTo>
                        <a:pt x="19470" y="31783"/>
                        <a:pt x="19485" y="31702"/>
                        <a:pt x="19485" y="31606"/>
                      </a:cubicBezTo>
                      <a:cubicBezTo>
                        <a:pt x="19619" y="30401"/>
                        <a:pt x="19753" y="29193"/>
                        <a:pt x="19904" y="27989"/>
                      </a:cubicBezTo>
                      <a:cubicBezTo>
                        <a:pt x="20006" y="27104"/>
                        <a:pt x="20122" y="26220"/>
                        <a:pt x="20257" y="25319"/>
                      </a:cubicBezTo>
                      <a:cubicBezTo>
                        <a:pt x="20306" y="24868"/>
                        <a:pt x="20373" y="24418"/>
                        <a:pt x="20440" y="23967"/>
                      </a:cubicBezTo>
                      <a:cubicBezTo>
                        <a:pt x="20490" y="23517"/>
                        <a:pt x="20558" y="23066"/>
                        <a:pt x="20542" y="22617"/>
                      </a:cubicBezTo>
                      <a:cubicBezTo>
                        <a:pt x="20542" y="22575"/>
                        <a:pt x="20513" y="22555"/>
                        <a:pt x="20482" y="22555"/>
                      </a:cubicBezTo>
                      <a:cubicBezTo>
                        <a:pt x="20454" y="22555"/>
                        <a:pt x="20423" y="22571"/>
                        <a:pt x="20407" y="22601"/>
                      </a:cubicBezTo>
                      <a:cubicBezTo>
                        <a:pt x="20257" y="22970"/>
                        <a:pt x="20172" y="23372"/>
                        <a:pt x="20105" y="23758"/>
                      </a:cubicBezTo>
                      <a:cubicBezTo>
                        <a:pt x="20021" y="24161"/>
                        <a:pt x="19954" y="24563"/>
                        <a:pt x="19887" y="24966"/>
                      </a:cubicBezTo>
                      <a:cubicBezTo>
                        <a:pt x="19753" y="25754"/>
                        <a:pt x="19636" y="26557"/>
                        <a:pt x="19519" y="27363"/>
                      </a:cubicBezTo>
                      <a:cubicBezTo>
                        <a:pt x="19453" y="27876"/>
                        <a:pt x="19385" y="28406"/>
                        <a:pt x="19318" y="28920"/>
                      </a:cubicBezTo>
                      <a:cubicBezTo>
                        <a:pt x="19167" y="28826"/>
                        <a:pt x="18983" y="28761"/>
                        <a:pt x="18815" y="28713"/>
                      </a:cubicBezTo>
                      <a:cubicBezTo>
                        <a:pt x="18663" y="28680"/>
                        <a:pt x="18480" y="28647"/>
                        <a:pt x="18312" y="28647"/>
                      </a:cubicBezTo>
                      <a:cubicBezTo>
                        <a:pt x="18160" y="28278"/>
                        <a:pt x="17993" y="27892"/>
                        <a:pt x="17825" y="27522"/>
                      </a:cubicBezTo>
                      <a:cubicBezTo>
                        <a:pt x="17607" y="27072"/>
                        <a:pt x="17389" y="26621"/>
                        <a:pt x="17088" y="26221"/>
                      </a:cubicBezTo>
                      <a:cubicBezTo>
                        <a:pt x="17054" y="26188"/>
                        <a:pt x="17038" y="26157"/>
                        <a:pt x="17021" y="26141"/>
                      </a:cubicBezTo>
                      <a:cubicBezTo>
                        <a:pt x="17173" y="25947"/>
                        <a:pt x="17289" y="25754"/>
                        <a:pt x="17406" y="25547"/>
                      </a:cubicBezTo>
                      <a:cubicBezTo>
                        <a:pt x="17574" y="25288"/>
                        <a:pt x="17726" y="25014"/>
                        <a:pt x="17859" y="24726"/>
                      </a:cubicBezTo>
                      <a:cubicBezTo>
                        <a:pt x="18127" y="24162"/>
                        <a:pt x="18346" y="23568"/>
                        <a:pt x="18514" y="22955"/>
                      </a:cubicBezTo>
                      <a:cubicBezTo>
                        <a:pt x="18785" y="21935"/>
                        <a:pt x="18902" y="20875"/>
                        <a:pt x="18935" y="19828"/>
                      </a:cubicBezTo>
                      <a:cubicBezTo>
                        <a:pt x="19237" y="19618"/>
                        <a:pt x="19539" y="19442"/>
                        <a:pt x="19907" y="19314"/>
                      </a:cubicBezTo>
                      <a:cubicBezTo>
                        <a:pt x="20343" y="19169"/>
                        <a:pt x="20813" y="19073"/>
                        <a:pt x="21249" y="18927"/>
                      </a:cubicBezTo>
                      <a:cubicBezTo>
                        <a:pt x="21752" y="18781"/>
                        <a:pt x="22238" y="18590"/>
                        <a:pt x="22707" y="18364"/>
                      </a:cubicBezTo>
                      <a:cubicBezTo>
                        <a:pt x="22724" y="18364"/>
                        <a:pt x="22757" y="18348"/>
                        <a:pt x="22774" y="18332"/>
                      </a:cubicBezTo>
                      <a:cubicBezTo>
                        <a:pt x="23260" y="19264"/>
                        <a:pt x="24233" y="19907"/>
                        <a:pt x="25256" y="20181"/>
                      </a:cubicBezTo>
                      <a:cubicBezTo>
                        <a:pt x="25595" y="20266"/>
                        <a:pt x="25941" y="20306"/>
                        <a:pt x="26287" y="20306"/>
                      </a:cubicBezTo>
                      <a:cubicBezTo>
                        <a:pt x="27242" y="20306"/>
                        <a:pt x="28195" y="20001"/>
                        <a:pt x="28995" y="19507"/>
                      </a:cubicBezTo>
                      <a:cubicBezTo>
                        <a:pt x="29331" y="19313"/>
                        <a:pt x="29633" y="19087"/>
                        <a:pt x="29918" y="18830"/>
                      </a:cubicBezTo>
                      <a:cubicBezTo>
                        <a:pt x="30054" y="18700"/>
                        <a:pt x="30187" y="18572"/>
                        <a:pt x="30305" y="18429"/>
                      </a:cubicBezTo>
                      <a:cubicBezTo>
                        <a:pt x="30371" y="18364"/>
                        <a:pt x="30421" y="18284"/>
                        <a:pt x="30471" y="18219"/>
                      </a:cubicBezTo>
                      <a:cubicBezTo>
                        <a:pt x="30505" y="18170"/>
                        <a:pt x="30523" y="18123"/>
                        <a:pt x="30556" y="18073"/>
                      </a:cubicBezTo>
                      <a:close/>
                      <a:moveTo>
                        <a:pt x="34983" y="43794"/>
                      </a:moveTo>
                      <a:cubicBezTo>
                        <a:pt x="35000" y="43842"/>
                        <a:pt x="35000" y="43891"/>
                        <a:pt x="35017" y="43939"/>
                      </a:cubicBezTo>
                      <a:cubicBezTo>
                        <a:pt x="35050" y="44100"/>
                        <a:pt x="35068" y="44246"/>
                        <a:pt x="35085" y="44407"/>
                      </a:cubicBezTo>
                      <a:cubicBezTo>
                        <a:pt x="35152" y="44840"/>
                        <a:pt x="35234" y="45277"/>
                        <a:pt x="35303" y="45725"/>
                      </a:cubicBezTo>
                      <a:cubicBezTo>
                        <a:pt x="35353" y="45999"/>
                        <a:pt x="35403" y="46273"/>
                        <a:pt x="35437" y="46562"/>
                      </a:cubicBezTo>
                      <a:cubicBezTo>
                        <a:pt x="35381" y="46509"/>
                        <a:pt x="35300" y="46500"/>
                        <a:pt x="35216" y="46500"/>
                      </a:cubicBezTo>
                      <a:cubicBezTo>
                        <a:pt x="35173" y="46500"/>
                        <a:pt x="35130" y="46502"/>
                        <a:pt x="35089" y="46502"/>
                      </a:cubicBezTo>
                      <a:cubicBezTo>
                        <a:pt x="35064" y="46502"/>
                        <a:pt x="35040" y="46501"/>
                        <a:pt x="35017" y="46498"/>
                      </a:cubicBezTo>
                      <a:cubicBezTo>
                        <a:pt x="34850" y="46482"/>
                        <a:pt x="34698" y="46465"/>
                        <a:pt x="34549" y="46432"/>
                      </a:cubicBezTo>
                      <a:cubicBezTo>
                        <a:pt x="34246" y="46352"/>
                        <a:pt x="33962" y="46241"/>
                        <a:pt x="33693" y="46095"/>
                      </a:cubicBezTo>
                      <a:cubicBezTo>
                        <a:pt x="33425" y="45935"/>
                        <a:pt x="33173" y="45741"/>
                        <a:pt x="32956" y="45531"/>
                      </a:cubicBezTo>
                      <a:cubicBezTo>
                        <a:pt x="32788" y="45354"/>
                        <a:pt x="32604" y="45163"/>
                        <a:pt x="32469" y="44937"/>
                      </a:cubicBezTo>
                      <a:cubicBezTo>
                        <a:pt x="33340" y="44646"/>
                        <a:pt x="34195" y="44259"/>
                        <a:pt x="34983" y="43794"/>
                      </a:cubicBezTo>
                      <a:close/>
                      <a:moveTo>
                        <a:pt x="18063" y="39968"/>
                      </a:moveTo>
                      <a:lnTo>
                        <a:pt x="18063" y="39968"/>
                      </a:lnTo>
                      <a:cubicBezTo>
                        <a:pt x="18081" y="39983"/>
                        <a:pt x="18098" y="39983"/>
                        <a:pt x="18132" y="40000"/>
                      </a:cubicBezTo>
                      <a:cubicBezTo>
                        <a:pt x="18216" y="40032"/>
                        <a:pt x="18301" y="40065"/>
                        <a:pt x="18383" y="40095"/>
                      </a:cubicBezTo>
                      <a:cubicBezTo>
                        <a:pt x="18517" y="40128"/>
                        <a:pt x="18651" y="40176"/>
                        <a:pt x="18785" y="40208"/>
                      </a:cubicBezTo>
                      <a:cubicBezTo>
                        <a:pt x="18817" y="40208"/>
                        <a:pt x="18852" y="40224"/>
                        <a:pt x="18885" y="40224"/>
                      </a:cubicBezTo>
                      <a:cubicBezTo>
                        <a:pt x="19321" y="40321"/>
                        <a:pt x="19773" y="40369"/>
                        <a:pt x="20226" y="40369"/>
                      </a:cubicBezTo>
                      <a:cubicBezTo>
                        <a:pt x="20747" y="40369"/>
                        <a:pt x="21283" y="40353"/>
                        <a:pt x="21803" y="40322"/>
                      </a:cubicBezTo>
                      <a:cubicBezTo>
                        <a:pt x="22033" y="40313"/>
                        <a:pt x="22276" y="40292"/>
                        <a:pt x="22517" y="40292"/>
                      </a:cubicBezTo>
                      <a:cubicBezTo>
                        <a:pt x="22733" y="40292"/>
                        <a:pt x="22946" y="40309"/>
                        <a:pt x="23144" y="40369"/>
                      </a:cubicBezTo>
                      <a:cubicBezTo>
                        <a:pt x="23430" y="40466"/>
                        <a:pt x="23630" y="40660"/>
                        <a:pt x="23715" y="40901"/>
                      </a:cubicBezTo>
                      <a:cubicBezTo>
                        <a:pt x="23630" y="41480"/>
                        <a:pt x="23766" y="42075"/>
                        <a:pt x="23849" y="42671"/>
                      </a:cubicBezTo>
                      <a:cubicBezTo>
                        <a:pt x="23866" y="42783"/>
                        <a:pt x="23881" y="42895"/>
                        <a:pt x="23898" y="43008"/>
                      </a:cubicBezTo>
                      <a:cubicBezTo>
                        <a:pt x="23931" y="43233"/>
                        <a:pt x="23949" y="43459"/>
                        <a:pt x="23931" y="43684"/>
                      </a:cubicBezTo>
                      <a:cubicBezTo>
                        <a:pt x="23915" y="44230"/>
                        <a:pt x="23731" y="44761"/>
                        <a:pt x="23411" y="45211"/>
                      </a:cubicBezTo>
                      <a:cubicBezTo>
                        <a:pt x="23344" y="45308"/>
                        <a:pt x="23260" y="45403"/>
                        <a:pt x="23194" y="45502"/>
                      </a:cubicBezTo>
                      <a:cubicBezTo>
                        <a:pt x="23076" y="45613"/>
                        <a:pt x="22957" y="45725"/>
                        <a:pt x="22824" y="45839"/>
                      </a:cubicBezTo>
                      <a:cubicBezTo>
                        <a:pt x="22655" y="45984"/>
                        <a:pt x="22472" y="46096"/>
                        <a:pt x="22254" y="46209"/>
                      </a:cubicBezTo>
                      <a:cubicBezTo>
                        <a:pt x="22136" y="46258"/>
                        <a:pt x="22070" y="46289"/>
                        <a:pt x="21953" y="46338"/>
                      </a:cubicBezTo>
                      <a:cubicBezTo>
                        <a:pt x="21918" y="46352"/>
                        <a:pt x="21868" y="46368"/>
                        <a:pt x="21834" y="46385"/>
                      </a:cubicBezTo>
                      <a:cubicBezTo>
                        <a:pt x="21751" y="46401"/>
                        <a:pt x="21666" y="46432"/>
                        <a:pt x="21582" y="46449"/>
                      </a:cubicBezTo>
                      <a:cubicBezTo>
                        <a:pt x="21364" y="46498"/>
                        <a:pt x="21146" y="46546"/>
                        <a:pt x="20927" y="46579"/>
                      </a:cubicBezTo>
                      <a:cubicBezTo>
                        <a:pt x="20583" y="46632"/>
                        <a:pt x="20227" y="46664"/>
                        <a:pt x="19877" y="46664"/>
                      </a:cubicBezTo>
                      <a:cubicBezTo>
                        <a:pt x="19802" y="46664"/>
                        <a:pt x="19728" y="46662"/>
                        <a:pt x="19653" y="46659"/>
                      </a:cubicBezTo>
                      <a:cubicBezTo>
                        <a:pt x="19519" y="46643"/>
                        <a:pt x="19385" y="46643"/>
                        <a:pt x="19251" y="46626"/>
                      </a:cubicBezTo>
                      <a:cubicBezTo>
                        <a:pt x="19134" y="46611"/>
                        <a:pt x="19050" y="46594"/>
                        <a:pt x="18948" y="46578"/>
                      </a:cubicBezTo>
                      <a:cubicBezTo>
                        <a:pt x="18882" y="46562"/>
                        <a:pt x="18815" y="46545"/>
                        <a:pt x="18748" y="46545"/>
                      </a:cubicBezTo>
                      <a:lnTo>
                        <a:pt x="18732" y="46529"/>
                      </a:lnTo>
                      <a:lnTo>
                        <a:pt x="18680" y="46529"/>
                      </a:lnTo>
                      <a:cubicBezTo>
                        <a:pt x="18598" y="46512"/>
                        <a:pt x="18530" y="46481"/>
                        <a:pt x="18447" y="46465"/>
                      </a:cubicBezTo>
                      <a:cubicBezTo>
                        <a:pt x="18430" y="46465"/>
                        <a:pt x="18412" y="46448"/>
                        <a:pt x="18380" y="46448"/>
                      </a:cubicBezTo>
                      <a:cubicBezTo>
                        <a:pt x="18346" y="46432"/>
                        <a:pt x="18313" y="46432"/>
                        <a:pt x="18279" y="46415"/>
                      </a:cubicBezTo>
                      <a:cubicBezTo>
                        <a:pt x="18212" y="46400"/>
                        <a:pt x="18144" y="46367"/>
                        <a:pt x="18061" y="46351"/>
                      </a:cubicBezTo>
                      <a:cubicBezTo>
                        <a:pt x="17810" y="46254"/>
                        <a:pt x="17576" y="46157"/>
                        <a:pt x="17323" y="46047"/>
                      </a:cubicBezTo>
                      <a:cubicBezTo>
                        <a:pt x="17122" y="45950"/>
                        <a:pt x="16939" y="45837"/>
                        <a:pt x="16736" y="45724"/>
                      </a:cubicBezTo>
                      <a:cubicBezTo>
                        <a:pt x="16651" y="45676"/>
                        <a:pt x="16568" y="45611"/>
                        <a:pt x="16485" y="45547"/>
                      </a:cubicBezTo>
                      <a:cubicBezTo>
                        <a:pt x="16435" y="45516"/>
                        <a:pt x="16383" y="45483"/>
                        <a:pt x="16334" y="45451"/>
                      </a:cubicBezTo>
                      <a:cubicBezTo>
                        <a:pt x="16267" y="45419"/>
                        <a:pt x="16217" y="45403"/>
                        <a:pt x="16166" y="45370"/>
                      </a:cubicBezTo>
                      <a:cubicBezTo>
                        <a:pt x="16146" y="45364"/>
                        <a:pt x="16125" y="45360"/>
                        <a:pt x="16106" y="45360"/>
                      </a:cubicBezTo>
                      <a:cubicBezTo>
                        <a:pt x="16079" y="45360"/>
                        <a:pt x="16053" y="45368"/>
                        <a:pt x="16033" y="45386"/>
                      </a:cubicBezTo>
                      <a:cubicBezTo>
                        <a:pt x="16016" y="45337"/>
                        <a:pt x="15983" y="45275"/>
                        <a:pt x="15932" y="45240"/>
                      </a:cubicBezTo>
                      <a:cubicBezTo>
                        <a:pt x="15748" y="45113"/>
                        <a:pt x="15496" y="45049"/>
                        <a:pt x="15262" y="44984"/>
                      </a:cubicBezTo>
                      <a:cubicBezTo>
                        <a:pt x="15062" y="44936"/>
                        <a:pt x="14843" y="44856"/>
                        <a:pt x="14642" y="44775"/>
                      </a:cubicBezTo>
                      <a:cubicBezTo>
                        <a:pt x="14306" y="44613"/>
                        <a:pt x="13955" y="44405"/>
                        <a:pt x="13736" y="44099"/>
                      </a:cubicBezTo>
                      <a:cubicBezTo>
                        <a:pt x="13518" y="43794"/>
                        <a:pt x="13402" y="43408"/>
                        <a:pt x="13535" y="43054"/>
                      </a:cubicBezTo>
                      <a:cubicBezTo>
                        <a:pt x="13636" y="42748"/>
                        <a:pt x="13905" y="42524"/>
                        <a:pt x="14223" y="42475"/>
                      </a:cubicBezTo>
                      <a:cubicBezTo>
                        <a:pt x="14268" y="42467"/>
                        <a:pt x="14312" y="42463"/>
                        <a:pt x="14354" y="42463"/>
                      </a:cubicBezTo>
                      <a:cubicBezTo>
                        <a:pt x="14763" y="42463"/>
                        <a:pt x="15096" y="42784"/>
                        <a:pt x="15413" y="42974"/>
                      </a:cubicBezTo>
                      <a:cubicBezTo>
                        <a:pt x="15430" y="42990"/>
                        <a:pt x="15446" y="42990"/>
                        <a:pt x="15446" y="42990"/>
                      </a:cubicBezTo>
                      <a:cubicBezTo>
                        <a:pt x="15480" y="43102"/>
                        <a:pt x="15564" y="43215"/>
                        <a:pt x="15632" y="43312"/>
                      </a:cubicBezTo>
                      <a:cubicBezTo>
                        <a:pt x="15681" y="43376"/>
                        <a:pt x="15782" y="43555"/>
                        <a:pt x="15900" y="43603"/>
                      </a:cubicBezTo>
                      <a:cubicBezTo>
                        <a:pt x="15915" y="43619"/>
                        <a:pt x="15932" y="43652"/>
                        <a:pt x="15966" y="43682"/>
                      </a:cubicBezTo>
                      <a:cubicBezTo>
                        <a:pt x="15980" y="43696"/>
                        <a:pt x="15998" y="43701"/>
                        <a:pt x="16017" y="43701"/>
                      </a:cubicBezTo>
                      <a:cubicBezTo>
                        <a:pt x="16065" y="43701"/>
                        <a:pt x="16118" y="43664"/>
                        <a:pt x="16118" y="43619"/>
                      </a:cubicBezTo>
                      <a:cubicBezTo>
                        <a:pt x="16118" y="43473"/>
                        <a:pt x="16102" y="43328"/>
                        <a:pt x="16118" y="43185"/>
                      </a:cubicBezTo>
                      <a:cubicBezTo>
                        <a:pt x="16118" y="43072"/>
                        <a:pt x="16135" y="42959"/>
                        <a:pt x="16169" y="42862"/>
                      </a:cubicBezTo>
                      <a:cubicBezTo>
                        <a:pt x="16789" y="42781"/>
                        <a:pt x="17360" y="42412"/>
                        <a:pt x="17728" y="41913"/>
                      </a:cubicBezTo>
                      <a:cubicBezTo>
                        <a:pt x="17762" y="41867"/>
                        <a:pt x="17795" y="41816"/>
                        <a:pt x="17830" y="41770"/>
                      </a:cubicBezTo>
                      <a:cubicBezTo>
                        <a:pt x="17847" y="41737"/>
                        <a:pt x="17864" y="41705"/>
                        <a:pt x="17880" y="41688"/>
                      </a:cubicBezTo>
                      <a:cubicBezTo>
                        <a:pt x="17981" y="41496"/>
                        <a:pt x="18047" y="41286"/>
                        <a:pt x="18098" y="41076"/>
                      </a:cubicBezTo>
                      <a:cubicBezTo>
                        <a:pt x="18148" y="40899"/>
                        <a:pt x="18165" y="40707"/>
                        <a:pt x="18165" y="40513"/>
                      </a:cubicBezTo>
                      <a:cubicBezTo>
                        <a:pt x="18148" y="40335"/>
                        <a:pt x="18131" y="40144"/>
                        <a:pt x="18063" y="39968"/>
                      </a:cubicBezTo>
                      <a:close/>
                      <a:moveTo>
                        <a:pt x="19556" y="47218"/>
                      </a:moveTo>
                      <a:lnTo>
                        <a:pt x="19556" y="47218"/>
                      </a:lnTo>
                      <a:cubicBezTo>
                        <a:pt x="19705" y="47236"/>
                        <a:pt x="19838" y="47251"/>
                        <a:pt x="19972" y="47251"/>
                      </a:cubicBezTo>
                      <a:lnTo>
                        <a:pt x="19972" y="47251"/>
                      </a:lnTo>
                      <a:cubicBezTo>
                        <a:pt x="19829" y="47251"/>
                        <a:pt x="19700" y="47250"/>
                        <a:pt x="19556" y="47218"/>
                      </a:cubicBezTo>
                      <a:close/>
                      <a:moveTo>
                        <a:pt x="23914" y="45627"/>
                      </a:moveTo>
                      <a:cubicBezTo>
                        <a:pt x="24215" y="45691"/>
                        <a:pt x="24518" y="45739"/>
                        <a:pt x="24836" y="45771"/>
                      </a:cubicBezTo>
                      <a:cubicBezTo>
                        <a:pt x="24885" y="45771"/>
                        <a:pt x="24952" y="45787"/>
                        <a:pt x="25021" y="45787"/>
                      </a:cubicBezTo>
                      <a:cubicBezTo>
                        <a:pt x="25005" y="46062"/>
                        <a:pt x="25039" y="46335"/>
                        <a:pt x="25072" y="46592"/>
                      </a:cubicBezTo>
                      <a:cubicBezTo>
                        <a:pt x="25122" y="46915"/>
                        <a:pt x="25173" y="47219"/>
                        <a:pt x="25273" y="47541"/>
                      </a:cubicBezTo>
                      <a:lnTo>
                        <a:pt x="25273" y="47573"/>
                      </a:lnTo>
                      <a:cubicBezTo>
                        <a:pt x="25258" y="47541"/>
                        <a:pt x="25224" y="47509"/>
                        <a:pt x="25191" y="47476"/>
                      </a:cubicBezTo>
                      <a:cubicBezTo>
                        <a:pt x="24871" y="47107"/>
                        <a:pt x="24402" y="46834"/>
                        <a:pt x="23915" y="46721"/>
                      </a:cubicBezTo>
                      <a:cubicBezTo>
                        <a:pt x="23864" y="46641"/>
                        <a:pt x="23815" y="46560"/>
                        <a:pt x="23781" y="46480"/>
                      </a:cubicBezTo>
                      <a:cubicBezTo>
                        <a:pt x="23698" y="46318"/>
                        <a:pt x="23645" y="46157"/>
                        <a:pt x="23612" y="45981"/>
                      </a:cubicBezTo>
                      <a:cubicBezTo>
                        <a:pt x="23731" y="45868"/>
                        <a:pt x="23830" y="45756"/>
                        <a:pt x="23914" y="45627"/>
                      </a:cubicBezTo>
                      <a:close/>
                      <a:moveTo>
                        <a:pt x="23194" y="46367"/>
                      </a:moveTo>
                      <a:cubicBezTo>
                        <a:pt x="23228" y="46464"/>
                        <a:pt x="23277" y="46561"/>
                        <a:pt x="23310" y="46658"/>
                      </a:cubicBezTo>
                      <a:cubicBezTo>
                        <a:pt x="23194" y="46658"/>
                        <a:pt x="23076" y="46674"/>
                        <a:pt x="22940" y="46691"/>
                      </a:cubicBezTo>
                      <a:cubicBezTo>
                        <a:pt x="22790" y="46723"/>
                        <a:pt x="22623" y="46771"/>
                        <a:pt x="22472" y="46836"/>
                      </a:cubicBezTo>
                      <a:cubicBezTo>
                        <a:pt x="22255" y="46945"/>
                        <a:pt x="22037" y="47091"/>
                        <a:pt x="21870" y="47284"/>
                      </a:cubicBezTo>
                      <a:cubicBezTo>
                        <a:pt x="21786" y="47364"/>
                        <a:pt x="21702" y="47476"/>
                        <a:pt x="21617" y="47589"/>
                      </a:cubicBezTo>
                      <a:cubicBezTo>
                        <a:pt x="21600" y="47541"/>
                        <a:pt x="21583" y="47492"/>
                        <a:pt x="21566" y="47445"/>
                      </a:cubicBezTo>
                      <a:cubicBezTo>
                        <a:pt x="21534" y="47332"/>
                        <a:pt x="21534" y="47219"/>
                        <a:pt x="21551" y="47091"/>
                      </a:cubicBezTo>
                      <a:cubicBezTo>
                        <a:pt x="21583" y="47091"/>
                        <a:pt x="21617" y="47074"/>
                        <a:pt x="21650" y="47074"/>
                      </a:cubicBezTo>
                      <a:cubicBezTo>
                        <a:pt x="21735" y="47041"/>
                        <a:pt x="21836" y="47009"/>
                        <a:pt x="21936" y="46977"/>
                      </a:cubicBezTo>
                      <a:cubicBezTo>
                        <a:pt x="21986" y="46977"/>
                        <a:pt x="22036" y="46977"/>
                        <a:pt x="22087" y="46961"/>
                      </a:cubicBezTo>
                      <a:cubicBezTo>
                        <a:pt x="22221" y="46928"/>
                        <a:pt x="22338" y="46864"/>
                        <a:pt x="22473" y="46818"/>
                      </a:cubicBezTo>
                      <a:cubicBezTo>
                        <a:pt x="22675" y="46721"/>
                        <a:pt x="22875" y="46609"/>
                        <a:pt x="23059" y="46464"/>
                      </a:cubicBezTo>
                      <a:cubicBezTo>
                        <a:pt x="23110" y="46431"/>
                        <a:pt x="23143" y="46400"/>
                        <a:pt x="23194" y="46367"/>
                      </a:cubicBezTo>
                      <a:close/>
                      <a:moveTo>
                        <a:pt x="25357" y="45820"/>
                      </a:moveTo>
                      <a:lnTo>
                        <a:pt x="25357" y="45820"/>
                      </a:lnTo>
                      <a:cubicBezTo>
                        <a:pt x="25625" y="45853"/>
                        <a:pt x="25910" y="45868"/>
                        <a:pt x="26179" y="45884"/>
                      </a:cubicBezTo>
                      <a:cubicBezTo>
                        <a:pt x="26161" y="46141"/>
                        <a:pt x="26213" y="46464"/>
                        <a:pt x="26381" y="46672"/>
                      </a:cubicBezTo>
                      <a:cubicBezTo>
                        <a:pt x="26247" y="46834"/>
                        <a:pt x="26128" y="46994"/>
                        <a:pt x="26029" y="47171"/>
                      </a:cubicBezTo>
                      <a:cubicBezTo>
                        <a:pt x="25911" y="47396"/>
                        <a:pt x="25795" y="47621"/>
                        <a:pt x="25728" y="47862"/>
                      </a:cubicBezTo>
                      <a:cubicBezTo>
                        <a:pt x="25676" y="47719"/>
                        <a:pt x="25643" y="47589"/>
                        <a:pt x="25594" y="47445"/>
                      </a:cubicBezTo>
                      <a:cubicBezTo>
                        <a:pt x="25510" y="47154"/>
                        <a:pt x="25459" y="46864"/>
                        <a:pt x="25408" y="46560"/>
                      </a:cubicBezTo>
                      <a:cubicBezTo>
                        <a:pt x="25374" y="46318"/>
                        <a:pt x="25374" y="46078"/>
                        <a:pt x="25357" y="45820"/>
                      </a:cubicBezTo>
                      <a:close/>
                      <a:moveTo>
                        <a:pt x="25626" y="48603"/>
                      </a:moveTo>
                      <a:cubicBezTo>
                        <a:pt x="25626" y="48716"/>
                        <a:pt x="25626" y="48827"/>
                        <a:pt x="25643" y="48940"/>
                      </a:cubicBezTo>
                      <a:lnTo>
                        <a:pt x="25527" y="48940"/>
                      </a:lnTo>
                      <a:cubicBezTo>
                        <a:pt x="25558" y="48860"/>
                        <a:pt x="25592" y="48763"/>
                        <a:pt x="25609" y="48667"/>
                      </a:cubicBezTo>
                      <a:cubicBezTo>
                        <a:pt x="25609" y="48651"/>
                        <a:pt x="25609" y="48633"/>
                        <a:pt x="25626" y="48603"/>
                      </a:cubicBezTo>
                      <a:close/>
                      <a:moveTo>
                        <a:pt x="23311" y="47239"/>
                      </a:moveTo>
                      <a:cubicBezTo>
                        <a:pt x="23729" y="47239"/>
                        <a:pt x="24144" y="47388"/>
                        <a:pt x="24467" y="47651"/>
                      </a:cubicBezTo>
                      <a:cubicBezTo>
                        <a:pt x="24685" y="47829"/>
                        <a:pt x="24903" y="48053"/>
                        <a:pt x="24970" y="48343"/>
                      </a:cubicBezTo>
                      <a:cubicBezTo>
                        <a:pt x="25004" y="48503"/>
                        <a:pt x="24953" y="48648"/>
                        <a:pt x="24852" y="48760"/>
                      </a:cubicBezTo>
                      <a:cubicBezTo>
                        <a:pt x="24803" y="48840"/>
                        <a:pt x="24736" y="48906"/>
                        <a:pt x="24651" y="48970"/>
                      </a:cubicBezTo>
                      <a:cubicBezTo>
                        <a:pt x="24584" y="49019"/>
                        <a:pt x="24518" y="49051"/>
                        <a:pt x="24450" y="49099"/>
                      </a:cubicBezTo>
                      <a:cubicBezTo>
                        <a:pt x="24299" y="49196"/>
                        <a:pt x="24148" y="49276"/>
                        <a:pt x="23982" y="49339"/>
                      </a:cubicBezTo>
                      <a:cubicBezTo>
                        <a:pt x="23723" y="49435"/>
                        <a:pt x="23447" y="49494"/>
                        <a:pt x="23179" y="49494"/>
                      </a:cubicBezTo>
                      <a:cubicBezTo>
                        <a:pt x="23081" y="49494"/>
                        <a:pt x="22984" y="49487"/>
                        <a:pt x="22890" y="49469"/>
                      </a:cubicBezTo>
                      <a:lnTo>
                        <a:pt x="22856" y="49469"/>
                      </a:lnTo>
                      <a:cubicBezTo>
                        <a:pt x="22892" y="49423"/>
                        <a:pt x="22925" y="49375"/>
                        <a:pt x="22910" y="49310"/>
                      </a:cubicBezTo>
                      <a:cubicBezTo>
                        <a:pt x="22892" y="49117"/>
                        <a:pt x="22842" y="48909"/>
                        <a:pt x="22825" y="48716"/>
                      </a:cubicBezTo>
                      <a:lnTo>
                        <a:pt x="22825" y="48554"/>
                      </a:lnTo>
                      <a:cubicBezTo>
                        <a:pt x="22825" y="48410"/>
                        <a:pt x="22825" y="48248"/>
                        <a:pt x="22808" y="48103"/>
                      </a:cubicBezTo>
                      <a:lnTo>
                        <a:pt x="22808" y="48038"/>
                      </a:lnTo>
                      <a:cubicBezTo>
                        <a:pt x="22770" y="47984"/>
                        <a:pt x="22699" y="47944"/>
                        <a:pt x="22636" y="47944"/>
                      </a:cubicBezTo>
                      <a:cubicBezTo>
                        <a:pt x="22588" y="47944"/>
                        <a:pt x="22544" y="47967"/>
                        <a:pt x="22523" y="48022"/>
                      </a:cubicBezTo>
                      <a:cubicBezTo>
                        <a:pt x="22490" y="48086"/>
                        <a:pt x="22456" y="48150"/>
                        <a:pt x="22438" y="48215"/>
                      </a:cubicBezTo>
                      <a:cubicBezTo>
                        <a:pt x="22407" y="48312"/>
                        <a:pt x="22389" y="48425"/>
                        <a:pt x="22389" y="48519"/>
                      </a:cubicBezTo>
                      <a:cubicBezTo>
                        <a:pt x="22373" y="48583"/>
                        <a:pt x="22373" y="48648"/>
                        <a:pt x="22373" y="48712"/>
                      </a:cubicBezTo>
                      <a:cubicBezTo>
                        <a:pt x="22373" y="48809"/>
                        <a:pt x="22389" y="48922"/>
                        <a:pt x="22407" y="49034"/>
                      </a:cubicBezTo>
                      <a:cubicBezTo>
                        <a:pt x="22407" y="49131"/>
                        <a:pt x="22438" y="49227"/>
                        <a:pt x="22474" y="49325"/>
                      </a:cubicBezTo>
                      <a:cubicBezTo>
                        <a:pt x="22407" y="49293"/>
                        <a:pt x="22356" y="49261"/>
                        <a:pt x="22289" y="49213"/>
                      </a:cubicBezTo>
                      <a:cubicBezTo>
                        <a:pt x="22222" y="49148"/>
                        <a:pt x="22154" y="49084"/>
                        <a:pt x="22103" y="49004"/>
                      </a:cubicBezTo>
                      <a:cubicBezTo>
                        <a:pt x="22071" y="48956"/>
                        <a:pt x="22037" y="48924"/>
                        <a:pt x="22021" y="48874"/>
                      </a:cubicBezTo>
                      <a:cubicBezTo>
                        <a:pt x="21971" y="48794"/>
                        <a:pt x="21937" y="48697"/>
                        <a:pt x="21920" y="48600"/>
                      </a:cubicBezTo>
                      <a:cubicBezTo>
                        <a:pt x="21902" y="48536"/>
                        <a:pt x="21902" y="48473"/>
                        <a:pt x="21902" y="48392"/>
                      </a:cubicBezTo>
                      <a:cubicBezTo>
                        <a:pt x="21902" y="48327"/>
                        <a:pt x="21902" y="48262"/>
                        <a:pt x="21885" y="48199"/>
                      </a:cubicBezTo>
                      <a:cubicBezTo>
                        <a:pt x="21936" y="48102"/>
                        <a:pt x="21986" y="48006"/>
                        <a:pt x="22035" y="47925"/>
                      </a:cubicBezTo>
                      <a:cubicBezTo>
                        <a:pt x="22069" y="47861"/>
                        <a:pt x="22119" y="47796"/>
                        <a:pt x="22169" y="47748"/>
                      </a:cubicBezTo>
                      <a:cubicBezTo>
                        <a:pt x="22337" y="47554"/>
                        <a:pt x="22556" y="47395"/>
                        <a:pt x="22807" y="47315"/>
                      </a:cubicBezTo>
                      <a:cubicBezTo>
                        <a:pt x="22971" y="47264"/>
                        <a:pt x="23141" y="47239"/>
                        <a:pt x="23311" y="47239"/>
                      </a:cubicBezTo>
                      <a:close/>
                      <a:moveTo>
                        <a:pt x="18735" y="47495"/>
                      </a:moveTo>
                      <a:lnTo>
                        <a:pt x="18735" y="47495"/>
                      </a:lnTo>
                      <a:cubicBezTo>
                        <a:pt x="18785" y="47527"/>
                        <a:pt x="18834" y="47559"/>
                        <a:pt x="18885" y="47592"/>
                      </a:cubicBezTo>
                      <a:cubicBezTo>
                        <a:pt x="18952" y="47624"/>
                        <a:pt x="19019" y="47656"/>
                        <a:pt x="19085" y="47689"/>
                      </a:cubicBezTo>
                      <a:cubicBezTo>
                        <a:pt x="19254" y="47769"/>
                        <a:pt x="19421" y="47817"/>
                        <a:pt x="19607" y="47849"/>
                      </a:cubicBezTo>
                      <a:cubicBezTo>
                        <a:pt x="19782" y="47885"/>
                        <a:pt x="19968" y="47903"/>
                        <a:pt x="20155" y="47903"/>
                      </a:cubicBezTo>
                      <a:cubicBezTo>
                        <a:pt x="20218" y="47903"/>
                        <a:pt x="20281" y="47901"/>
                        <a:pt x="20343" y="47897"/>
                      </a:cubicBezTo>
                      <a:cubicBezTo>
                        <a:pt x="20578" y="47881"/>
                        <a:pt x="20896" y="47849"/>
                        <a:pt x="21097" y="47720"/>
                      </a:cubicBezTo>
                      <a:cubicBezTo>
                        <a:pt x="21147" y="47881"/>
                        <a:pt x="21233" y="48040"/>
                        <a:pt x="21365" y="48120"/>
                      </a:cubicBezTo>
                      <a:cubicBezTo>
                        <a:pt x="21382" y="48120"/>
                        <a:pt x="21399" y="48137"/>
                        <a:pt x="21417" y="48137"/>
                      </a:cubicBezTo>
                      <a:lnTo>
                        <a:pt x="21417" y="48185"/>
                      </a:lnTo>
                      <a:cubicBezTo>
                        <a:pt x="21249" y="48443"/>
                        <a:pt x="21315" y="48844"/>
                        <a:pt x="21433" y="49101"/>
                      </a:cubicBezTo>
                      <a:cubicBezTo>
                        <a:pt x="21467" y="49214"/>
                        <a:pt x="21534" y="49327"/>
                        <a:pt x="21600" y="49424"/>
                      </a:cubicBezTo>
                      <a:cubicBezTo>
                        <a:pt x="21325" y="49675"/>
                        <a:pt x="20968" y="49775"/>
                        <a:pt x="20589" y="49775"/>
                      </a:cubicBezTo>
                      <a:cubicBezTo>
                        <a:pt x="20508" y="49775"/>
                        <a:pt x="20426" y="49770"/>
                        <a:pt x="20343" y="49761"/>
                      </a:cubicBezTo>
                      <a:cubicBezTo>
                        <a:pt x="19974" y="49728"/>
                        <a:pt x="19621" y="49634"/>
                        <a:pt x="19287" y="49505"/>
                      </a:cubicBezTo>
                      <a:cubicBezTo>
                        <a:pt x="19118" y="49440"/>
                        <a:pt x="18952" y="49375"/>
                        <a:pt x="18800" y="49280"/>
                      </a:cubicBezTo>
                      <a:cubicBezTo>
                        <a:pt x="18766" y="49264"/>
                        <a:pt x="18733" y="49247"/>
                        <a:pt x="18700" y="49231"/>
                      </a:cubicBezTo>
                      <a:cubicBezTo>
                        <a:pt x="18666" y="49215"/>
                        <a:pt x="18650" y="49198"/>
                        <a:pt x="18615" y="49183"/>
                      </a:cubicBezTo>
                      <a:cubicBezTo>
                        <a:pt x="18531" y="49134"/>
                        <a:pt x="18448" y="49086"/>
                        <a:pt x="18382" y="49038"/>
                      </a:cubicBezTo>
                      <a:cubicBezTo>
                        <a:pt x="18314" y="48989"/>
                        <a:pt x="18230" y="48941"/>
                        <a:pt x="18164" y="48909"/>
                      </a:cubicBezTo>
                      <a:cubicBezTo>
                        <a:pt x="18114" y="48860"/>
                        <a:pt x="18062" y="48827"/>
                        <a:pt x="17995" y="48779"/>
                      </a:cubicBezTo>
                      <a:cubicBezTo>
                        <a:pt x="18062" y="48746"/>
                        <a:pt x="18114" y="48730"/>
                        <a:pt x="18164" y="48700"/>
                      </a:cubicBezTo>
                      <a:cubicBezTo>
                        <a:pt x="18196" y="48684"/>
                        <a:pt x="18230" y="48667"/>
                        <a:pt x="18247" y="48651"/>
                      </a:cubicBezTo>
                      <a:cubicBezTo>
                        <a:pt x="18297" y="48619"/>
                        <a:pt x="18331" y="48587"/>
                        <a:pt x="18365" y="48539"/>
                      </a:cubicBezTo>
                      <a:cubicBezTo>
                        <a:pt x="18432" y="48490"/>
                        <a:pt x="18466" y="48410"/>
                        <a:pt x="18498" y="48346"/>
                      </a:cubicBezTo>
                      <a:cubicBezTo>
                        <a:pt x="18515" y="48313"/>
                        <a:pt x="18548" y="48297"/>
                        <a:pt x="18565" y="48282"/>
                      </a:cubicBezTo>
                      <a:cubicBezTo>
                        <a:pt x="18565" y="48264"/>
                        <a:pt x="18582" y="48249"/>
                        <a:pt x="18599" y="48233"/>
                      </a:cubicBezTo>
                      <a:cubicBezTo>
                        <a:pt x="18683" y="48089"/>
                        <a:pt x="18735" y="47897"/>
                        <a:pt x="18735" y="47720"/>
                      </a:cubicBezTo>
                      <a:cubicBezTo>
                        <a:pt x="18751" y="47639"/>
                        <a:pt x="18751" y="47559"/>
                        <a:pt x="18735" y="47495"/>
                      </a:cubicBezTo>
                      <a:close/>
                      <a:moveTo>
                        <a:pt x="33964" y="29832"/>
                      </a:moveTo>
                      <a:cubicBezTo>
                        <a:pt x="34432" y="29832"/>
                        <a:pt x="34902" y="29865"/>
                        <a:pt x="35372" y="29929"/>
                      </a:cubicBezTo>
                      <a:cubicBezTo>
                        <a:pt x="35843" y="29994"/>
                        <a:pt x="36312" y="30088"/>
                        <a:pt x="36764" y="30217"/>
                      </a:cubicBezTo>
                      <a:cubicBezTo>
                        <a:pt x="36899" y="30265"/>
                        <a:pt x="37033" y="30314"/>
                        <a:pt x="37166" y="30347"/>
                      </a:cubicBezTo>
                      <a:cubicBezTo>
                        <a:pt x="37062" y="30605"/>
                        <a:pt x="37029" y="30879"/>
                        <a:pt x="36979" y="31151"/>
                      </a:cubicBezTo>
                      <a:cubicBezTo>
                        <a:pt x="36945" y="31425"/>
                        <a:pt x="36878" y="31714"/>
                        <a:pt x="36829" y="32003"/>
                      </a:cubicBezTo>
                      <a:cubicBezTo>
                        <a:pt x="36727" y="32583"/>
                        <a:pt x="36592" y="33161"/>
                        <a:pt x="36459" y="33739"/>
                      </a:cubicBezTo>
                      <a:cubicBezTo>
                        <a:pt x="36174" y="34882"/>
                        <a:pt x="35839" y="36008"/>
                        <a:pt x="35437" y="37119"/>
                      </a:cubicBezTo>
                      <a:cubicBezTo>
                        <a:pt x="35184" y="37810"/>
                        <a:pt x="34900" y="38502"/>
                        <a:pt x="34599" y="39193"/>
                      </a:cubicBezTo>
                      <a:cubicBezTo>
                        <a:pt x="34464" y="39484"/>
                        <a:pt x="34331" y="39772"/>
                        <a:pt x="34196" y="40062"/>
                      </a:cubicBezTo>
                      <a:cubicBezTo>
                        <a:pt x="33643" y="41220"/>
                        <a:pt x="33006" y="42362"/>
                        <a:pt x="32319" y="43471"/>
                      </a:cubicBezTo>
                      <a:cubicBezTo>
                        <a:pt x="32034" y="43938"/>
                        <a:pt x="31733" y="44405"/>
                        <a:pt x="31413" y="44855"/>
                      </a:cubicBezTo>
                      <a:cubicBezTo>
                        <a:pt x="31346" y="44935"/>
                        <a:pt x="31296" y="45032"/>
                        <a:pt x="31230" y="45129"/>
                      </a:cubicBezTo>
                      <a:cubicBezTo>
                        <a:pt x="31162" y="45208"/>
                        <a:pt x="31111" y="45289"/>
                        <a:pt x="31044" y="45369"/>
                      </a:cubicBezTo>
                      <a:cubicBezTo>
                        <a:pt x="30708" y="45837"/>
                        <a:pt x="30357" y="46286"/>
                        <a:pt x="30055" y="46769"/>
                      </a:cubicBezTo>
                      <a:cubicBezTo>
                        <a:pt x="30005" y="46864"/>
                        <a:pt x="30021" y="46945"/>
                        <a:pt x="30089" y="46994"/>
                      </a:cubicBezTo>
                      <a:cubicBezTo>
                        <a:pt x="30072" y="47042"/>
                        <a:pt x="30055" y="47091"/>
                        <a:pt x="30022" y="47125"/>
                      </a:cubicBezTo>
                      <a:cubicBezTo>
                        <a:pt x="29887" y="47461"/>
                        <a:pt x="29737" y="47800"/>
                        <a:pt x="29585" y="48120"/>
                      </a:cubicBezTo>
                      <a:cubicBezTo>
                        <a:pt x="29401" y="48507"/>
                        <a:pt x="29166" y="48893"/>
                        <a:pt x="28848" y="49198"/>
                      </a:cubicBezTo>
                      <a:cubicBezTo>
                        <a:pt x="28732" y="49311"/>
                        <a:pt x="28613" y="49408"/>
                        <a:pt x="28479" y="49505"/>
                      </a:cubicBezTo>
                      <a:lnTo>
                        <a:pt x="28462" y="49505"/>
                      </a:lnTo>
                      <a:cubicBezTo>
                        <a:pt x="28167" y="49690"/>
                        <a:pt x="27819" y="49799"/>
                        <a:pt x="27465" y="49799"/>
                      </a:cubicBezTo>
                      <a:cubicBezTo>
                        <a:pt x="27417" y="49799"/>
                        <a:pt x="27369" y="49797"/>
                        <a:pt x="27321" y="49793"/>
                      </a:cubicBezTo>
                      <a:cubicBezTo>
                        <a:pt x="27406" y="49664"/>
                        <a:pt x="27473" y="49537"/>
                        <a:pt x="27540" y="49424"/>
                      </a:cubicBezTo>
                      <a:cubicBezTo>
                        <a:pt x="27540" y="49408"/>
                        <a:pt x="27557" y="49408"/>
                        <a:pt x="27557" y="49391"/>
                      </a:cubicBezTo>
                      <a:cubicBezTo>
                        <a:pt x="27623" y="49278"/>
                        <a:pt x="27724" y="49166"/>
                        <a:pt x="27808" y="49037"/>
                      </a:cubicBezTo>
                      <a:cubicBezTo>
                        <a:pt x="27857" y="48941"/>
                        <a:pt x="27907" y="48827"/>
                        <a:pt x="27942" y="48733"/>
                      </a:cubicBezTo>
                      <a:cubicBezTo>
                        <a:pt x="27955" y="48646"/>
                        <a:pt x="27897" y="48588"/>
                        <a:pt x="27825" y="48588"/>
                      </a:cubicBezTo>
                      <a:cubicBezTo>
                        <a:pt x="27803" y="48588"/>
                        <a:pt x="27781" y="48593"/>
                        <a:pt x="27758" y="48604"/>
                      </a:cubicBezTo>
                      <a:lnTo>
                        <a:pt x="27741" y="48604"/>
                      </a:lnTo>
                      <a:cubicBezTo>
                        <a:pt x="27623" y="48653"/>
                        <a:pt x="27523" y="48747"/>
                        <a:pt x="27439" y="48860"/>
                      </a:cubicBezTo>
                      <a:cubicBezTo>
                        <a:pt x="27406" y="48893"/>
                        <a:pt x="27355" y="48941"/>
                        <a:pt x="27321" y="48990"/>
                      </a:cubicBezTo>
                      <a:cubicBezTo>
                        <a:pt x="27287" y="49054"/>
                        <a:pt x="27238" y="49101"/>
                        <a:pt x="27205" y="49167"/>
                      </a:cubicBezTo>
                      <a:cubicBezTo>
                        <a:pt x="27155" y="49247"/>
                        <a:pt x="27087" y="49328"/>
                        <a:pt x="27021" y="49408"/>
                      </a:cubicBezTo>
                      <a:cubicBezTo>
                        <a:pt x="26970" y="49488"/>
                        <a:pt x="26920" y="49569"/>
                        <a:pt x="26887" y="49664"/>
                      </a:cubicBezTo>
                      <a:cubicBezTo>
                        <a:pt x="26802" y="49634"/>
                        <a:pt x="26736" y="49585"/>
                        <a:pt x="26686" y="49537"/>
                      </a:cubicBezTo>
                      <a:cubicBezTo>
                        <a:pt x="26635" y="49488"/>
                        <a:pt x="26601" y="49455"/>
                        <a:pt x="26567" y="49407"/>
                      </a:cubicBezTo>
                      <a:cubicBezTo>
                        <a:pt x="26584" y="49374"/>
                        <a:pt x="26601" y="49327"/>
                        <a:pt x="26619" y="49294"/>
                      </a:cubicBezTo>
                      <a:cubicBezTo>
                        <a:pt x="26669" y="49230"/>
                        <a:pt x="26703" y="49150"/>
                        <a:pt x="26753" y="49084"/>
                      </a:cubicBezTo>
                      <a:cubicBezTo>
                        <a:pt x="26768" y="49036"/>
                        <a:pt x="26802" y="48989"/>
                        <a:pt x="26818" y="48956"/>
                      </a:cubicBezTo>
                      <a:cubicBezTo>
                        <a:pt x="26835" y="48940"/>
                        <a:pt x="26835" y="48924"/>
                        <a:pt x="26852" y="48909"/>
                      </a:cubicBezTo>
                      <a:cubicBezTo>
                        <a:pt x="26987" y="48667"/>
                        <a:pt x="27188" y="48426"/>
                        <a:pt x="27238" y="48152"/>
                      </a:cubicBezTo>
                      <a:cubicBezTo>
                        <a:pt x="27251" y="48102"/>
                        <a:pt x="27201" y="48041"/>
                        <a:pt x="27147" y="48041"/>
                      </a:cubicBezTo>
                      <a:cubicBezTo>
                        <a:pt x="27132" y="48041"/>
                        <a:pt x="27117" y="48045"/>
                        <a:pt x="27103" y="48055"/>
                      </a:cubicBezTo>
                      <a:cubicBezTo>
                        <a:pt x="26852" y="48216"/>
                        <a:pt x="26702" y="48490"/>
                        <a:pt x="26549" y="48730"/>
                      </a:cubicBezTo>
                      <a:cubicBezTo>
                        <a:pt x="26499" y="48795"/>
                        <a:pt x="26449" y="48859"/>
                        <a:pt x="26417" y="48940"/>
                      </a:cubicBezTo>
                      <a:cubicBezTo>
                        <a:pt x="26400" y="48972"/>
                        <a:pt x="26365" y="49004"/>
                        <a:pt x="26349" y="49053"/>
                      </a:cubicBezTo>
                      <a:cubicBezTo>
                        <a:pt x="26332" y="49004"/>
                        <a:pt x="26332" y="48972"/>
                        <a:pt x="26315" y="48924"/>
                      </a:cubicBezTo>
                      <a:cubicBezTo>
                        <a:pt x="26282" y="48779"/>
                        <a:pt x="26265" y="48633"/>
                        <a:pt x="26282" y="48474"/>
                      </a:cubicBezTo>
                      <a:cubicBezTo>
                        <a:pt x="26298" y="48152"/>
                        <a:pt x="26417" y="47832"/>
                        <a:pt x="26583" y="47541"/>
                      </a:cubicBezTo>
                      <a:cubicBezTo>
                        <a:pt x="26734" y="47267"/>
                        <a:pt x="26903" y="47010"/>
                        <a:pt x="27019" y="46737"/>
                      </a:cubicBezTo>
                      <a:cubicBezTo>
                        <a:pt x="27052" y="46640"/>
                        <a:pt x="27069" y="46560"/>
                        <a:pt x="27086" y="46480"/>
                      </a:cubicBezTo>
                      <a:cubicBezTo>
                        <a:pt x="27100" y="46373"/>
                        <a:pt x="27032" y="46275"/>
                        <a:pt x="26941" y="46275"/>
                      </a:cubicBezTo>
                      <a:cubicBezTo>
                        <a:pt x="26923" y="46275"/>
                        <a:pt x="26905" y="46279"/>
                        <a:pt x="26885" y="46287"/>
                      </a:cubicBezTo>
                      <a:cubicBezTo>
                        <a:pt x="26852" y="46238"/>
                        <a:pt x="26835" y="46190"/>
                        <a:pt x="26835" y="46144"/>
                      </a:cubicBezTo>
                      <a:cubicBezTo>
                        <a:pt x="26801" y="46064"/>
                        <a:pt x="26801" y="45982"/>
                        <a:pt x="26818" y="45902"/>
                      </a:cubicBezTo>
                      <a:cubicBezTo>
                        <a:pt x="26818" y="45870"/>
                        <a:pt x="26835" y="45838"/>
                        <a:pt x="26852" y="45805"/>
                      </a:cubicBezTo>
                      <a:cubicBezTo>
                        <a:pt x="26885" y="45708"/>
                        <a:pt x="26970" y="45613"/>
                        <a:pt x="27053" y="45548"/>
                      </a:cubicBezTo>
                      <a:cubicBezTo>
                        <a:pt x="27222" y="45403"/>
                        <a:pt x="27473" y="45308"/>
                        <a:pt x="27656" y="45211"/>
                      </a:cubicBezTo>
                      <a:cubicBezTo>
                        <a:pt x="28026" y="45050"/>
                        <a:pt x="28378" y="44857"/>
                        <a:pt x="28678" y="44615"/>
                      </a:cubicBezTo>
                      <a:cubicBezTo>
                        <a:pt x="28814" y="44504"/>
                        <a:pt x="28946" y="44374"/>
                        <a:pt x="29065" y="44230"/>
                      </a:cubicBezTo>
                      <a:cubicBezTo>
                        <a:pt x="29099" y="44230"/>
                        <a:pt x="29132" y="44214"/>
                        <a:pt x="29166" y="44182"/>
                      </a:cubicBezTo>
                      <a:cubicBezTo>
                        <a:pt x="29502" y="43795"/>
                        <a:pt x="29819" y="43393"/>
                        <a:pt x="30089" y="42958"/>
                      </a:cubicBezTo>
                      <a:cubicBezTo>
                        <a:pt x="30374" y="42525"/>
                        <a:pt x="30625" y="42089"/>
                        <a:pt x="30860" y="41656"/>
                      </a:cubicBezTo>
                      <a:cubicBezTo>
                        <a:pt x="31346" y="40755"/>
                        <a:pt x="31783" y="39822"/>
                        <a:pt x="32152" y="38873"/>
                      </a:cubicBezTo>
                      <a:cubicBezTo>
                        <a:pt x="32723" y="37392"/>
                        <a:pt x="33125" y="35833"/>
                        <a:pt x="33376" y="34256"/>
                      </a:cubicBezTo>
                      <a:cubicBezTo>
                        <a:pt x="33428" y="33837"/>
                        <a:pt x="33478" y="33421"/>
                        <a:pt x="33528" y="33017"/>
                      </a:cubicBezTo>
                      <a:cubicBezTo>
                        <a:pt x="33578" y="32487"/>
                        <a:pt x="33612" y="31955"/>
                        <a:pt x="33627" y="31425"/>
                      </a:cubicBezTo>
                      <a:cubicBezTo>
                        <a:pt x="33644" y="30895"/>
                        <a:pt x="33627" y="30364"/>
                        <a:pt x="33560" y="29849"/>
                      </a:cubicBezTo>
                      <a:cubicBezTo>
                        <a:pt x="33694" y="29832"/>
                        <a:pt x="33830" y="29832"/>
                        <a:pt x="33964" y="29832"/>
                      </a:cubicBezTo>
                      <a:close/>
                      <a:moveTo>
                        <a:pt x="25794" y="49424"/>
                      </a:moveTo>
                      <a:cubicBezTo>
                        <a:pt x="25860" y="49554"/>
                        <a:pt x="25927" y="49682"/>
                        <a:pt x="26028" y="49793"/>
                      </a:cubicBezTo>
                      <a:cubicBezTo>
                        <a:pt x="25960" y="49889"/>
                        <a:pt x="25910" y="50002"/>
                        <a:pt x="25843" y="50099"/>
                      </a:cubicBezTo>
                      <a:cubicBezTo>
                        <a:pt x="25676" y="49890"/>
                        <a:pt x="25526" y="49664"/>
                        <a:pt x="25357" y="49440"/>
                      </a:cubicBezTo>
                      <a:lnTo>
                        <a:pt x="25442" y="49440"/>
                      </a:lnTo>
                      <a:cubicBezTo>
                        <a:pt x="25560" y="49424"/>
                        <a:pt x="25676" y="49424"/>
                        <a:pt x="25794" y="49424"/>
                      </a:cubicBezTo>
                      <a:close/>
                      <a:moveTo>
                        <a:pt x="29097" y="49824"/>
                      </a:moveTo>
                      <a:cubicBezTo>
                        <a:pt x="29281" y="50451"/>
                        <a:pt x="29466" y="51079"/>
                        <a:pt x="29600" y="51706"/>
                      </a:cubicBezTo>
                      <a:cubicBezTo>
                        <a:pt x="29768" y="52526"/>
                        <a:pt x="29868" y="53363"/>
                        <a:pt x="29935" y="54198"/>
                      </a:cubicBezTo>
                      <a:cubicBezTo>
                        <a:pt x="29969" y="54489"/>
                        <a:pt x="29985" y="54779"/>
                        <a:pt x="30020" y="55068"/>
                      </a:cubicBezTo>
                      <a:cubicBezTo>
                        <a:pt x="29567" y="54635"/>
                        <a:pt x="29130" y="54182"/>
                        <a:pt x="28711" y="53717"/>
                      </a:cubicBezTo>
                      <a:cubicBezTo>
                        <a:pt x="27822" y="52720"/>
                        <a:pt x="27001" y="51658"/>
                        <a:pt x="26195" y="50581"/>
                      </a:cubicBezTo>
                      <a:cubicBezTo>
                        <a:pt x="26264" y="50438"/>
                        <a:pt x="26331" y="50276"/>
                        <a:pt x="26396" y="50131"/>
                      </a:cubicBezTo>
                      <a:cubicBezTo>
                        <a:pt x="26719" y="50340"/>
                        <a:pt x="27112" y="50436"/>
                        <a:pt x="27502" y="50436"/>
                      </a:cubicBezTo>
                      <a:cubicBezTo>
                        <a:pt x="27800" y="50436"/>
                        <a:pt x="28097" y="50380"/>
                        <a:pt x="28358" y="50275"/>
                      </a:cubicBezTo>
                      <a:cubicBezTo>
                        <a:pt x="28626" y="50162"/>
                        <a:pt x="28879" y="50018"/>
                        <a:pt x="29097" y="49824"/>
                      </a:cubicBezTo>
                      <a:close/>
                      <a:moveTo>
                        <a:pt x="27805" y="53671"/>
                      </a:moveTo>
                      <a:cubicBezTo>
                        <a:pt x="28375" y="54329"/>
                        <a:pt x="28962" y="54957"/>
                        <a:pt x="29600" y="55568"/>
                      </a:cubicBezTo>
                      <a:cubicBezTo>
                        <a:pt x="29768" y="55714"/>
                        <a:pt x="29935" y="55874"/>
                        <a:pt x="30103" y="56017"/>
                      </a:cubicBezTo>
                      <a:cubicBezTo>
                        <a:pt x="30255" y="56147"/>
                        <a:pt x="30404" y="56275"/>
                        <a:pt x="30556" y="56388"/>
                      </a:cubicBezTo>
                      <a:cubicBezTo>
                        <a:pt x="30622" y="56452"/>
                        <a:pt x="30689" y="56501"/>
                        <a:pt x="30756" y="56565"/>
                      </a:cubicBezTo>
                      <a:cubicBezTo>
                        <a:pt x="31024" y="56775"/>
                        <a:pt x="31294" y="56984"/>
                        <a:pt x="31612" y="57128"/>
                      </a:cubicBezTo>
                      <a:cubicBezTo>
                        <a:pt x="31662" y="57160"/>
                        <a:pt x="31713" y="57160"/>
                        <a:pt x="31745" y="57160"/>
                      </a:cubicBezTo>
                      <a:cubicBezTo>
                        <a:pt x="32266" y="57547"/>
                        <a:pt x="32936" y="57739"/>
                        <a:pt x="33556" y="57883"/>
                      </a:cubicBezTo>
                      <a:cubicBezTo>
                        <a:pt x="33791" y="57949"/>
                        <a:pt x="34025" y="58013"/>
                        <a:pt x="34243" y="58077"/>
                      </a:cubicBezTo>
                      <a:cubicBezTo>
                        <a:pt x="34429" y="58126"/>
                        <a:pt x="34647" y="58173"/>
                        <a:pt x="34796" y="58287"/>
                      </a:cubicBezTo>
                      <a:cubicBezTo>
                        <a:pt x="34764" y="58303"/>
                        <a:pt x="34729" y="58303"/>
                        <a:pt x="34696" y="58303"/>
                      </a:cubicBezTo>
                      <a:cubicBezTo>
                        <a:pt x="34478" y="58367"/>
                        <a:pt x="34242" y="58400"/>
                        <a:pt x="34008" y="58431"/>
                      </a:cubicBezTo>
                      <a:cubicBezTo>
                        <a:pt x="33756" y="58447"/>
                        <a:pt x="33488" y="58447"/>
                        <a:pt x="33237" y="58497"/>
                      </a:cubicBezTo>
                      <a:cubicBezTo>
                        <a:pt x="33137" y="58528"/>
                        <a:pt x="33018" y="58577"/>
                        <a:pt x="32967" y="58690"/>
                      </a:cubicBezTo>
                      <a:cubicBezTo>
                        <a:pt x="32833" y="58769"/>
                        <a:pt x="32733" y="58914"/>
                        <a:pt x="32684" y="59043"/>
                      </a:cubicBezTo>
                      <a:cubicBezTo>
                        <a:pt x="32667" y="59091"/>
                        <a:pt x="32667" y="59172"/>
                        <a:pt x="32650" y="59220"/>
                      </a:cubicBezTo>
                      <a:cubicBezTo>
                        <a:pt x="32650" y="59235"/>
                        <a:pt x="32633" y="59268"/>
                        <a:pt x="32633" y="59300"/>
                      </a:cubicBezTo>
                      <a:cubicBezTo>
                        <a:pt x="32582" y="59284"/>
                        <a:pt x="32548" y="59252"/>
                        <a:pt x="32498" y="59220"/>
                      </a:cubicBezTo>
                      <a:cubicBezTo>
                        <a:pt x="32280" y="59058"/>
                        <a:pt x="32079" y="58866"/>
                        <a:pt x="31896" y="58674"/>
                      </a:cubicBezTo>
                      <a:cubicBezTo>
                        <a:pt x="31794" y="58562"/>
                        <a:pt x="31727" y="58464"/>
                        <a:pt x="31643" y="58368"/>
                      </a:cubicBezTo>
                      <a:cubicBezTo>
                        <a:pt x="31559" y="58256"/>
                        <a:pt x="31476" y="58143"/>
                        <a:pt x="31340" y="58094"/>
                      </a:cubicBezTo>
                      <a:cubicBezTo>
                        <a:pt x="31241" y="57997"/>
                        <a:pt x="31088" y="57933"/>
                        <a:pt x="30939" y="57869"/>
                      </a:cubicBezTo>
                      <a:cubicBezTo>
                        <a:pt x="30872" y="57854"/>
                        <a:pt x="30804" y="57820"/>
                        <a:pt x="30737" y="57790"/>
                      </a:cubicBezTo>
                      <a:cubicBezTo>
                        <a:pt x="30590" y="57722"/>
                        <a:pt x="30421" y="57643"/>
                        <a:pt x="30271" y="57579"/>
                      </a:cubicBezTo>
                      <a:cubicBezTo>
                        <a:pt x="30203" y="57530"/>
                        <a:pt x="30119" y="57499"/>
                        <a:pt x="30037" y="57450"/>
                      </a:cubicBezTo>
                      <a:cubicBezTo>
                        <a:pt x="29567" y="57225"/>
                        <a:pt x="29097" y="56967"/>
                        <a:pt x="28660" y="56711"/>
                      </a:cubicBezTo>
                      <a:cubicBezTo>
                        <a:pt x="27973" y="56292"/>
                        <a:pt x="27302" y="55858"/>
                        <a:pt x="26666" y="55374"/>
                      </a:cubicBezTo>
                      <a:cubicBezTo>
                        <a:pt x="26986" y="55182"/>
                        <a:pt x="27237" y="54812"/>
                        <a:pt x="27420" y="54506"/>
                      </a:cubicBezTo>
                      <a:cubicBezTo>
                        <a:pt x="27571" y="54249"/>
                        <a:pt x="27723" y="53960"/>
                        <a:pt x="27805" y="53671"/>
                      </a:cubicBezTo>
                      <a:close/>
                      <a:moveTo>
                        <a:pt x="32702" y="59297"/>
                      </a:moveTo>
                      <a:cubicBezTo>
                        <a:pt x="32702" y="59303"/>
                        <a:pt x="32700" y="59307"/>
                        <a:pt x="32698" y="59310"/>
                      </a:cubicBezTo>
                      <a:lnTo>
                        <a:pt x="32698" y="59310"/>
                      </a:lnTo>
                      <a:cubicBezTo>
                        <a:pt x="32702" y="59305"/>
                        <a:pt x="32702" y="59298"/>
                        <a:pt x="32702" y="59297"/>
                      </a:cubicBezTo>
                      <a:close/>
                      <a:moveTo>
                        <a:pt x="13051" y="54492"/>
                      </a:moveTo>
                      <a:cubicBezTo>
                        <a:pt x="13218" y="54604"/>
                        <a:pt x="13418" y="54684"/>
                        <a:pt x="13604" y="54797"/>
                      </a:cubicBezTo>
                      <a:cubicBezTo>
                        <a:pt x="13789" y="54894"/>
                        <a:pt x="13973" y="55023"/>
                        <a:pt x="14157" y="55150"/>
                      </a:cubicBezTo>
                      <a:cubicBezTo>
                        <a:pt x="14508" y="55390"/>
                        <a:pt x="14811" y="55713"/>
                        <a:pt x="15062" y="56034"/>
                      </a:cubicBezTo>
                      <a:cubicBezTo>
                        <a:pt x="15079" y="56066"/>
                        <a:pt x="15111" y="56098"/>
                        <a:pt x="15145" y="56147"/>
                      </a:cubicBezTo>
                      <a:cubicBezTo>
                        <a:pt x="14893" y="56388"/>
                        <a:pt x="14642" y="56629"/>
                        <a:pt x="14391" y="56854"/>
                      </a:cubicBezTo>
                      <a:cubicBezTo>
                        <a:pt x="13704" y="57482"/>
                        <a:pt x="12965" y="58045"/>
                        <a:pt x="12177" y="58559"/>
                      </a:cubicBezTo>
                      <a:cubicBezTo>
                        <a:pt x="11959" y="58703"/>
                        <a:pt x="11725" y="58847"/>
                        <a:pt x="11489" y="58993"/>
                      </a:cubicBezTo>
                      <a:cubicBezTo>
                        <a:pt x="11373" y="59057"/>
                        <a:pt x="11256" y="59123"/>
                        <a:pt x="11155" y="59187"/>
                      </a:cubicBezTo>
                      <a:cubicBezTo>
                        <a:pt x="11019" y="59267"/>
                        <a:pt x="10853" y="59346"/>
                        <a:pt x="10836" y="59507"/>
                      </a:cubicBezTo>
                      <a:lnTo>
                        <a:pt x="10836" y="59524"/>
                      </a:lnTo>
                      <a:cubicBezTo>
                        <a:pt x="10802" y="59556"/>
                        <a:pt x="10786" y="59571"/>
                        <a:pt x="10769" y="59604"/>
                      </a:cubicBezTo>
                      <a:cubicBezTo>
                        <a:pt x="10600" y="59894"/>
                        <a:pt x="10433" y="60181"/>
                        <a:pt x="10266" y="60472"/>
                      </a:cubicBezTo>
                      <a:cubicBezTo>
                        <a:pt x="10181" y="60617"/>
                        <a:pt x="10098" y="60762"/>
                        <a:pt x="10015" y="60906"/>
                      </a:cubicBezTo>
                      <a:cubicBezTo>
                        <a:pt x="9964" y="61003"/>
                        <a:pt x="9913" y="61131"/>
                        <a:pt x="9813" y="61196"/>
                      </a:cubicBezTo>
                      <a:cubicBezTo>
                        <a:pt x="9804" y="61201"/>
                        <a:pt x="9795" y="61203"/>
                        <a:pt x="9786" y="61203"/>
                      </a:cubicBezTo>
                      <a:cubicBezTo>
                        <a:pt x="9761" y="61203"/>
                        <a:pt x="9737" y="61188"/>
                        <a:pt x="9712" y="61164"/>
                      </a:cubicBezTo>
                      <a:cubicBezTo>
                        <a:pt x="9645" y="61085"/>
                        <a:pt x="9645" y="60972"/>
                        <a:pt x="9645" y="60876"/>
                      </a:cubicBezTo>
                      <a:cubicBezTo>
                        <a:pt x="9679" y="60554"/>
                        <a:pt x="9880" y="60281"/>
                        <a:pt x="9813" y="59959"/>
                      </a:cubicBezTo>
                      <a:cubicBezTo>
                        <a:pt x="9813" y="59911"/>
                        <a:pt x="9779" y="59879"/>
                        <a:pt x="9745" y="59847"/>
                      </a:cubicBezTo>
                      <a:cubicBezTo>
                        <a:pt x="9711" y="59798"/>
                        <a:pt x="9662" y="59767"/>
                        <a:pt x="9612" y="59750"/>
                      </a:cubicBezTo>
                      <a:cubicBezTo>
                        <a:pt x="9511" y="59734"/>
                        <a:pt x="9411" y="59717"/>
                        <a:pt x="9327" y="59717"/>
                      </a:cubicBezTo>
                      <a:lnTo>
                        <a:pt x="8941" y="59717"/>
                      </a:lnTo>
                      <a:cubicBezTo>
                        <a:pt x="8691" y="59717"/>
                        <a:pt x="8456" y="59717"/>
                        <a:pt x="8221" y="59700"/>
                      </a:cubicBezTo>
                      <a:cubicBezTo>
                        <a:pt x="7784" y="59667"/>
                        <a:pt x="7365" y="59620"/>
                        <a:pt x="6945" y="59556"/>
                      </a:cubicBezTo>
                      <a:cubicBezTo>
                        <a:pt x="6828" y="59524"/>
                        <a:pt x="6676" y="59507"/>
                        <a:pt x="6577" y="59443"/>
                      </a:cubicBezTo>
                      <a:cubicBezTo>
                        <a:pt x="6560" y="59427"/>
                        <a:pt x="6544" y="59410"/>
                        <a:pt x="6544" y="59364"/>
                      </a:cubicBezTo>
                      <a:lnTo>
                        <a:pt x="6544" y="59332"/>
                      </a:lnTo>
                      <a:cubicBezTo>
                        <a:pt x="6544" y="59300"/>
                        <a:pt x="6560" y="59268"/>
                        <a:pt x="6577" y="59235"/>
                      </a:cubicBezTo>
                      <a:cubicBezTo>
                        <a:pt x="6745" y="58994"/>
                        <a:pt x="7179" y="58994"/>
                        <a:pt x="7450" y="58930"/>
                      </a:cubicBezTo>
                      <a:cubicBezTo>
                        <a:pt x="8103" y="58801"/>
                        <a:pt x="8758" y="58561"/>
                        <a:pt x="9344" y="58254"/>
                      </a:cubicBezTo>
                      <a:cubicBezTo>
                        <a:pt x="9949" y="57932"/>
                        <a:pt x="10467" y="57515"/>
                        <a:pt x="10936" y="57048"/>
                      </a:cubicBezTo>
                      <a:cubicBezTo>
                        <a:pt x="11004" y="56984"/>
                        <a:pt x="11071" y="56919"/>
                        <a:pt x="11138" y="56838"/>
                      </a:cubicBezTo>
                      <a:cubicBezTo>
                        <a:pt x="11155" y="56838"/>
                        <a:pt x="11172" y="56822"/>
                        <a:pt x="11172" y="56822"/>
                      </a:cubicBezTo>
                      <a:cubicBezTo>
                        <a:pt x="11407" y="56614"/>
                        <a:pt x="11591" y="56372"/>
                        <a:pt x="11776" y="56131"/>
                      </a:cubicBezTo>
                      <a:cubicBezTo>
                        <a:pt x="11978" y="55907"/>
                        <a:pt x="12161" y="55681"/>
                        <a:pt x="12346" y="55440"/>
                      </a:cubicBezTo>
                      <a:cubicBezTo>
                        <a:pt x="12598" y="55117"/>
                        <a:pt x="12833" y="54813"/>
                        <a:pt x="13051" y="54492"/>
                      </a:cubicBezTo>
                      <a:close/>
                      <a:moveTo>
                        <a:pt x="17744" y="48859"/>
                      </a:moveTo>
                      <a:cubicBezTo>
                        <a:pt x="17877" y="49004"/>
                        <a:pt x="18029" y="49133"/>
                        <a:pt x="18180" y="49246"/>
                      </a:cubicBezTo>
                      <a:cubicBezTo>
                        <a:pt x="18247" y="49294"/>
                        <a:pt x="18314" y="49343"/>
                        <a:pt x="18382" y="49390"/>
                      </a:cubicBezTo>
                      <a:cubicBezTo>
                        <a:pt x="18465" y="49438"/>
                        <a:pt x="18548" y="49487"/>
                        <a:pt x="18633" y="49534"/>
                      </a:cubicBezTo>
                      <a:cubicBezTo>
                        <a:pt x="18667" y="49568"/>
                        <a:pt x="18699" y="49582"/>
                        <a:pt x="18750" y="49599"/>
                      </a:cubicBezTo>
                      <a:cubicBezTo>
                        <a:pt x="18767" y="49614"/>
                        <a:pt x="18784" y="49631"/>
                        <a:pt x="18817" y="49631"/>
                      </a:cubicBezTo>
                      <a:cubicBezTo>
                        <a:pt x="18986" y="49727"/>
                        <a:pt x="19153" y="49791"/>
                        <a:pt x="19320" y="49856"/>
                      </a:cubicBezTo>
                      <a:cubicBezTo>
                        <a:pt x="19438" y="49904"/>
                        <a:pt x="19571" y="49936"/>
                        <a:pt x="19689" y="49968"/>
                      </a:cubicBezTo>
                      <a:cubicBezTo>
                        <a:pt x="20005" y="50052"/>
                        <a:pt x="20332" y="50119"/>
                        <a:pt x="20661" y="50119"/>
                      </a:cubicBezTo>
                      <a:cubicBezTo>
                        <a:pt x="20767" y="50119"/>
                        <a:pt x="20873" y="50112"/>
                        <a:pt x="20980" y="50097"/>
                      </a:cubicBezTo>
                      <a:cubicBezTo>
                        <a:pt x="21332" y="50048"/>
                        <a:pt x="21634" y="49919"/>
                        <a:pt x="21886" y="49710"/>
                      </a:cubicBezTo>
                      <a:cubicBezTo>
                        <a:pt x="22004" y="49807"/>
                        <a:pt x="22137" y="49887"/>
                        <a:pt x="22289" y="49951"/>
                      </a:cubicBezTo>
                      <a:cubicBezTo>
                        <a:pt x="22575" y="50071"/>
                        <a:pt x="22873" y="50125"/>
                        <a:pt x="23170" y="50125"/>
                      </a:cubicBezTo>
                      <a:cubicBezTo>
                        <a:pt x="23745" y="50125"/>
                        <a:pt x="24319" y="49926"/>
                        <a:pt x="24804" y="49629"/>
                      </a:cubicBezTo>
                      <a:cubicBezTo>
                        <a:pt x="24838" y="49677"/>
                        <a:pt x="24871" y="49725"/>
                        <a:pt x="24905" y="49773"/>
                      </a:cubicBezTo>
                      <a:cubicBezTo>
                        <a:pt x="24954" y="49853"/>
                        <a:pt x="25006" y="49917"/>
                        <a:pt x="25056" y="49996"/>
                      </a:cubicBezTo>
                      <a:cubicBezTo>
                        <a:pt x="25140" y="50109"/>
                        <a:pt x="25223" y="50239"/>
                        <a:pt x="25290" y="50352"/>
                      </a:cubicBezTo>
                      <a:cubicBezTo>
                        <a:pt x="25374" y="50464"/>
                        <a:pt x="25459" y="50577"/>
                        <a:pt x="25525" y="50690"/>
                      </a:cubicBezTo>
                      <a:cubicBezTo>
                        <a:pt x="25660" y="50868"/>
                        <a:pt x="25778" y="51043"/>
                        <a:pt x="25911" y="51220"/>
                      </a:cubicBezTo>
                      <a:cubicBezTo>
                        <a:pt x="26146" y="51542"/>
                        <a:pt x="26382" y="51863"/>
                        <a:pt x="26633" y="52185"/>
                      </a:cubicBezTo>
                      <a:cubicBezTo>
                        <a:pt x="26885" y="52523"/>
                        <a:pt x="27136" y="52844"/>
                        <a:pt x="27404" y="53166"/>
                      </a:cubicBezTo>
                      <a:cubicBezTo>
                        <a:pt x="27387" y="53199"/>
                        <a:pt x="27370" y="53213"/>
                        <a:pt x="27354" y="53246"/>
                      </a:cubicBezTo>
                      <a:cubicBezTo>
                        <a:pt x="27287" y="53423"/>
                        <a:pt x="27253" y="53583"/>
                        <a:pt x="27187" y="53760"/>
                      </a:cubicBezTo>
                      <a:cubicBezTo>
                        <a:pt x="27119" y="53922"/>
                        <a:pt x="27035" y="54083"/>
                        <a:pt x="26950" y="54227"/>
                      </a:cubicBezTo>
                      <a:cubicBezTo>
                        <a:pt x="26851" y="54387"/>
                        <a:pt x="26766" y="54532"/>
                        <a:pt x="26648" y="54677"/>
                      </a:cubicBezTo>
                      <a:cubicBezTo>
                        <a:pt x="26548" y="54823"/>
                        <a:pt x="26430" y="54967"/>
                        <a:pt x="26348" y="55111"/>
                      </a:cubicBezTo>
                      <a:lnTo>
                        <a:pt x="26095" y="54918"/>
                      </a:lnTo>
                      <a:cubicBezTo>
                        <a:pt x="25710" y="54602"/>
                        <a:pt x="25324" y="54264"/>
                        <a:pt x="24921" y="53959"/>
                      </a:cubicBezTo>
                      <a:cubicBezTo>
                        <a:pt x="24904" y="53943"/>
                        <a:pt x="24870" y="53926"/>
                        <a:pt x="24854" y="53895"/>
                      </a:cubicBezTo>
                      <a:cubicBezTo>
                        <a:pt x="24787" y="53572"/>
                        <a:pt x="24705" y="53235"/>
                        <a:pt x="24620" y="52897"/>
                      </a:cubicBezTo>
                      <a:cubicBezTo>
                        <a:pt x="24503" y="52479"/>
                        <a:pt x="24402" y="52044"/>
                        <a:pt x="24268" y="51626"/>
                      </a:cubicBezTo>
                      <a:cubicBezTo>
                        <a:pt x="24234" y="51498"/>
                        <a:pt x="24183" y="51370"/>
                        <a:pt x="24149" y="51240"/>
                      </a:cubicBezTo>
                      <a:cubicBezTo>
                        <a:pt x="24100" y="51063"/>
                        <a:pt x="24050" y="50902"/>
                        <a:pt x="23983" y="50741"/>
                      </a:cubicBezTo>
                      <a:cubicBezTo>
                        <a:pt x="23969" y="50688"/>
                        <a:pt x="23927" y="50665"/>
                        <a:pt x="23885" y="50665"/>
                      </a:cubicBezTo>
                      <a:cubicBezTo>
                        <a:pt x="23824" y="50665"/>
                        <a:pt x="23762" y="50713"/>
                        <a:pt x="23782" y="50789"/>
                      </a:cubicBezTo>
                      <a:cubicBezTo>
                        <a:pt x="23849" y="51095"/>
                        <a:pt x="23900" y="51386"/>
                        <a:pt x="23967" y="51690"/>
                      </a:cubicBezTo>
                      <a:cubicBezTo>
                        <a:pt x="24000" y="51852"/>
                        <a:pt x="24034" y="52013"/>
                        <a:pt x="24051" y="52173"/>
                      </a:cubicBezTo>
                      <a:cubicBezTo>
                        <a:pt x="24169" y="52704"/>
                        <a:pt x="24269" y="53234"/>
                        <a:pt x="24371" y="53749"/>
                      </a:cubicBezTo>
                      <a:cubicBezTo>
                        <a:pt x="24371" y="53814"/>
                        <a:pt x="24388" y="53862"/>
                        <a:pt x="24404" y="53910"/>
                      </a:cubicBezTo>
                      <a:cubicBezTo>
                        <a:pt x="24487" y="54361"/>
                        <a:pt x="24571" y="54809"/>
                        <a:pt x="24639" y="55261"/>
                      </a:cubicBezTo>
                      <a:cubicBezTo>
                        <a:pt x="24839" y="56355"/>
                        <a:pt x="25008" y="57433"/>
                        <a:pt x="25142" y="58526"/>
                      </a:cubicBezTo>
                      <a:cubicBezTo>
                        <a:pt x="25274" y="59700"/>
                        <a:pt x="25375" y="60876"/>
                        <a:pt x="25460" y="62047"/>
                      </a:cubicBezTo>
                      <a:cubicBezTo>
                        <a:pt x="25460" y="62129"/>
                        <a:pt x="25477" y="62226"/>
                        <a:pt x="25477" y="62321"/>
                      </a:cubicBezTo>
                      <a:cubicBezTo>
                        <a:pt x="25291" y="62369"/>
                        <a:pt x="25107" y="62418"/>
                        <a:pt x="24941" y="62483"/>
                      </a:cubicBezTo>
                      <a:cubicBezTo>
                        <a:pt x="24872" y="62498"/>
                        <a:pt x="24806" y="62515"/>
                        <a:pt x="24755" y="62531"/>
                      </a:cubicBezTo>
                      <a:cubicBezTo>
                        <a:pt x="24438" y="62611"/>
                        <a:pt x="24118" y="62675"/>
                        <a:pt x="23800" y="62741"/>
                      </a:cubicBezTo>
                      <a:cubicBezTo>
                        <a:pt x="23146" y="62868"/>
                        <a:pt x="22493" y="62933"/>
                        <a:pt x="21839" y="62981"/>
                      </a:cubicBezTo>
                      <a:cubicBezTo>
                        <a:pt x="21484" y="62993"/>
                        <a:pt x="21129" y="63004"/>
                        <a:pt x="20768" y="63004"/>
                      </a:cubicBezTo>
                      <a:cubicBezTo>
                        <a:pt x="20617" y="63004"/>
                        <a:pt x="20465" y="63002"/>
                        <a:pt x="20311" y="62997"/>
                      </a:cubicBezTo>
                      <a:lnTo>
                        <a:pt x="19993" y="62997"/>
                      </a:lnTo>
                      <a:cubicBezTo>
                        <a:pt x="19927" y="62981"/>
                        <a:pt x="19860" y="62981"/>
                        <a:pt x="19792" y="62981"/>
                      </a:cubicBezTo>
                      <a:cubicBezTo>
                        <a:pt x="19691" y="62981"/>
                        <a:pt x="19592" y="62965"/>
                        <a:pt x="19490" y="62965"/>
                      </a:cubicBezTo>
                      <a:cubicBezTo>
                        <a:pt x="18987" y="62917"/>
                        <a:pt x="18484" y="62854"/>
                        <a:pt x="17980" y="62758"/>
                      </a:cubicBezTo>
                      <a:cubicBezTo>
                        <a:pt x="17963" y="62758"/>
                        <a:pt x="17931" y="62742"/>
                        <a:pt x="17914" y="62742"/>
                      </a:cubicBezTo>
                      <a:cubicBezTo>
                        <a:pt x="17762" y="62708"/>
                        <a:pt x="17612" y="62677"/>
                        <a:pt x="17460" y="62644"/>
                      </a:cubicBezTo>
                      <a:cubicBezTo>
                        <a:pt x="16957" y="62532"/>
                        <a:pt x="16471" y="62387"/>
                        <a:pt x="16000" y="62210"/>
                      </a:cubicBezTo>
                      <a:cubicBezTo>
                        <a:pt x="16169" y="60473"/>
                        <a:pt x="16437" y="58720"/>
                        <a:pt x="16553" y="56966"/>
                      </a:cubicBezTo>
                      <a:cubicBezTo>
                        <a:pt x="16586" y="56452"/>
                        <a:pt x="16604" y="55937"/>
                        <a:pt x="16604" y="55423"/>
                      </a:cubicBezTo>
                      <a:lnTo>
                        <a:pt x="16604" y="54957"/>
                      </a:lnTo>
                      <a:cubicBezTo>
                        <a:pt x="16586" y="54587"/>
                        <a:pt x="16569" y="54233"/>
                        <a:pt x="16486" y="53879"/>
                      </a:cubicBezTo>
                      <a:cubicBezTo>
                        <a:pt x="16477" y="53839"/>
                        <a:pt x="16440" y="53819"/>
                        <a:pt x="16402" y="53819"/>
                      </a:cubicBezTo>
                      <a:cubicBezTo>
                        <a:pt x="16365" y="53819"/>
                        <a:pt x="16327" y="53839"/>
                        <a:pt x="16318" y="53879"/>
                      </a:cubicBezTo>
                      <a:cubicBezTo>
                        <a:pt x="16268" y="54248"/>
                        <a:pt x="16251" y="54619"/>
                        <a:pt x="16234" y="54990"/>
                      </a:cubicBezTo>
                      <a:cubicBezTo>
                        <a:pt x="16201" y="55020"/>
                        <a:pt x="16150" y="55069"/>
                        <a:pt x="16115" y="55100"/>
                      </a:cubicBezTo>
                      <a:cubicBezTo>
                        <a:pt x="16016" y="55197"/>
                        <a:pt x="15949" y="55277"/>
                        <a:pt x="15864" y="55374"/>
                      </a:cubicBezTo>
                      <a:cubicBezTo>
                        <a:pt x="15748" y="55503"/>
                        <a:pt x="15614" y="55632"/>
                        <a:pt x="15496" y="55777"/>
                      </a:cubicBezTo>
                      <a:cubicBezTo>
                        <a:pt x="15496" y="55761"/>
                        <a:pt x="15496" y="55761"/>
                        <a:pt x="15479" y="55744"/>
                      </a:cubicBezTo>
                      <a:cubicBezTo>
                        <a:pt x="15260" y="55453"/>
                        <a:pt x="14992" y="55180"/>
                        <a:pt x="14690" y="54939"/>
                      </a:cubicBezTo>
                      <a:cubicBezTo>
                        <a:pt x="14624" y="54892"/>
                        <a:pt x="14572" y="54860"/>
                        <a:pt x="14506" y="54809"/>
                      </a:cubicBezTo>
                      <a:cubicBezTo>
                        <a:pt x="14456" y="54763"/>
                        <a:pt x="14390" y="54730"/>
                        <a:pt x="14340" y="54699"/>
                      </a:cubicBezTo>
                      <a:cubicBezTo>
                        <a:pt x="14188" y="54602"/>
                        <a:pt x="14037" y="54522"/>
                        <a:pt x="13886" y="54442"/>
                      </a:cubicBezTo>
                      <a:cubicBezTo>
                        <a:pt x="13685" y="54345"/>
                        <a:pt x="13467" y="54249"/>
                        <a:pt x="13249" y="54216"/>
                      </a:cubicBezTo>
                      <a:cubicBezTo>
                        <a:pt x="13281" y="54152"/>
                        <a:pt x="13332" y="54089"/>
                        <a:pt x="13383" y="54008"/>
                      </a:cubicBezTo>
                      <a:cubicBezTo>
                        <a:pt x="13433" y="53928"/>
                        <a:pt x="13483" y="53846"/>
                        <a:pt x="13534" y="53766"/>
                      </a:cubicBezTo>
                      <a:cubicBezTo>
                        <a:pt x="13600" y="53685"/>
                        <a:pt x="13651" y="53605"/>
                        <a:pt x="13702" y="53524"/>
                      </a:cubicBezTo>
                      <a:cubicBezTo>
                        <a:pt x="14238" y="52704"/>
                        <a:pt x="14724" y="51836"/>
                        <a:pt x="15145" y="50951"/>
                      </a:cubicBezTo>
                      <a:cubicBezTo>
                        <a:pt x="15279" y="50645"/>
                        <a:pt x="15430" y="50356"/>
                        <a:pt x="15547" y="50034"/>
                      </a:cubicBezTo>
                      <a:cubicBezTo>
                        <a:pt x="15564" y="49985"/>
                        <a:pt x="15599" y="49937"/>
                        <a:pt x="15616" y="49890"/>
                      </a:cubicBezTo>
                      <a:cubicBezTo>
                        <a:pt x="15817" y="49664"/>
                        <a:pt x="15967" y="49440"/>
                        <a:pt x="16235" y="49294"/>
                      </a:cubicBezTo>
                      <a:cubicBezTo>
                        <a:pt x="16537" y="49133"/>
                        <a:pt x="16873" y="49069"/>
                        <a:pt x="17191" y="48989"/>
                      </a:cubicBezTo>
                      <a:cubicBezTo>
                        <a:pt x="17376" y="48956"/>
                        <a:pt x="17560" y="48909"/>
                        <a:pt x="17744" y="48859"/>
                      </a:cubicBezTo>
                      <a:close/>
                      <a:moveTo>
                        <a:pt x="25507" y="62884"/>
                      </a:moveTo>
                      <a:cubicBezTo>
                        <a:pt x="25526" y="63126"/>
                        <a:pt x="25543" y="63368"/>
                        <a:pt x="25543" y="63625"/>
                      </a:cubicBezTo>
                      <a:cubicBezTo>
                        <a:pt x="25442" y="63545"/>
                        <a:pt x="25307" y="63497"/>
                        <a:pt x="25224" y="63432"/>
                      </a:cubicBezTo>
                      <a:cubicBezTo>
                        <a:pt x="25173" y="63384"/>
                        <a:pt x="25123" y="63351"/>
                        <a:pt x="25072" y="63287"/>
                      </a:cubicBezTo>
                      <a:cubicBezTo>
                        <a:pt x="25005" y="63221"/>
                        <a:pt x="24953" y="63141"/>
                        <a:pt x="24887" y="63061"/>
                      </a:cubicBezTo>
                      <a:cubicBezTo>
                        <a:pt x="24939" y="63046"/>
                        <a:pt x="24988" y="63030"/>
                        <a:pt x="25038" y="63030"/>
                      </a:cubicBezTo>
                      <a:cubicBezTo>
                        <a:pt x="25189" y="62981"/>
                        <a:pt x="25356" y="62933"/>
                        <a:pt x="25507" y="62884"/>
                      </a:cubicBezTo>
                      <a:close/>
                      <a:moveTo>
                        <a:pt x="15966" y="62403"/>
                      </a:moveTo>
                      <a:cubicBezTo>
                        <a:pt x="16452" y="62613"/>
                        <a:pt x="16939" y="62773"/>
                        <a:pt x="17425" y="62917"/>
                      </a:cubicBezTo>
                      <a:cubicBezTo>
                        <a:pt x="17409" y="62997"/>
                        <a:pt x="17409" y="63094"/>
                        <a:pt x="17392" y="63174"/>
                      </a:cubicBezTo>
                      <a:cubicBezTo>
                        <a:pt x="17208" y="63400"/>
                        <a:pt x="17007" y="63594"/>
                        <a:pt x="16755" y="63738"/>
                      </a:cubicBezTo>
                      <a:cubicBezTo>
                        <a:pt x="16586" y="63834"/>
                        <a:pt x="16420" y="63915"/>
                        <a:pt x="16234" y="63962"/>
                      </a:cubicBezTo>
                      <a:cubicBezTo>
                        <a:pt x="16117" y="63995"/>
                        <a:pt x="15966" y="63995"/>
                        <a:pt x="15848" y="64027"/>
                      </a:cubicBezTo>
                      <a:cubicBezTo>
                        <a:pt x="15882" y="63496"/>
                        <a:pt x="15915" y="62948"/>
                        <a:pt x="15966" y="62419"/>
                      </a:cubicBezTo>
                      <a:lnTo>
                        <a:pt x="15966" y="62403"/>
                      </a:lnTo>
                      <a:close/>
                      <a:moveTo>
                        <a:pt x="5806" y="43020"/>
                      </a:moveTo>
                      <a:cubicBezTo>
                        <a:pt x="6125" y="43133"/>
                        <a:pt x="6425" y="43230"/>
                        <a:pt x="6728" y="43324"/>
                      </a:cubicBezTo>
                      <a:cubicBezTo>
                        <a:pt x="7249" y="43486"/>
                        <a:pt x="7785" y="43615"/>
                        <a:pt x="8322" y="43711"/>
                      </a:cubicBezTo>
                      <a:cubicBezTo>
                        <a:pt x="8804" y="43801"/>
                        <a:pt x="9286" y="43891"/>
                        <a:pt x="9780" y="43891"/>
                      </a:cubicBezTo>
                      <a:cubicBezTo>
                        <a:pt x="9819" y="43891"/>
                        <a:pt x="9858" y="43890"/>
                        <a:pt x="9897" y="43889"/>
                      </a:cubicBezTo>
                      <a:cubicBezTo>
                        <a:pt x="10351" y="44194"/>
                        <a:pt x="10718" y="44628"/>
                        <a:pt x="11238" y="44855"/>
                      </a:cubicBezTo>
                      <a:cubicBezTo>
                        <a:pt x="11548" y="44979"/>
                        <a:pt x="11883" y="45047"/>
                        <a:pt x="12219" y="45047"/>
                      </a:cubicBezTo>
                      <a:cubicBezTo>
                        <a:pt x="12447" y="45047"/>
                        <a:pt x="12675" y="45016"/>
                        <a:pt x="12898" y="44952"/>
                      </a:cubicBezTo>
                      <a:cubicBezTo>
                        <a:pt x="13067" y="44903"/>
                        <a:pt x="13352" y="44823"/>
                        <a:pt x="13518" y="44678"/>
                      </a:cubicBezTo>
                      <a:cubicBezTo>
                        <a:pt x="13685" y="44839"/>
                        <a:pt x="13888" y="44983"/>
                        <a:pt x="14089" y="45096"/>
                      </a:cubicBezTo>
                      <a:cubicBezTo>
                        <a:pt x="14357" y="45256"/>
                        <a:pt x="14642" y="45353"/>
                        <a:pt x="14927" y="45450"/>
                      </a:cubicBezTo>
                      <a:cubicBezTo>
                        <a:pt x="15173" y="45528"/>
                        <a:pt x="15442" y="45607"/>
                        <a:pt x="15705" y="45607"/>
                      </a:cubicBezTo>
                      <a:cubicBezTo>
                        <a:pt x="15765" y="45607"/>
                        <a:pt x="15825" y="45603"/>
                        <a:pt x="15884" y="45594"/>
                      </a:cubicBezTo>
                      <a:cubicBezTo>
                        <a:pt x="15951" y="45594"/>
                        <a:pt x="15985" y="45563"/>
                        <a:pt x="16000" y="45530"/>
                      </a:cubicBezTo>
                      <a:cubicBezTo>
                        <a:pt x="16067" y="45610"/>
                        <a:pt x="16118" y="45691"/>
                        <a:pt x="16186" y="45773"/>
                      </a:cubicBezTo>
                      <a:cubicBezTo>
                        <a:pt x="16270" y="45837"/>
                        <a:pt x="16354" y="45918"/>
                        <a:pt x="16438" y="45982"/>
                      </a:cubicBezTo>
                      <a:cubicBezTo>
                        <a:pt x="16605" y="46111"/>
                        <a:pt x="16773" y="46238"/>
                        <a:pt x="16958" y="46351"/>
                      </a:cubicBezTo>
                      <a:cubicBezTo>
                        <a:pt x="17311" y="46577"/>
                        <a:pt x="17696" y="46738"/>
                        <a:pt x="18099" y="46882"/>
                      </a:cubicBezTo>
                      <a:cubicBezTo>
                        <a:pt x="18116" y="47251"/>
                        <a:pt x="18132" y="47622"/>
                        <a:pt x="18149" y="48008"/>
                      </a:cubicBezTo>
                      <a:cubicBezTo>
                        <a:pt x="18116" y="48072"/>
                        <a:pt x="18082" y="48119"/>
                        <a:pt x="17981" y="48169"/>
                      </a:cubicBezTo>
                      <a:cubicBezTo>
                        <a:pt x="17864" y="48249"/>
                        <a:pt x="17713" y="48282"/>
                        <a:pt x="17562" y="48314"/>
                      </a:cubicBezTo>
                      <a:cubicBezTo>
                        <a:pt x="17209" y="48411"/>
                        <a:pt x="16858" y="48459"/>
                        <a:pt x="16521" y="48556"/>
                      </a:cubicBezTo>
                      <a:cubicBezTo>
                        <a:pt x="15985" y="48700"/>
                        <a:pt x="15179" y="49086"/>
                        <a:pt x="15196" y="49715"/>
                      </a:cubicBezTo>
                      <a:lnTo>
                        <a:pt x="15196" y="49763"/>
                      </a:lnTo>
                      <a:cubicBezTo>
                        <a:pt x="15063" y="50035"/>
                        <a:pt x="14945" y="50293"/>
                        <a:pt x="14811" y="50551"/>
                      </a:cubicBezTo>
                      <a:cubicBezTo>
                        <a:pt x="14557" y="51082"/>
                        <a:pt x="14275" y="51598"/>
                        <a:pt x="13989" y="52095"/>
                      </a:cubicBezTo>
                      <a:cubicBezTo>
                        <a:pt x="13788" y="52433"/>
                        <a:pt x="13587" y="52771"/>
                        <a:pt x="13369" y="53109"/>
                      </a:cubicBezTo>
                      <a:cubicBezTo>
                        <a:pt x="13084" y="52722"/>
                        <a:pt x="12799" y="52336"/>
                        <a:pt x="12515" y="51934"/>
                      </a:cubicBezTo>
                      <a:cubicBezTo>
                        <a:pt x="11828" y="50920"/>
                        <a:pt x="11207" y="49874"/>
                        <a:pt x="10620" y="48798"/>
                      </a:cubicBezTo>
                      <a:cubicBezTo>
                        <a:pt x="10285" y="48186"/>
                        <a:pt x="9967" y="47559"/>
                        <a:pt x="9680" y="46900"/>
                      </a:cubicBezTo>
                      <a:cubicBezTo>
                        <a:pt x="9667" y="46869"/>
                        <a:pt x="9636" y="46855"/>
                        <a:pt x="9606" y="46855"/>
                      </a:cubicBezTo>
                      <a:cubicBezTo>
                        <a:pt x="9558" y="46855"/>
                        <a:pt x="9510" y="46890"/>
                        <a:pt x="9530" y="46949"/>
                      </a:cubicBezTo>
                      <a:cubicBezTo>
                        <a:pt x="10016" y="48091"/>
                        <a:pt x="10536" y="49216"/>
                        <a:pt x="11156" y="50293"/>
                      </a:cubicBezTo>
                      <a:cubicBezTo>
                        <a:pt x="11777" y="51355"/>
                        <a:pt x="12465" y="52385"/>
                        <a:pt x="13220" y="53366"/>
                      </a:cubicBezTo>
                      <a:cubicBezTo>
                        <a:pt x="12850" y="53913"/>
                        <a:pt x="12465" y="54459"/>
                        <a:pt x="12062" y="54991"/>
                      </a:cubicBezTo>
                      <a:cubicBezTo>
                        <a:pt x="11960" y="55134"/>
                        <a:pt x="11843" y="55278"/>
                        <a:pt x="11727" y="55424"/>
                      </a:cubicBezTo>
                      <a:cubicBezTo>
                        <a:pt x="11642" y="55537"/>
                        <a:pt x="11541" y="55649"/>
                        <a:pt x="11457" y="55762"/>
                      </a:cubicBezTo>
                      <a:cubicBezTo>
                        <a:pt x="11241" y="56018"/>
                        <a:pt x="10988" y="56261"/>
                        <a:pt x="10803" y="56533"/>
                      </a:cubicBezTo>
                      <a:cubicBezTo>
                        <a:pt x="10803" y="56549"/>
                        <a:pt x="10787" y="56549"/>
                        <a:pt x="10787" y="56565"/>
                      </a:cubicBezTo>
                      <a:cubicBezTo>
                        <a:pt x="10735" y="56614"/>
                        <a:pt x="10685" y="56662"/>
                        <a:pt x="10636" y="56711"/>
                      </a:cubicBezTo>
                      <a:cubicBezTo>
                        <a:pt x="10115" y="57176"/>
                        <a:pt x="9496" y="57546"/>
                        <a:pt x="8875" y="57835"/>
                      </a:cubicBezTo>
                      <a:cubicBezTo>
                        <a:pt x="8573" y="57980"/>
                        <a:pt x="8255" y="58109"/>
                        <a:pt x="7935" y="58206"/>
                      </a:cubicBezTo>
                      <a:cubicBezTo>
                        <a:pt x="7566" y="58317"/>
                        <a:pt x="7199" y="58367"/>
                        <a:pt x="6846" y="58447"/>
                      </a:cubicBezTo>
                      <a:cubicBezTo>
                        <a:pt x="6445" y="58544"/>
                        <a:pt x="6058" y="58769"/>
                        <a:pt x="5957" y="59172"/>
                      </a:cubicBezTo>
                      <a:cubicBezTo>
                        <a:pt x="5840" y="59589"/>
                        <a:pt x="6108" y="59928"/>
                        <a:pt x="6510" y="60056"/>
                      </a:cubicBezTo>
                      <a:cubicBezTo>
                        <a:pt x="6745" y="60121"/>
                        <a:pt x="6979" y="60136"/>
                        <a:pt x="7215" y="60169"/>
                      </a:cubicBezTo>
                      <a:cubicBezTo>
                        <a:pt x="7483" y="60201"/>
                        <a:pt x="7734" y="60233"/>
                        <a:pt x="8002" y="60249"/>
                      </a:cubicBezTo>
                      <a:cubicBezTo>
                        <a:pt x="8254" y="60265"/>
                        <a:pt x="8522" y="60282"/>
                        <a:pt x="8773" y="60282"/>
                      </a:cubicBezTo>
                      <a:lnTo>
                        <a:pt x="9258" y="60282"/>
                      </a:lnTo>
                      <a:cubicBezTo>
                        <a:pt x="9225" y="60362"/>
                        <a:pt x="9191" y="60443"/>
                        <a:pt x="9174" y="60522"/>
                      </a:cubicBezTo>
                      <a:cubicBezTo>
                        <a:pt x="9108" y="60699"/>
                        <a:pt x="9057" y="60892"/>
                        <a:pt x="9074" y="61086"/>
                      </a:cubicBezTo>
                      <a:cubicBezTo>
                        <a:pt x="9074" y="61101"/>
                        <a:pt x="9074" y="61117"/>
                        <a:pt x="9091" y="61150"/>
                      </a:cubicBezTo>
                      <a:cubicBezTo>
                        <a:pt x="9123" y="61309"/>
                        <a:pt x="9207" y="61470"/>
                        <a:pt x="9343" y="61583"/>
                      </a:cubicBezTo>
                      <a:cubicBezTo>
                        <a:pt x="9376" y="61616"/>
                        <a:pt x="9410" y="61647"/>
                        <a:pt x="9459" y="61680"/>
                      </a:cubicBezTo>
                      <a:cubicBezTo>
                        <a:pt x="9570" y="61733"/>
                        <a:pt x="9680" y="61764"/>
                        <a:pt x="9810" y="61764"/>
                      </a:cubicBezTo>
                      <a:cubicBezTo>
                        <a:pt x="9838" y="61764"/>
                        <a:pt x="9866" y="61763"/>
                        <a:pt x="9896" y="61760"/>
                      </a:cubicBezTo>
                      <a:cubicBezTo>
                        <a:pt x="10298" y="61696"/>
                        <a:pt x="10483" y="61292"/>
                        <a:pt x="10650" y="60989"/>
                      </a:cubicBezTo>
                      <a:cubicBezTo>
                        <a:pt x="10868" y="60633"/>
                        <a:pt x="11070" y="60262"/>
                        <a:pt x="11270" y="59895"/>
                      </a:cubicBezTo>
                      <a:cubicBezTo>
                        <a:pt x="11287" y="59846"/>
                        <a:pt x="11305" y="59815"/>
                        <a:pt x="11305" y="59782"/>
                      </a:cubicBezTo>
                      <a:cubicBezTo>
                        <a:pt x="11454" y="59718"/>
                        <a:pt x="11606" y="59605"/>
                        <a:pt x="11723" y="59541"/>
                      </a:cubicBezTo>
                      <a:cubicBezTo>
                        <a:pt x="11925" y="59411"/>
                        <a:pt x="12126" y="59284"/>
                        <a:pt x="12327" y="59155"/>
                      </a:cubicBezTo>
                      <a:cubicBezTo>
                        <a:pt x="12729" y="58881"/>
                        <a:pt x="13132" y="58577"/>
                        <a:pt x="13517" y="58271"/>
                      </a:cubicBezTo>
                      <a:cubicBezTo>
                        <a:pt x="14255" y="57676"/>
                        <a:pt x="14943" y="57016"/>
                        <a:pt x="15564" y="56325"/>
                      </a:cubicBezTo>
                      <a:lnTo>
                        <a:pt x="15564" y="56309"/>
                      </a:lnTo>
                      <a:cubicBezTo>
                        <a:pt x="15598" y="56293"/>
                        <a:pt x="15615" y="56276"/>
                        <a:pt x="15632" y="56245"/>
                      </a:cubicBezTo>
                      <a:cubicBezTo>
                        <a:pt x="15782" y="56067"/>
                        <a:pt x="15949" y="55875"/>
                        <a:pt x="16101" y="55682"/>
                      </a:cubicBezTo>
                      <a:cubicBezTo>
                        <a:pt x="16134" y="55634"/>
                        <a:pt x="16168" y="55585"/>
                        <a:pt x="16202" y="55538"/>
                      </a:cubicBezTo>
                      <a:lnTo>
                        <a:pt x="16202" y="55538"/>
                      </a:lnTo>
                      <a:cubicBezTo>
                        <a:pt x="16185" y="55908"/>
                        <a:pt x="16151" y="56278"/>
                        <a:pt x="16118" y="56632"/>
                      </a:cubicBezTo>
                      <a:cubicBezTo>
                        <a:pt x="16033" y="57548"/>
                        <a:pt x="15917" y="58465"/>
                        <a:pt x="15799" y="59382"/>
                      </a:cubicBezTo>
                      <a:cubicBezTo>
                        <a:pt x="15566" y="61200"/>
                        <a:pt x="15331" y="63017"/>
                        <a:pt x="15296" y="64850"/>
                      </a:cubicBezTo>
                      <a:cubicBezTo>
                        <a:pt x="15279" y="65847"/>
                        <a:pt x="15262" y="66925"/>
                        <a:pt x="15599" y="67873"/>
                      </a:cubicBezTo>
                      <a:cubicBezTo>
                        <a:pt x="15616" y="68001"/>
                        <a:pt x="15633" y="68114"/>
                        <a:pt x="15633" y="68243"/>
                      </a:cubicBezTo>
                      <a:cubicBezTo>
                        <a:pt x="15666" y="68516"/>
                        <a:pt x="15683" y="68788"/>
                        <a:pt x="15683" y="69077"/>
                      </a:cubicBezTo>
                      <a:cubicBezTo>
                        <a:pt x="14945" y="69287"/>
                        <a:pt x="14190" y="69448"/>
                        <a:pt x="13419" y="69561"/>
                      </a:cubicBezTo>
                      <a:cubicBezTo>
                        <a:pt x="13319" y="69577"/>
                        <a:pt x="13234" y="69594"/>
                        <a:pt x="13134" y="69594"/>
                      </a:cubicBezTo>
                      <a:cubicBezTo>
                        <a:pt x="12982" y="69624"/>
                        <a:pt x="12832" y="69641"/>
                        <a:pt x="12680" y="69657"/>
                      </a:cubicBezTo>
                      <a:cubicBezTo>
                        <a:pt x="11835" y="69754"/>
                        <a:pt x="10989" y="69796"/>
                        <a:pt x="10144" y="69796"/>
                      </a:cubicBezTo>
                      <a:cubicBezTo>
                        <a:pt x="9883" y="69796"/>
                        <a:pt x="9622" y="69792"/>
                        <a:pt x="9361" y="69785"/>
                      </a:cubicBezTo>
                      <a:cubicBezTo>
                        <a:pt x="8808" y="69768"/>
                        <a:pt x="8271" y="69737"/>
                        <a:pt x="7735" y="69688"/>
                      </a:cubicBezTo>
                      <a:cubicBezTo>
                        <a:pt x="7583" y="69688"/>
                        <a:pt x="7432" y="69673"/>
                        <a:pt x="7281" y="69657"/>
                      </a:cubicBezTo>
                      <a:lnTo>
                        <a:pt x="7147" y="69657"/>
                      </a:lnTo>
                      <a:cubicBezTo>
                        <a:pt x="6527" y="69593"/>
                        <a:pt x="5922" y="69544"/>
                        <a:pt x="5302" y="69447"/>
                      </a:cubicBezTo>
                      <a:cubicBezTo>
                        <a:pt x="4565" y="69334"/>
                        <a:pt x="3844" y="69157"/>
                        <a:pt x="3140" y="68916"/>
                      </a:cubicBezTo>
                      <a:cubicBezTo>
                        <a:pt x="3122" y="68916"/>
                        <a:pt x="3105" y="68900"/>
                        <a:pt x="3089" y="68900"/>
                      </a:cubicBezTo>
                      <a:cubicBezTo>
                        <a:pt x="2905" y="68836"/>
                        <a:pt x="2721" y="68772"/>
                        <a:pt x="2536" y="68690"/>
                      </a:cubicBezTo>
                      <a:cubicBezTo>
                        <a:pt x="2083" y="68498"/>
                        <a:pt x="1615" y="68272"/>
                        <a:pt x="1212" y="68015"/>
                      </a:cubicBezTo>
                      <a:cubicBezTo>
                        <a:pt x="1262" y="67629"/>
                        <a:pt x="1262" y="67244"/>
                        <a:pt x="1279" y="66841"/>
                      </a:cubicBezTo>
                      <a:cubicBezTo>
                        <a:pt x="1296" y="66407"/>
                        <a:pt x="1312" y="65989"/>
                        <a:pt x="1347" y="65553"/>
                      </a:cubicBezTo>
                      <a:cubicBezTo>
                        <a:pt x="1396" y="64685"/>
                        <a:pt x="1463" y="63817"/>
                        <a:pt x="1547" y="62949"/>
                      </a:cubicBezTo>
                      <a:cubicBezTo>
                        <a:pt x="1714" y="61227"/>
                        <a:pt x="1983" y="59523"/>
                        <a:pt x="2301" y="57817"/>
                      </a:cubicBezTo>
                      <a:cubicBezTo>
                        <a:pt x="2922" y="54375"/>
                        <a:pt x="3761" y="50965"/>
                        <a:pt x="4617" y="47572"/>
                      </a:cubicBezTo>
                      <a:cubicBezTo>
                        <a:pt x="4851" y="46624"/>
                        <a:pt x="5085" y="45657"/>
                        <a:pt x="5338" y="44709"/>
                      </a:cubicBezTo>
                      <a:cubicBezTo>
                        <a:pt x="5370" y="44596"/>
                        <a:pt x="5388" y="44499"/>
                        <a:pt x="5421" y="44404"/>
                      </a:cubicBezTo>
                      <a:cubicBezTo>
                        <a:pt x="5471" y="44275"/>
                        <a:pt x="5505" y="44131"/>
                        <a:pt x="5555" y="43985"/>
                      </a:cubicBezTo>
                      <a:cubicBezTo>
                        <a:pt x="5656" y="43680"/>
                        <a:pt x="5740" y="43341"/>
                        <a:pt x="5806" y="43020"/>
                      </a:cubicBezTo>
                      <a:close/>
                      <a:moveTo>
                        <a:pt x="20964" y="67404"/>
                      </a:moveTo>
                      <a:cubicBezTo>
                        <a:pt x="21013" y="67582"/>
                        <a:pt x="21081" y="67775"/>
                        <a:pt x="21131" y="67952"/>
                      </a:cubicBezTo>
                      <a:cubicBezTo>
                        <a:pt x="21183" y="68095"/>
                        <a:pt x="21233" y="68256"/>
                        <a:pt x="21283" y="68402"/>
                      </a:cubicBezTo>
                      <a:cubicBezTo>
                        <a:pt x="21332" y="68547"/>
                        <a:pt x="21399" y="68676"/>
                        <a:pt x="21433" y="68821"/>
                      </a:cubicBezTo>
                      <a:cubicBezTo>
                        <a:pt x="21450" y="68869"/>
                        <a:pt x="21450" y="68901"/>
                        <a:pt x="21467" y="68950"/>
                      </a:cubicBezTo>
                      <a:cubicBezTo>
                        <a:pt x="21517" y="69160"/>
                        <a:pt x="21566" y="69383"/>
                        <a:pt x="21617" y="69593"/>
                      </a:cubicBezTo>
                      <a:cubicBezTo>
                        <a:pt x="21718" y="70026"/>
                        <a:pt x="21819" y="70477"/>
                        <a:pt x="21902" y="70927"/>
                      </a:cubicBezTo>
                      <a:cubicBezTo>
                        <a:pt x="22053" y="71797"/>
                        <a:pt x="22121" y="72664"/>
                        <a:pt x="22053" y="73534"/>
                      </a:cubicBezTo>
                      <a:cubicBezTo>
                        <a:pt x="22053" y="73742"/>
                        <a:pt x="22020" y="73951"/>
                        <a:pt x="22003" y="74161"/>
                      </a:cubicBezTo>
                      <a:cubicBezTo>
                        <a:pt x="21910" y="74168"/>
                        <a:pt x="21817" y="74172"/>
                        <a:pt x="21725" y="74172"/>
                      </a:cubicBezTo>
                      <a:cubicBezTo>
                        <a:pt x="21633" y="74172"/>
                        <a:pt x="21541" y="74168"/>
                        <a:pt x="21450" y="74161"/>
                      </a:cubicBezTo>
                      <a:cubicBezTo>
                        <a:pt x="21315" y="74144"/>
                        <a:pt x="21198" y="74128"/>
                        <a:pt x="21080" y="74112"/>
                      </a:cubicBezTo>
                      <a:cubicBezTo>
                        <a:pt x="20965" y="74098"/>
                        <a:pt x="20850" y="74061"/>
                        <a:pt x="20735" y="74061"/>
                      </a:cubicBezTo>
                      <a:cubicBezTo>
                        <a:pt x="20716" y="74061"/>
                        <a:pt x="20697" y="74062"/>
                        <a:pt x="20679" y="74064"/>
                      </a:cubicBezTo>
                      <a:cubicBezTo>
                        <a:pt x="20693" y="73885"/>
                        <a:pt x="20693" y="73710"/>
                        <a:pt x="20693" y="73548"/>
                      </a:cubicBezTo>
                      <a:cubicBezTo>
                        <a:pt x="20693" y="73034"/>
                        <a:pt x="20679" y="72520"/>
                        <a:pt x="20662" y="72003"/>
                      </a:cubicBezTo>
                      <a:cubicBezTo>
                        <a:pt x="20644" y="71345"/>
                        <a:pt x="20610" y="70702"/>
                        <a:pt x="20577" y="70041"/>
                      </a:cubicBezTo>
                      <a:cubicBezTo>
                        <a:pt x="20646" y="69770"/>
                        <a:pt x="20696" y="69496"/>
                        <a:pt x="20747" y="69223"/>
                      </a:cubicBezTo>
                      <a:cubicBezTo>
                        <a:pt x="20813" y="68917"/>
                        <a:pt x="20863" y="68596"/>
                        <a:pt x="20896" y="68289"/>
                      </a:cubicBezTo>
                      <a:cubicBezTo>
                        <a:pt x="20931" y="68065"/>
                        <a:pt x="20931" y="67839"/>
                        <a:pt x="20914" y="67614"/>
                      </a:cubicBezTo>
                      <a:cubicBezTo>
                        <a:pt x="20931" y="67549"/>
                        <a:pt x="20948" y="67468"/>
                        <a:pt x="20964" y="67404"/>
                      </a:cubicBezTo>
                      <a:close/>
                      <a:moveTo>
                        <a:pt x="32336" y="44983"/>
                      </a:moveTo>
                      <a:cubicBezTo>
                        <a:pt x="32435" y="45239"/>
                        <a:pt x="32571" y="45464"/>
                        <a:pt x="32737" y="45674"/>
                      </a:cubicBezTo>
                      <a:cubicBezTo>
                        <a:pt x="32956" y="45932"/>
                        <a:pt x="33224" y="46156"/>
                        <a:pt x="33527" y="46334"/>
                      </a:cubicBezTo>
                      <a:cubicBezTo>
                        <a:pt x="33812" y="46495"/>
                        <a:pt x="34129" y="46639"/>
                        <a:pt x="34448" y="46721"/>
                      </a:cubicBezTo>
                      <a:cubicBezTo>
                        <a:pt x="34617" y="46769"/>
                        <a:pt x="34784" y="46801"/>
                        <a:pt x="34952" y="46818"/>
                      </a:cubicBezTo>
                      <a:cubicBezTo>
                        <a:pt x="35028" y="46825"/>
                        <a:pt x="35128" y="46841"/>
                        <a:pt x="35222" y="46841"/>
                      </a:cubicBezTo>
                      <a:cubicBezTo>
                        <a:pt x="35317" y="46841"/>
                        <a:pt x="35405" y="46825"/>
                        <a:pt x="35455" y="46769"/>
                      </a:cubicBezTo>
                      <a:lnTo>
                        <a:pt x="35472" y="46753"/>
                      </a:lnTo>
                      <a:cubicBezTo>
                        <a:pt x="35540" y="47252"/>
                        <a:pt x="35623" y="47767"/>
                        <a:pt x="35673" y="48281"/>
                      </a:cubicBezTo>
                      <a:cubicBezTo>
                        <a:pt x="35891" y="50019"/>
                        <a:pt x="36026" y="51754"/>
                        <a:pt x="36076" y="53508"/>
                      </a:cubicBezTo>
                      <a:cubicBezTo>
                        <a:pt x="36093" y="53989"/>
                        <a:pt x="36110" y="54489"/>
                        <a:pt x="36110" y="54990"/>
                      </a:cubicBezTo>
                      <a:cubicBezTo>
                        <a:pt x="36110" y="55230"/>
                        <a:pt x="36127" y="55471"/>
                        <a:pt x="36127" y="55712"/>
                      </a:cubicBezTo>
                      <a:cubicBezTo>
                        <a:pt x="36127" y="55888"/>
                        <a:pt x="36127" y="56065"/>
                        <a:pt x="36142" y="56243"/>
                      </a:cubicBezTo>
                      <a:cubicBezTo>
                        <a:pt x="36043" y="56691"/>
                        <a:pt x="35991" y="57159"/>
                        <a:pt x="35958" y="57609"/>
                      </a:cubicBezTo>
                      <a:cubicBezTo>
                        <a:pt x="35908" y="58270"/>
                        <a:pt x="35941" y="58944"/>
                        <a:pt x="36009" y="59604"/>
                      </a:cubicBezTo>
                      <a:cubicBezTo>
                        <a:pt x="36127" y="60955"/>
                        <a:pt x="36477" y="62290"/>
                        <a:pt x="36831" y="63609"/>
                      </a:cubicBezTo>
                      <a:cubicBezTo>
                        <a:pt x="37182" y="64927"/>
                        <a:pt x="37536" y="66248"/>
                        <a:pt x="37770" y="67582"/>
                      </a:cubicBezTo>
                      <a:cubicBezTo>
                        <a:pt x="37836" y="67969"/>
                        <a:pt x="37903" y="68337"/>
                        <a:pt x="37953" y="68724"/>
                      </a:cubicBezTo>
                      <a:cubicBezTo>
                        <a:pt x="37804" y="68162"/>
                        <a:pt x="37652" y="67582"/>
                        <a:pt x="37484" y="67021"/>
                      </a:cubicBezTo>
                      <a:cubicBezTo>
                        <a:pt x="37300" y="66458"/>
                        <a:pt x="37082" y="65894"/>
                        <a:pt x="36881" y="65331"/>
                      </a:cubicBezTo>
                      <a:cubicBezTo>
                        <a:pt x="36868" y="65307"/>
                        <a:pt x="36842" y="65297"/>
                        <a:pt x="36816" y="65297"/>
                      </a:cubicBezTo>
                      <a:cubicBezTo>
                        <a:pt x="36771" y="65297"/>
                        <a:pt x="36725" y="65328"/>
                        <a:pt x="36746" y="65378"/>
                      </a:cubicBezTo>
                      <a:cubicBezTo>
                        <a:pt x="36915" y="65860"/>
                        <a:pt x="37032" y="66376"/>
                        <a:pt x="37183" y="66874"/>
                      </a:cubicBezTo>
                      <a:cubicBezTo>
                        <a:pt x="37317" y="67372"/>
                        <a:pt x="37451" y="67872"/>
                        <a:pt x="37570" y="68369"/>
                      </a:cubicBezTo>
                      <a:cubicBezTo>
                        <a:pt x="37805" y="69367"/>
                        <a:pt x="38004" y="70379"/>
                        <a:pt x="38172" y="71393"/>
                      </a:cubicBezTo>
                      <a:cubicBezTo>
                        <a:pt x="38206" y="71682"/>
                        <a:pt x="38257" y="71972"/>
                        <a:pt x="38291" y="72260"/>
                      </a:cubicBezTo>
                      <a:cubicBezTo>
                        <a:pt x="38308" y="72420"/>
                        <a:pt x="38324" y="72583"/>
                        <a:pt x="38358" y="72743"/>
                      </a:cubicBezTo>
                      <a:cubicBezTo>
                        <a:pt x="38392" y="73130"/>
                        <a:pt x="38408" y="73514"/>
                        <a:pt x="38442" y="73918"/>
                      </a:cubicBezTo>
                      <a:lnTo>
                        <a:pt x="38442" y="74029"/>
                      </a:lnTo>
                      <a:cubicBezTo>
                        <a:pt x="38308" y="74078"/>
                        <a:pt x="38174" y="74141"/>
                        <a:pt x="38040" y="74192"/>
                      </a:cubicBezTo>
                      <a:cubicBezTo>
                        <a:pt x="37772" y="74271"/>
                        <a:pt x="37487" y="74335"/>
                        <a:pt x="37202" y="74335"/>
                      </a:cubicBezTo>
                      <a:cubicBezTo>
                        <a:pt x="36598" y="74335"/>
                        <a:pt x="36129" y="74014"/>
                        <a:pt x="35626" y="73741"/>
                      </a:cubicBezTo>
                      <a:cubicBezTo>
                        <a:pt x="35609" y="73725"/>
                        <a:pt x="35592" y="73708"/>
                        <a:pt x="35559" y="73708"/>
                      </a:cubicBezTo>
                      <a:cubicBezTo>
                        <a:pt x="35576" y="73595"/>
                        <a:pt x="35576" y="73466"/>
                        <a:pt x="35576" y="73337"/>
                      </a:cubicBezTo>
                      <a:cubicBezTo>
                        <a:pt x="35593" y="72904"/>
                        <a:pt x="35559" y="72453"/>
                        <a:pt x="35525" y="72002"/>
                      </a:cubicBezTo>
                      <a:cubicBezTo>
                        <a:pt x="35418" y="71185"/>
                        <a:pt x="35319" y="70380"/>
                        <a:pt x="35085" y="69577"/>
                      </a:cubicBezTo>
                      <a:cubicBezTo>
                        <a:pt x="34850" y="68757"/>
                        <a:pt x="34514" y="67985"/>
                        <a:pt x="34195" y="67196"/>
                      </a:cubicBezTo>
                      <a:cubicBezTo>
                        <a:pt x="34026" y="66810"/>
                        <a:pt x="33860" y="66425"/>
                        <a:pt x="33692" y="66023"/>
                      </a:cubicBezTo>
                      <a:cubicBezTo>
                        <a:pt x="33523" y="65636"/>
                        <a:pt x="33390" y="65234"/>
                        <a:pt x="33205" y="64848"/>
                      </a:cubicBezTo>
                      <a:lnTo>
                        <a:pt x="32603" y="63642"/>
                      </a:lnTo>
                      <a:cubicBezTo>
                        <a:pt x="32417" y="63255"/>
                        <a:pt x="32268" y="62870"/>
                        <a:pt x="32133" y="62451"/>
                      </a:cubicBezTo>
                      <a:cubicBezTo>
                        <a:pt x="31831" y="61599"/>
                        <a:pt x="31613" y="60714"/>
                        <a:pt x="31362" y="59830"/>
                      </a:cubicBezTo>
                      <a:cubicBezTo>
                        <a:pt x="31246" y="59380"/>
                        <a:pt x="31144" y="58929"/>
                        <a:pt x="31043" y="58479"/>
                      </a:cubicBezTo>
                      <a:lnTo>
                        <a:pt x="31093" y="58479"/>
                      </a:lnTo>
                      <a:cubicBezTo>
                        <a:pt x="31110" y="58542"/>
                        <a:pt x="31143" y="58606"/>
                        <a:pt x="31177" y="58670"/>
                      </a:cubicBezTo>
                      <a:cubicBezTo>
                        <a:pt x="31261" y="58815"/>
                        <a:pt x="31345" y="58943"/>
                        <a:pt x="31446" y="59073"/>
                      </a:cubicBezTo>
                      <a:cubicBezTo>
                        <a:pt x="31663" y="59330"/>
                        <a:pt x="31899" y="59571"/>
                        <a:pt x="32183" y="59748"/>
                      </a:cubicBezTo>
                      <a:cubicBezTo>
                        <a:pt x="32328" y="59848"/>
                        <a:pt x="32510" y="59911"/>
                        <a:pt x="32685" y="59911"/>
                      </a:cubicBezTo>
                      <a:cubicBezTo>
                        <a:pt x="32876" y="59911"/>
                        <a:pt x="33059" y="59836"/>
                        <a:pt x="33173" y="59651"/>
                      </a:cubicBezTo>
                      <a:cubicBezTo>
                        <a:pt x="33256" y="59507"/>
                        <a:pt x="33274" y="59346"/>
                        <a:pt x="33274" y="59186"/>
                      </a:cubicBezTo>
                      <a:cubicBezTo>
                        <a:pt x="33290" y="59121"/>
                        <a:pt x="33290" y="59089"/>
                        <a:pt x="33324" y="59056"/>
                      </a:cubicBezTo>
                      <a:cubicBezTo>
                        <a:pt x="33395" y="59069"/>
                        <a:pt x="33468" y="59075"/>
                        <a:pt x="33542" y="59075"/>
                      </a:cubicBezTo>
                      <a:cubicBezTo>
                        <a:pt x="33644" y="59075"/>
                        <a:pt x="33746" y="59065"/>
                        <a:pt x="33844" y="59056"/>
                      </a:cubicBezTo>
                      <a:cubicBezTo>
                        <a:pt x="34112" y="59040"/>
                        <a:pt x="34365" y="59007"/>
                        <a:pt x="34616" y="58959"/>
                      </a:cubicBezTo>
                      <a:cubicBezTo>
                        <a:pt x="34834" y="58910"/>
                        <a:pt x="35086" y="58879"/>
                        <a:pt x="35252" y="58766"/>
                      </a:cubicBezTo>
                      <a:cubicBezTo>
                        <a:pt x="35488" y="58605"/>
                        <a:pt x="35572" y="58348"/>
                        <a:pt x="35471" y="58108"/>
                      </a:cubicBezTo>
                      <a:cubicBezTo>
                        <a:pt x="35287" y="57688"/>
                        <a:pt x="34699" y="57562"/>
                        <a:pt x="34298" y="57449"/>
                      </a:cubicBezTo>
                      <a:cubicBezTo>
                        <a:pt x="33425" y="57207"/>
                        <a:pt x="32537" y="57078"/>
                        <a:pt x="31766" y="56627"/>
                      </a:cubicBezTo>
                      <a:cubicBezTo>
                        <a:pt x="31548" y="56418"/>
                        <a:pt x="31297" y="56226"/>
                        <a:pt x="31078" y="56033"/>
                      </a:cubicBezTo>
                      <a:cubicBezTo>
                        <a:pt x="30927" y="55904"/>
                        <a:pt x="30778" y="55777"/>
                        <a:pt x="30643" y="55647"/>
                      </a:cubicBezTo>
                      <a:cubicBezTo>
                        <a:pt x="30609" y="55325"/>
                        <a:pt x="30559" y="55019"/>
                        <a:pt x="30525" y="54698"/>
                      </a:cubicBezTo>
                      <a:cubicBezTo>
                        <a:pt x="30424" y="53862"/>
                        <a:pt x="30290" y="53024"/>
                        <a:pt x="30139" y="52188"/>
                      </a:cubicBezTo>
                      <a:cubicBezTo>
                        <a:pt x="29989" y="51368"/>
                        <a:pt x="29787" y="50531"/>
                        <a:pt x="29452" y="49760"/>
                      </a:cubicBezTo>
                      <a:cubicBezTo>
                        <a:pt x="29417" y="49696"/>
                        <a:pt x="29400" y="49647"/>
                        <a:pt x="29367" y="49582"/>
                      </a:cubicBezTo>
                      <a:cubicBezTo>
                        <a:pt x="29584" y="49357"/>
                        <a:pt x="29787" y="49083"/>
                        <a:pt x="29937" y="48810"/>
                      </a:cubicBezTo>
                      <a:cubicBezTo>
                        <a:pt x="30156" y="48425"/>
                        <a:pt x="30307" y="48022"/>
                        <a:pt x="30442" y="47605"/>
                      </a:cubicBezTo>
                      <a:cubicBezTo>
                        <a:pt x="30541" y="47282"/>
                        <a:pt x="30659" y="46961"/>
                        <a:pt x="30710" y="46624"/>
                      </a:cubicBezTo>
                      <a:cubicBezTo>
                        <a:pt x="31012" y="46301"/>
                        <a:pt x="31280" y="45947"/>
                        <a:pt x="31548" y="45594"/>
                      </a:cubicBezTo>
                      <a:cubicBezTo>
                        <a:pt x="31664" y="45434"/>
                        <a:pt x="31783" y="45289"/>
                        <a:pt x="31899" y="45127"/>
                      </a:cubicBezTo>
                      <a:cubicBezTo>
                        <a:pt x="32034" y="45080"/>
                        <a:pt x="32184" y="45032"/>
                        <a:pt x="32336" y="44983"/>
                      </a:cubicBezTo>
                      <a:close/>
                      <a:moveTo>
                        <a:pt x="35486" y="74238"/>
                      </a:moveTo>
                      <a:cubicBezTo>
                        <a:pt x="36009" y="74520"/>
                        <a:pt x="36514" y="74803"/>
                        <a:pt x="37142" y="74803"/>
                      </a:cubicBezTo>
                      <a:cubicBezTo>
                        <a:pt x="37160" y="74803"/>
                        <a:pt x="37179" y="74802"/>
                        <a:pt x="37197" y="74802"/>
                      </a:cubicBezTo>
                      <a:cubicBezTo>
                        <a:pt x="37516" y="74786"/>
                        <a:pt x="37835" y="74722"/>
                        <a:pt x="38137" y="74625"/>
                      </a:cubicBezTo>
                      <a:cubicBezTo>
                        <a:pt x="38238" y="74577"/>
                        <a:pt x="38355" y="74545"/>
                        <a:pt x="38456" y="74481"/>
                      </a:cubicBezTo>
                      <a:cubicBezTo>
                        <a:pt x="38473" y="74883"/>
                        <a:pt x="38489" y="75285"/>
                        <a:pt x="38556" y="75672"/>
                      </a:cubicBezTo>
                      <a:lnTo>
                        <a:pt x="38556" y="75687"/>
                      </a:lnTo>
                      <a:cubicBezTo>
                        <a:pt x="38541" y="75736"/>
                        <a:pt x="38541" y="75784"/>
                        <a:pt x="38541" y="75817"/>
                      </a:cubicBezTo>
                      <a:cubicBezTo>
                        <a:pt x="38488" y="75801"/>
                        <a:pt x="38421" y="75769"/>
                        <a:pt x="38353" y="75752"/>
                      </a:cubicBezTo>
                      <a:cubicBezTo>
                        <a:pt x="38204" y="75703"/>
                        <a:pt x="38051" y="75672"/>
                        <a:pt x="37885" y="75639"/>
                      </a:cubicBezTo>
                      <a:cubicBezTo>
                        <a:pt x="37622" y="75600"/>
                        <a:pt x="37358" y="75571"/>
                        <a:pt x="37104" y="75571"/>
                      </a:cubicBezTo>
                      <a:cubicBezTo>
                        <a:pt x="37051" y="75571"/>
                        <a:pt x="36998" y="75572"/>
                        <a:pt x="36946" y="75575"/>
                      </a:cubicBezTo>
                      <a:cubicBezTo>
                        <a:pt x="36627" y="75575"/>
                        <a:pt x="36310" y="75623"/>
                        <a:pt x="36007" y="75703"/>
                      </a:cubicBezTo>
                      <a:cubicBezTo>
                        <a:pt x="35856" y="75736"/>
                        <a:pt x="35705" y="75784"/>
                        <a:pt x="35553" y="75832"/>
                      </a:cubicBezTo>
                      <a:cubicBezTo>
                        <a:pt x="35553" y="75832"/>
                        <a:pt x="35553" y="75847"/>
                        <a:pt x="35536" y="75847"/>
                      </a:cubicBezTo>
                      <a:cubicBezTo>
                        <a:pt x="35553" y="75767"/>
                        <a:pt x="35553" y="75686"/>
                        <a:pt x="35571" y="75606"/>
                      </a:cubicBezTo>
                      <a:cubicBezTo>
                        <a:pt x="35588" y="75332"/>
                        <a:pt x="35604" y="75074"/>
                        <a:pt x="35588" y="74802"/>
                      </a:cubicBezTo>
                      <a:cubicBezTo>
                        <a:pt x="35571" y="74674"/>
                        <a:pt x="35553" y="74545"/>
                        <a:pt x="35519" y="74415"/>
                      </a:cubicBezTo>
                      <a:cubicBezTo>
                        <a:pt x="35519" y="74351"/>
                        <a:pt x="35502" y="74287"/>
                        <a:pt x="35486" y="74238"/>
                      </a:cubicBezTo>
                      <a:close/>
                      <a:moveTo>
                        <a:pt x="20092" y="71781"/>
                      </a:moveTo>
                      <a:cubicBezTo>
                        <a:pt x="20110" y="72313"/>
                        <a:pt x="20127" y="72826"/>
                        <a:pt x="20144" y="73358"/>
                      </a:cubicBezTo>
                      <a:cubicBezTo>
                        <a:pt x="20160" y="73648"/>
                        <a:pt x="20160" y="73921"/>
                        <a:pt x="20194" y="74210"/>
                      </a:cubicBezTo>
                      <a:lnTo>
                        <a:pt x="20194" y="74243"/>
                      </a:lnTo>
                      <a:cubicBezTo>
                        <a:pt x="20160" y="74389"/>
                        <a:pt x="20127" y="74549"/>
                        <a:pt x="20076" y="74693"/>
                      </a:cubicBezTo>
                      <a:cubicBezTo>
                        <a:pt x="20009" y="74903"/>
                        <a:pt x="19926" y="75113"/>
                        <a:pt x="19808" y="75305"/>
                      </a:cubicBezTo>
                      <a:cubicBezTo>
                        <a:pt x="19573" y="75675"/>
                        <a:pt x="19238" y="75997"/>
                        <a:pt x="18854" y="76239"/>
                      </a:cubicBezTo>
                      <a:cubicBezTo>
                        <a:pt x="18817" y="76267"/>
                        <a:pt x="18768" y="76299"/>
                        <a:pt x="18718" y="76316"/>
                      </a:cubicBezTo>
                      <a:cubicBezTo>
                        <a:pt x="19102" y="74788"/>
                        <a:pt x="19624" y="73292"/>
                        <a:pt x="20092" y="71781"/>
                      </a:cubicBezTo>
                      <a:close/>
                      <a:moveTo>
                        <a:pt x="20663" y="74545"/>
                      </a:moveTo>
                      <a:cubicBezTo>
                        <a:pt x="20747" y="74578"/>
                        <a:pt x="20846" y="74594"/>
                        <a:pt x="20948" y="74609"/>
                      </a:cubicBezTo>
                      <a:cubicBezTo>
                        <a:pt x="21098" y="74642"/>
                        <a:pt x="21250" y="74658"/>
                        <a:pt x="21401" y="74674"/>
                      </a:cubicBezTo>
                      <a:cubicBezTo>
                        <a:pt x="21493" y="74681"/>
                        <a:pt x="21585" y="74685"/>
                        <a:pt x="21675" y="74685"/>
                      </a:cubicBezTo>
                      <a:cubicBezTo>
                        <a:pt x="21765" y="74685"/>
                        <a:pt x="21853" y="74681"/>
                        <a:pt x="21937" y="74674"/>
                      </a:cubicBezTo>
                      <a:lnTo>
                        <a:pt x="21937" y="74674"/>
                      </a:lnTo>
                      <a:cubicBezTo>
                        <a:pt x="21888" y="75188"/>
                        <a:pt x="21803" y="75703"/>
                        <a:pt x="21769" y="76233"/>
                      </a:cubicBezTo>
                      <a:cubicBezTo>
                        <a:pt x="21753" y="76410"/>
                        <a:pt x="21736" y="76603"/>
                        <a:pt x="21736" y="76779"/>
                      </a:cubicBezTo>
                      <a:cubicBezTo>
                        <a:pt x="21485" y="76813"/>
                        <a:pt x="21234" y="76827"/>
                        <a:pt x="20999" y="76827"/>
                      </a:cubicBezTo>
                      <a:cubicBezTo>
                        <a:pt x="20781" y="76827"/>
                        <a:pt x="20612" y="76748"/>
                        <a:pt x="20446" y="76636"/>
                      </a:cubicBezTo>
                      <a:cubicBezTo>
                        <a:pt x="20311" y="76539"/>
                        <a:pt x="20178" y="76426"/>
                        <a:pt x="20026" y="76345"/>
                      </a:cubicBezTo>
                      <a:cubicBezTo>
                        <a:pt x="19943" y="76312"/>
                        <a:pt x="19859" y="76280"/>
                        <a:pt x="19774" y="76248"/>
                      </a:cubicBezTo>
                      <a:cubicBezTo>
                        <a:pt x="19991" y="76043"/>
                        <a:pt x="20177" y="75817"/>
                        <a:pt x="20327" y="75543"/>
                      </a:cubicBezTo>
                      <a:cubicBezTo>
                        <a:pt x="20395" y="75413"/>
                        <a:pt x="20462" y="75285"/>
                        <a:pt x="20494" y="75157"/>
                      </a:cubicBezTo>
                      <a:cubicBezTo>
                        <a:pt x="20545" y="75142"/>
                        <a:pt x="20578" y="75110"/>
                        <a:pt x="20578" y="75060"/>
                      </a:cubicBezTo>
                      <a:cubicBezTo>
                        <a:pt x="20595" y="74948"/>
                        <a:pt x="20646" y="74836"/>
                        <a:pt x="20646" y="74706"/>
                      </a:cubicBezTo>
                      <a:cubicBezTo>
                        <a:pt x="20663" y="74658"/>
                        <a:pt x="20663" y="74609"/>
                        <a:pt x="20663" y="74545"/>
                      </a:cubicBezTo>
                      <a:close/>
                      <a:moveTo>
                        <a:pt x="15681" y="70395"/>
                      </a:moveTo>
                      <a:lnTo>
                        <a:pt x="15681" y="70395"/>
                      </a:lnTo>
                      <a:cubicBezTo>
                        <a:pt x="15632" y="71362"/>
                        <a:pt x="15530" y="72311"/>
                        <a:pt x="15396" y="73258"/>
                      </a:cubicBezTo>
                      <a:cubicBezTo>
                        <a:pt x="15245" y="74465"/>
                        <a:pt x="15027" y="75671"/>
                        <a:pt x="14893" y="76894"/>
                      </a:cubicBezTo>
                      <a:cubicBezTo>
                        <a:pt x="14828" y="76701"/>
                        <a:pt x="14776" y="76508"/>
                        <a:pt x="14692" y="76314"/>
                      </a:cubicBezTo>
                      <a:cubicBezTo>
                        <a:pt x="14573" y="75897"/>
                        <a:pt x="14424" y="75493"/>
                        <a:pt x="14289" y="75076"/>
                      </a:cubicBezTo>
                      <a:cubicBezTo>
                        <a:pt x="14122" y="74529"/>
                        <a:pt x="13970" y="73968"/>
                        <a:pt x="13821" y="73421"/>
                      </a:cubicBezTo>
                      <a:cubicBezTo>
                        <a:pt x="13586" y="72504"/>
                        <a:pt x="13419" y="71570"/>
                        <a:pt x="13267" y="70638"/>
                      </a:cubicBezTo>
                      <a:lnTo>
                        <a:pt x="13267" y="70638"/>
                      </a:lnTo>
                      <a:cubicBezTo>
                        <a:pt x="13434" y="70669"/>
                        <a:pt x="13605" y="70681"/>
                        <a:pt x="13776" y="70681"/>
                      </a:cubicBezTo>
                      <a:cubicBezTo>
                        <a:pt x="13949" y="70681"/>
                        <a:pt x="14121" y="70669"/>
                        <a:pt x="14289" y="70654"/>
                      </a:cubicBezTo>
                      <a:cubicBezTo>
                        <a:pt x="14692" y="70621"/>
                        <a:pt x="15079" y="70558"/>
                        <a:pt x="15463" y="70460"/>
                      </a:cubicBezTo>
                      <a:cubicBezTo>
                        <a:pt x="15531" y="70444"/>
                        <a:pt x="15615" y="70412"/>
                        <a:pt x="15681" y="70395"/>
                      </a:cubicBezTo>
                      <a:close/>
                      <a:moveTo>
                        <a:pt x="18548" y="77103"/>
                      </a:moveTo>
                      <a:cubicBezTo>
                        <a:pt x="18717" y="77375"/>
                        <a:pt x="18935" y="77634"/>
                        <a:pt x="19186" y="77858"/>
                      </a:cubicBezTo>
                      <a:cubicBezTo>
                        <a:pt x="19000" y="77874"/>
                        <a:pt x="18833" y="77907"/>
                        <a:pt x="18666" y="77971"/>
                      </a:cubicBezTo>
                      <a:cubicBezTo>
                        <a:pt x="18564" y="78019"/>
                        <a:pt x="18464" y="78051"/>
                        <a:pt x="18380" y="78099"/>
                      </a:cubicBezTo>
                      <a:cubicBezTo>
                        <a:pt x="18399" y="77939"/>
                        <a:pt x="18432" y="77763"/>
                        <a:pt x="18449" y="77602"/>
                      </a:cubicBezTo>
                      <a:cubicBezTo>
                        <a:pt x="18481" y="77441"/>
                        <a:pt x="18515" y="77264"/>
                        <a:pt x="18548" y="77103"/>
                      </a:cubicBezTo>
                      <a:close/>
                      <a:moveTo>
                        <a:pt x="19550" y="76473"/>
                      </a:moveTo>
                      <a:cubicBezTo>
                        <a:pt x="19773" y="76473"/>
                        <a:pt x="19981" y="76659"/>
                        <a:pt x="20157" y="76797"/>
                      </a:cubicBezTo>
                      <a:cubicBezTo>
                        <a:pt x="20292" y="76894"/>
                        <a:pt x="20425" y="77006"/>
                        <a:pt x="20594" y="77053"/>
                      </a:cubicBezTo>
                      <a:cubicBezTo>
                        <a:pt x="20737" y="77116"/>
                        <a:pt x="20890" y="77140"/>
                        <a:pt x="21045" y="77140"/>
                      </a:cubicBezTo>
                      <a:cubicBezTo>
                        <a:pt x="21090" y="77140"/>
                        <a:pt x="21135" y="77138"/>
                        <a:pt x="21180" y="77134"/>
                      </a:cubicBezTo>
                      <a:cubicBezTo>
                        <a:pt x="21364" y="77134"/>
                        <a:pt x="21549" y="77117"/>
                        <a:pt x="21734" y="77086"/>
                      </a:cubicBezTo>
                      <a:cubicBezTo>
                        <a:pt x="21734" y="77698"/>
                        <a:pt x="21783" y="78292"/>
                        <a:pt x="21901" y="78888"/>
                      </a:cubicBezTo>
                      <a:cubicBezTo>
                        <a:pt x="21918" y="78920"/>
                        <a:pt x="21918" y="78953"/>
                        <a:pt x="21934" y="78985"/>
                      </a:cubicBezTo>
                      <a:cubicBezTo>
                        <a:pt x="21905" y="78986"/>
                        <a:pt x="21870" y="79002"/>
                        <a:pt x="21836" y="79002"/>
                      </a:cubicBezTo>
                      <a:cubicBezTo>
                        <a:pt x="21785" y="78920"/>
                        <a:pt x="21735" y="78840"/>
                        <a:pt x="21667" y="78759"/>
                      </a:cubicBezTo>
                      <a:cubicBezTo>
                        <a:pt x="21433" y="78503"/>
                        <a:pt x="21114" y="78341"/>
                        <a:pt x="20812" y="78196"/>
                      </a:cubicBezTo>
                      <a:cubicBezTo>
                        <a:pt x="20527" y="78052"/>
                        <a:pt x="20242" y="77907"/>
                        <a:pt x="19991" y="77714"/>
                      </a:cubicBezTo>
                      <a:cubicBezTo>
                        <a:pt x="19739" y="77537"/>
                        <a:pt x="19522" y="77328"/>
                        <a:pt x="19302" y="77103"/>
                      </a:cubicBezTo>
                      <a:cubicBezTo>
                        <a:pt x="19219" y="77006"/>
                        <a:pt x="19118" y="76910"/>
                        <a:pt x="19034" y="76797"/>
                      </a:cubicBezTo>
                      <a:cubicBezTo>
                        <a:pt x="19203" y="76701"/>
                        <a:pt x="19369" y="76604"/>
                        <a:pt x="19521" y="76474"/>
                      </a:cubicBezTo>
                      <a:cubicBezTo>
                        <a:pt x="19531" y="76473"/>
                        <a:pt x="19540" y="76473"/>
                        <a:pt x="19550" y="76473"/>
                      </a:cubicBezTo>
                      <a:close/>
                      <a:moveTo>
                        <a:pt x="3158" y="69801"/>
                      </a:moveTo>
                      <a:lnTo>
                        <a:pt x="3158" y="69801"/>
                      </a:lnTo>
                      <a:cubicBezTo>
                        <a:pt x="3325" y="69929"/>
                        <a:pt x="3493" y="70026"/>
                        <a:pt x="3662" y="70106"/>
                      </a:cubicBezTo>
                      <a:cubicBezTo>
                        <a:pt x="4013" y="70283"/>
                        <a:pt x="4383" y="70428"/>
                        <a:pt x="4768" y="70540"/>
                      </a:cubicBezTo>
                      <a:cubicBezTo>
                        <a:pt x="5137" y="70651"/>
                        <a:pt x="5522" y="70716"/>
                        <a:pt x="5909" y="70764"/>
                      </a:cubicBezTo>
                      <a:cubicBezTo>
                        <a:pt x="6150" y="70795"/>
                        <a:pt x="6406" y="70820"/>
                        <a:pt x="6657" y="70820"/>
                      </a:cubicBezTo>
                      <a:cubicBezTo>
                        <a:pt x="6790" y="70820"/>
                        <a:pt x="6922" y="70813"/>
                        <a:pt x="7049" y="70796"/>
                      </a:cubicBezTo>
                      <a:lnTo>
                        <a:pt x="7049" y="70796"/>
                      </a:lnTo>
                      <a:cubicBezTo>
                        <a:pt x="6999" y="71681"/>
                        <a:pt x="6965" y="72565"/>
                        <a:pt x="6982" y="73449"/>
                      </a:cubicBezTo>
                      <a:cubicBezTo>
                        <a:pt x="6999" y="74076"/>
                        <a:pt x="7016" y="74720"/>
                        <a:pt x="7066" y="75348"/>
                      </a:cubicBezTo>
                      <a:cubicBezTo>
                        <a:pt x="7115" y="75991"/>
                        <a:pt x="7133" y="76651"/>
                        <a:pt x="7317" y="77263"/>
                      </a:cubicBezTo>
                      <a:cubicBezTo>
                        <a:pt x="7317" y="77278"/>
                        <a:pt x="7334" y="77310"/>
                        <a:pt x="7352" y="77327"/>
                      </a:cubicBezTo>
                      <a:lnTo>
                        <a:pt x="7352" y="77360"/>
                      </a:lnTo>
                      <a:cubicBezTo>
                        <a:pt x="7452" y="77761"/>
                        <a:pt x="7586" y="78148"/>
                        <a:pt x="7720" y="78532"/>
                      </a:cubicBezTo>
                      <a:cubicBezTo>
                        <a:pt x="7766" y="78680"/>
                        <a:pt x="7833" y="78823"/>
                        <a:pt x="7884" y="78953"/>
                      </a:cubicBezTo>
                      <a:cubicBezTo>
                        <a:pt x="7867" y="78953"/>
                        <a:pt x="7850" y="78936"/>
                        <a:pt x="7816" y="78936"/>
                      </a:cubicBezTo>
                      <a:cubicBezTo>
                        <a:pt x="7366" y="78726"/>
                        <a:pt x="6887" y="78593"/>
                        <a:pt x="6393" y="78593"/>
                      </a:cubicBezTo>
                      <a:cubicBezTo>
                        <a:pt x="6243" y="78593"/>
                        <a:pt x="6091" y="78605"/>
                        <a:pt x="5938" y="78632"/>
                      </a:cubicBezTo>
                      <a:cubicBezTo>
                        <a:pt x="5484" y="78696"/>
                        <a:pt x="5050" y="78888"/>
                        <a:pt x="4715" y="79177"/>
                      </a:cubicBezTo>
                      <a:cubicBezTo>
                        <a:pt x="4732" y="79017"/>
                        <a:pt x="4732" y="78855"/>
                        <a:pt x="4732" y="78696"/>
                      </a:cubicBezTo>
                      <a:cubicBezTo>
                        <a:pt x="4749" y="78293"/>
                        <a:pt x="4700" y="77907"/>
                        <a:pt x="4582" y="77521"/>
                      </a:cubicBezTo>
                      <a:cubicBezTo>
                        <a:pt x="4582" y="77474"/>
                        <a:pt x="4565" y="77425"/>
                        <a:pt x="4548" y="77375"/>
                      </a:cubicBezTo>
                      <a:cubicBezTo>
                        <a:pt x="4531" y="77328"/>
                        <a:pt x="4531" y="77280"/>
                        <a:pt x="4515" y="77231"/>
                      </a:cubicBezTo>
                      <a:lnTo>
                        <a:pt x="4314" y="76410"/>
                      </a:lnTo>
                      <a:cubicBezTo>
                        <a:pt x="4164" y="75864"/>
                        <a:pt x="4029" y="75316"/>
                        <a:pt x="3896" y="74771"/>
                      </a:cubicBezTo>
                      <a:cubicBezTo>
                        <a:pt x="3660" y="73693"/>
                        <a:pt x="3459" y="72583"/>
                        <a:pt x="3325" y="71473"/>
                      </a:cubicBezTo>
                      <a:cubicBezTo>
                        <a:pt x="3242" y="70925"/>
                        <a:pt x="3191" y="70363"/>
                        <a:pt x="3158" y="69801"/>
                      </a:cubicBezTo>
                      <a:close/>
                      <a:moveTo>
                        <a:pt x="36944" y="75851"/>
                      </a:moveTo>
                      <a:cubicBezTo>
                        <a:pt x="37229" y="75851"/>
                        <a:pt x="37531" y="75884"/>
                        <a:pt x="37815" y="75949"/>
                      </a:cubicBezTo>
                      <a:cubicBezTo>
                        <a:pt x="37966" y="75996"/>
                        <a:pt x="38100" y="76029"/>
                        <a:pt x="38234" y="76078"/>
                      </a:cubicBezTo>
                      <a:cubicBezTo>
                        <a:pt x="38321" y="76105"/>
                        <a:pt x="38407" y="76145"/>
                        <a:pt x="38495" y="76145"/>
                      </a:cubicBezTo>
                      <a:cubicBezTo>
                        <a:pt x="38509" y="76145"/>
                        <a:pt x="38522" y="76144"/>
                        <a:pt x="38536" y="76142"/>
                      </a:cubicBezTo>
                      <a:cubicBezTo>
                        <a:pt x="38552" y="76383"/>
                        <a:pt x="38586" y="76623"/>
                        <a:pt x="38636" y="76865"/>
                      </a:cubicBezTo>
                      <a:cubicBezTo>
                        <a:pt x="38702" y="77107"/>
                        <a:pt x="38754" y="77363"/>
                        <a:pt x="38787" y="77604"/>
                      </a:cubicBezTo>
                      <a:cubicBezTo>
                        <a:pt x="38820" y="77797"/>
                        <a:pt x="38837" y="78023"/>
                        <a:pt x="38820" y="78231"/>
                      </a:cubicBezTo>
                      <a:cubicBezTo>
                        <a:pt x="38713" y="79063"/>
                        <a:pt x="37604" y="79326"/>
                        <a:pt x="36846" y="79326"/>
                      </a:cubicBezTo>
                      <a:cubicBezTo>
                        <a:pt x="36799" y="79326"/>
                        <a:pt x="36754" y="79325"/>
                        <a:pt x="36710" y="79323"/>
                      </a:cubicBezTo>
                      <a:cubicBezTo>
                        <a:pt x="36442" y="79323"/>
                        <a:pt x="36190" y="79274"/>
                        <a:pt x="35956" y="79227"/>
                      </a:cubicBezTo>
                      <a:cubicBezTo>
                        <a:pt x="35771" y="79179"/>
                        <a:pt x="35587" y="79099"/>
                        <a:pt x="35386" y="79066"/>
                      </a:cubicBezTo>
                      <a:cubicBezTo>
                        <a:pt x="35301" y="79019"/>
                        <a:pt x="35217" y="78970"/>
                        <a:pt x="35133" y="78923"/>
                      </a:cubicBezTo>
                      <a:cubicBezTo>
                        <a:pt x="34999" y="78810"/>
                        <a:pt x="34881" y="78697"/>
                        <a:pt x="34863" y="78521"/>
                      </a:cubicBezTo>
                      <a:cubicBezTo>
                        <a:pt x="34813" y="78312"/>
                        <a:pt x="34914" y="78071"/>
                        <a:pt x="34982" y="77877"/>
                      </a:cubicBezTo>
                      <a:cubicBezTo>
                        <a:pt x="35084" y="77620"/>
                        <a:pt x="35183" y="77378"/>
                        <a:pt x="35267" y="77138"/>
                      </a:cubicBezTo>
                      <a:cubicBezTo>
                        <a:pt x="35369" y="76799"/>
                        <a:pt x="35451" y="76460"/>
                        <a:pt x="35501" y="76108"/>
                      </a:cubicBezTo>
                      <a:cubicBezTo>
                        <a:pt x="35535" y="76108"/>
                        <a:pt x="35568" y="76092"/>
                        <a:pt x="35603" y="76076"/>
                      </a:cubicBezTo>
                      <a:cubicBezTo>
                        <a:pt x="35737" y="76028"/>
                        <a:pt x="35888" y="75995"/>
                        <a:pt x="36021" y="75964"/>
                      </a:cubicBezTo>
                      <a:cubicBezTo>
                        <a:pt x="36323" y="75899"/>
                        <a:pt x="36624" y="75851"/>
                        <a:pt x="36944" y="75851"/>
                      </a:cubicBezTo>
                      <a:close/>
                      <a:moveTo>
                        <a:pt x="17721" y="63000"/>
                      </a:moveTo>
                      <a:cubicBezTo>
                        <a:pt x="17789" y="63033"/>
                        <a:pt x="17855" y="63049"/>
                        <a:pt x="17939" y="63065"/>
                      </a:cubicBezTo>
                      <a:cubicBezTo>
                        <a:pt x="18459" y="63192"/>
                        <a:pt x="18995" y="63305"/>
                        <a:pt x="19534" y="63386"/>
                      </a:cubicBezTo>
                      <a:lnTo>
                        <a:pt x="19583" y="63386"/>
                      </a:lnTo>
                      <a:cubicBezTo>
                        <a:pt x="19650" y="63402"/>
                        <a:pt x="19734" y="63418"/>
                        <a:pt x="19802" y="63418"/>
                      </a:cubicBezTo>
                      <a:cubicBezTo>
                        <a:pt x="19884" y="63435"/>
                        <a:pt x="19969" y="63435"/>
                        <a:pt x="20037" y="63450"/>
                      </a:cubicBezTo>
                      <a:cubicBezTo>
                        <a:pt x="20138" y="63466"/>
                        <a:pt x="20237" y="63466"/>
                        <a:pt x="20322" y="63482"/>
                      </a:cubicBezTo>
                      <a:cubicBezTo>
                        <a:pt x="20663" y="63507"/>
                        <a:pt x="21002" y="63519"/>
                        <a:pt x="21340" y="63519"/>
                      </a:cubicBezTo>
                      <a:cubicBezTo>
                        <a:pt x="22086" y="63519"/>
                        <a:pt x="22825" y="63459"/>
                        <a:pt x="23564" y="63337"/>
                      </a:cubicBezTo>
                      <a:cubicBezTo>
                        <a:pt x="23581" y="63337"/>
                        <a:pt x="23613" y="63337"/>
                        <a:pt x="23630" y="63321"/>
                      </a:cubicBezTo>
                      <a:cubicBezTo>
                        <a:pt x="23663" y="63321"/>
                        <a:pt x="23681" y="63321"/>
                        <a:pt x="23715" y="63304"/>
                      </a:cubicBezTo>
                      <a:cubicBezTo>
                        <a:pt x="24017" y="63255"/>
                        <a:pt x="24319" y="63191"/>
                        <a:pt x="24620" y="63127"/>
                      </a:cubicBezTo>
                      <a:cubicBezTo>
                        <a:pt x="24655" y="63337"/>
                        <a:pt x="24821" y="63545"/>
                        <a:pt x="24990" y="63690"/>
                      </a:cubicBezTo>
                      <a:cubicBezTo>
                        <a:pt x="25024" y="63739"/>
                        <a:pt x="25073" y="63771"/>
                        <a:pt x="25140" y="63818"/>
                      </a:cubicBezTo>
                      <a:cubicBezTo>
                        <a:pt x="25247" y="63907"/>
                        <a:pt x="25381" y="63982"/>
                        <a:pt x="25519" y="63982"/>
                      </a:cubicBezTo>
                      <a:cubicBezTo>
                        <a:pt x="25533" y="63982"/>
                        <a:pt x="25546" y="63981"/>
                        <a:pt x="25560" y="63979"/>
                      </a:cubicBezTo>
                      <a:cubicBezTo>
                        <a:pt x="25594" y="64783"/>
                        <a:pt x="25609" y="65571"/>
                        <a:pt x="25594" y="66378"/>
                      </a:cubicBezTo>
                      <a:lnTo>
                        <a:pt x="25594" y="67005"/>
                      </a:lnTo>
                      <a:cubicBezTo>
                        <a:pt x="25594" y="67535"/>
                        <a:pt x="25576" y="68050"/>
                        <a:pt x="25560" y="68580"/>
                      </a:cubicBezTo>
                      <a:cubicBezTo>
                        <a:pt x="25526" y="69304"/>
                        <a:pt x="25493" y="70012"/>
                        <a:pt x="25543" y="70736"/>
                      </a:cubicBezTo>
                      <a:lnTo>
                        <a:pt x="25543" y="70769"/>
                      </a:lnTo>
                      <a:cubicBezTo>
                        <a:pt x="25509" y="71217"/>
                        <a:pt x="25459" y="71653"/>
                        <a:pt x="25424" y="72103"/>
                      </a:cubicBezTo>
                      <a:cubicBezTo>
                        <a:pt x="25357" y="73004"/>
                        <a:pt x="25273" y="73905"/>
                        <a:pt x="25224" y="74805"/>
                      </a:cubicBezTo>
                      <a:cubicBezTo>
                        <a:pt x="25173" y="75674"/>
                        <a:pt x="25123" y="76558"/>
                        <a:pt x="25089" y="77443"/>
                      </a:cubicBezTo>
                      <a:cubicBezTo>
                        <a:pt x="25056" y="78247"/>
                        <a:pt x="25056" y="79037"/>
                        <a:pt x="25140" y="79841"/>
                      </a:cubicBezTo>
                      <a:cubicBezTo>
                        <a:pt x="25140" y="79938"/>
                        <a:pt x="25156" y="80049"/>
                        <a:pt x="25173" y="80146"/>
                      </a:cubicBezTo>
                      <a:cubicBezTo>
                        <a:pt x="25005" y="80178"/>
                        <a:pt x="24821" y="80242"/>
                        <a:pt x="24655" y="80258"/>
                      </a:cubicBezTo>
                      <a:cubicBezTo>
                        <a:pt x="24420" y="80290"/>
                        <a:pt x="24186" y="80306"/>
                        <a:pt x="23967" y="80306"/>
                      </a:cubicBezTo>
                      <a:cubicBezTo>
                        <a:pt x="23732" y="80290"/>
                        <a:pt x="23498" y="80274"/>
                        <a:pt x="23263" y="80242"/>
                      </a:cubicBezTo>
                      <a:cubicBezTo>
                        <a:pt x="23163" y="80226"/>
                        <a:pt x="23045" y="80194"/>
                        <a:pt x="22927" y="80178"/>
                      </a:cubicBezTo>
                      <a:cubicBezTo>
                        <a:pt x="22894" y="80162"/>
                        <a:pt x="22876" y="80162"/>
                        <a:pt x="22843" y="80162"/>
                      </a:cubicBezTo>
                      <a:cubicBezTo>
                        <a:pt x="22760" y="79922"/>
                        <a:pt x="22693" y="79663"/>
                        <a:pt x="22626" y="79422"/>
                      </a:cubicBezTo>
                      <a:cubicBezTo>
                        <a:pt x="22591" y="79294"/>
                        <a:pt x="22558" y="79164"/>
                        <a:pt x="22524" y="79035"/>
                      </a:cubicBezTo>
                      <a:cubicBezTo>
                        <a:pt x="22507" y="78972"/>
                        <a:pt x="22492" y="78907"/>
                        <a:pt x="22492" y="78842"/>
                      </a:cubicBezTo>
                      <a:cubicBezTo>
                        <a:pt x="22358" y="78230"/>
                        <a:pt x="22306" y="77636"/>
                        <a:pt x="22306" y="77009"/>
                      </a:cubicBezTo>
                      <a:cubicBezTo>
                        <a:pt x="22306" y="76912"/>
                        <a:pt x="22322" y="76799"/>
                        <a:pt x="22322" y="76686"/>
                      </a:cubicBezTo>
                      <a:cubicBezTo>
                        <a:pt x="22322" y="76606"/>
                        <a:pt x="22339" y="76525"/>
                        <a:pt x="22339" y="76429"/>
                      </a:cubicBezTo>
                      <a:cubicBezTo>
                        <a:pt x="22389" y="75818"/>
                        <a:pt x="22490" y="75207"/>
                        <a:pt x="22557" y="74612"/>
                      </a:cubicBezTo>
                      <a:cubicBezTo>
                        <a:pt x="22573" y="74500"/>
                        <a:pt x="22590" y="74403"/>
                        <a:pt x="22590" y="74290"/>
                      </a:cubicBezTo>
                      <a:cubicBezTo>
                        <a:pt x="22607" y="74226"/>
                        <a:pt x="22607" y="74177"/>
                        <a:pt x="22624" y="74113"/>
                      </a:cubicBezTo>
                      <a:cubicBezTo>
                        <a:pt x="22624" y="74000"/>
                        <a:pt x="22641" y="73888"/>
                        <a:pt x="22657" y="73775"/>
                      </a:cubicBezTo>
                      <a:cubicBezTo>
                        <a:pt x="22657" y="73583"/>
                        <a:pt x="22675" y="73373"/>
                        <a:pt x="22675" y="73179"/>
                      </a:cubicBezTo>
                      <a:cubicBezTo>
                        <a:pt x="22692" y="72488"/>
                        <a:pt x="22607" y="71797"/>
                        <a:pt x="22473" y="71105"/>
                      </a:cubicBezTo>
                      <a:cubicBezTo>
                        <a:pt x="22372" y="70623"/>
                        <a:pt x="22238" y="70139"/>
                        <a:pt x="22087" y="69658"/>
                      </a:cubicBezTo>
                      <a:cubicBezTo>
                        <a:pt x="22003" y="69417"/>
                        <a:pt x="21936" y="69174"/>
                        <a:pt x="21834" y="68951"/>
                      </a:cubicBezTo>
                      <a:cubicBezTo>
                        <a:pt x="21766" y="68758"/>
                        <a:pt x="21717" y="68564"/>
                        <a:pt x="21616" y="68370"/>
                      </a:cubicBezTo>
                      <a:lnTo>
                        <a:pt x="21616" y="68354"/>
                      </a:lnTo>
                      <a:cubicBezTo>
                        <a:pt x="21582" y="68178"/>
                        <a:pt x="21532" y="68017"/>
                        <a:pt x="21499" y="67856"/>
                      </a:cubicBezTo>
                      <a:cubicBezTo>
                        <a:pt x="21433" y="67533"/>
                        <a:pt x="21364" y="67229"/>
                        <a:pt x="21281" y="66906"/>
                      </a:cubicBezTo>
                      <a:cubicBezTo>
                        <a:pt x="21232" y="66745"/>
                        <a:pt x="21198" y="66584"/>
                        <a:pt x="21146" y="66425"/>
                      </a:cubicBezTo>
                      <a:cubicBezTo>
                        <a:pt x="21128" y="66361"/>
                        <a:pt x="21112" y="66312"/>
                        <a:pt x="21096" y="66248"/>
                      </a:cubicBezTo>
                      <a:cubicBezTo>
                        <a:pt x="21096" y="66168"/>
                        <a:pt x="21113" y="66087"/>
                        <a:pt x="21128" y="66007"/>
                      </a:cubicBezTo>
                      <a:cubicBezTo>
                        <a:pt x="21161" y="65830"/>
                        <a:pt x="21212" y="65651"/>
                        <a:pt x="21280" y="65492"/>
                      </a:cubicBezTo>
                      <a:cubicBezTo>
                        <a:pt x="21296" y="65477"/>
                        <a:pt x="21330" y="65461"/>
                        <a:pt x="21347" y="65428"/>
                      </a:cubicBezTo>
                      <a:cubicBezTo>
                        <a:pt x="21564" y="65251"/>
                        <a:pt x="21950" y="65154"/>
                        <a:pt x="22068" y="64864"/>
                      </a:cubicBezTo>
                      <a:cubicBezTo>
                        <a:pt x="22101" y="64785"/>
                        <a:pt x="22034" y="64704"/>
                        <a:pt x="21951" y="64688"/>
                      </a:cubicBezTo>
                      <a:cubicBezTo>
                        <a:pt x="21917" y="64678"/>
                        <a:pt x="21881" y="64674"/>
                        <a:pt x="21846" y="64674"/>
                      </a:cubicBezTo>
                      <a:cubicBezTo>
                        <a:pt x="21708" y="64674"/>
                        <a:pt x="21568" y="64737"/>
                        <a:pt x="21449" y="64800"/>
                      </a:cubicBezTo>
                      <a:cubicBezTo>
                        <a:pt x="21281" y="64880"/>
                        <a:pt x="21129" y="64977"/>
                        <a:pt x="20995" y="65090"/>
                      </a:cubicBezTo>
                      <a:cubicBezTo>
                        <a:pt x="20709" y="65347"/>
                        <a:pt x="20542" y="65654"/>
                        <a:pt x="20509" y="66024"/>
                      </a:cubicBezTo>
                      <a:cubicBezTo>
                        <a:pt x="20492" y="66443"/>
                        <a:pt x="20492" y="66859"/>
                        <a:pt x="20492" y="67279"/>
                      </a:cubicBezTo>
                      <a:cubicBezTo>
                        <a:pt x="20492" y="67488"/>
                        <a:pt x="20476" y="67696"/>
                        <a:pt x="20492" y="67906"/>
                      </a:cubicBezTo>
                      <a:lnTo>
                        <a:pt x="20492" y="67954"/>
                      </a:lnTo>
                      <a:cubicBezTo>
                        <a:pt x="20476" y="67987"/>
                        <a:pt x="20459" y="68034"/>
                        <a:pt x="20459" y="68083"/>
                      </a:cubicBezTo>
                      <a:cubicBezTo>
                        <a:pt x="20459" y="68098"/>
                        <a:pt x="20441" y="68115"/>
                        <a:pt x="20441" y="68131"/>
                      </a:cubicBezTo>
                      <a:cubicBezTo>
                        <a:pt x="20391" y="68405"/>
                        <a:pt x="20342" y="68694"/>
                        <a:pt x="20275" y="68984"/>
                      </a:cubicBezTo>
                      <a:cubicBezTo>
                        <a:pt x="20208" y="69339"/>
                        <a:pt x="20106" y="69706"/>
                        <a:pt x="20007" y="70062"/>
                      </a:cubicBezTo>
                      <a:cubicBezTo>
                        <a:pt x="19973" y="70253"/>
                        <a:pt x="19922" y="70430"/>
                        <a:pt x="19871" y="70607"/>
                      </a:cubicBezTo>
                      <a:cubicBezTo>
                        <a:pt x="19552" y="71718"/>
                        <a:pt x="19185" y="72812"/>
                        <a:pt x="18849" y="73905"/>
                      </a:cubicBezTo>
                      <a:cubicBezTo>
                        <a:pt x="18663" y="74468"/>
                        <a:pt x="18497" y="75031"/>
                        <a:pt x="18346" y="75610"/>
                      </a:cubicBezTo>
                      <a:cubicBezTo>
                        <a:pt x="18330" y="75625"/>
                        <a:pt x="18330" y="75641"/>
                        <a:pt x="18330" y="75658"/>
                      </a:cubicBezTo>
                      <a:cubicBezTo>
                        <a:pt x="18262" y="75868"/>
                        <a:pt x="18212" y="76078"/>
                        <a:pt x="18161" y="76286"/>
                      </a:cubicBezTo>
                      <a:lnTo>
                        <a:pt x="18161" y="76319"/>
                      </a:lnTo>
                      <a:cubicBezTo>
                        <a:pt x="18144" y="76432"/>
                        <a:pt x="18112" y="76529"/>
                        <a:pt x="18095" y="76623"/>
                      </a:cubicBezTo>
                      <a:cubicBezTo>
                        <a:pt x="18045" y="76833"/>
                        <a:pt x="18011" y="77042"/>
                        <a:pt x="17977" y="77236"/>
                      </a:cubicBezTo>
                      <a:cubicBezTo>
                        <a:pt x="17960" y="77268"/>
                        <a:pt x="17960" y="77284"/>
                        <a:pt x="17960" y="77316"/>
                      </a:cubicBezTo>
                      <a:cubicBezTo>
                        <a:pt x="17892" y="77686"/>
                        <a:pt x="17842" y="78055"/>
                        <a:pt x="17808" y="78425"/>
                      </a:cubicBezTo>
                      <a:cubicBezTo>
                        <a:pt x="17791" y="78587"/>
                        <a:pt x="17776" y="78764"/>
                        <a:pt x="17776" y="78925"/>
                      </a:cubicBezTo>
                      <a:cubicBezTo>
                        <a:pt x="17759" y="79069"/>
                        <a:pt x="17759" y="79232"/>
                        <a:pt x="17759" y="79392"/>
                      </a:cubicBezTo>
                      <a:lnTo>
                        <a:pt x="17759" y="79970"/>
                      </a:lnTo>
                      <a:cubicBezTo>
                        <a:pt x="17759" y="80116"/>
                        <a:pt x="17759" y="80260"/>
                        <a:pt x="17776" y="80404"/>
                      </a:cubicBezTo>
                      <a:cubicBezTo>
                        <a:pt x="17624" y="80404"/>
                        <a:pt x="17457" y="80453"/>
                        <a:pt x="17305" y="80484"/>
                      </a:cubicBezTo>
                      <a:cubicBezTo>
                        <a:pt x="17137" y="80500"/>
                        <a:pt x="16970" y="80517"/>
                        <a:pt x="16785" y="80517"/>
                      </a:cubicBezTo>
                      <a:cubicBezTo>
                        <a:pt x="16582" y="80484"/>
                        <a:pt x="16398" y="80437"/>
                        <a:pt x="16197" y="80389"/>
                      </a:cubicBezTo>
                      <a:cubicBezTo>
                        <a:pt x="15980" y="80324"/>
                        <a:pt x="15778" y="80260"/>
                        <a:pt x="15560" y="80197"/>
                      </a:cubicBezTo>
                      <a:cubicBezTo>
                        <a:pt x="15493" y="80163"/>
                        <a:pt x="15441" y="80150"/>
                        <a:pt x="15392" y="80133"/>
                      </a:cubicBezTo>
                      <a:cubicBezTo>
                        <a:pt x="15358" y="80117"/>
                        <a:pt x="15325" y="80100"/>
                        <a:pt x="15308" y="80068"/>
                      </a:cubicBezTo>
                      <a:cubicBezTo>
                        <a:pt x="15292" y="79666"/>
                        <a:pt x="15308" y="79246"/>
                        <a:pt x="15325" y="78829"/>
                      </a:cubicBezTo>
                      <a:cubicBezTo>
                        <a:pt x="15325" y="78701"/>
                        <a:pt x="15342" y="78555"/>
                        <a:pt x="15342" y="78428"/>
                      </a:cubicBezTo>
                      <a:cubicBezTo>
                        <a:pt x="15392" y="77928"/>
                        <a:pt x="15441" y="77431"/>
                        <a:pt x="15493" y="76931"/>
                      </a:cubicBezTo>
                      <a:cubicBezTo>
                        <a:pt x="15761" y="74696"/>
                        <a:pt x="16215" y="72492"/>
                        <a:pt x="16265" y="70241"/>
                      </a:cubicBezTo>
                      <a:lnTo>
                        <a:pt x="16265" y="70208"/>
                      </a:lnTo>
                      <a:lnTo>
                        <a:pt x="16265" y="69837"/>
                      </a:lnTo>
                      <a:cubicBezTo>
                        <a:pt x="16265" y="69757"/>
                        <a:pt x="16265" y="69660"/>
                        <a:pt x="16248" y="69566"/>
                      </a:cubicBezTo>
                      <a:lnTo>
                        <a:pt x="16248" y="69533"/>
                      </a:lnTo>
                      <a:lnTo>
                        <a:pt x="16248" y="69323"/>
                      </a:lnTo>
                      <a:cubicBezTo>
                        <a:pt x="16248" y="69195"/>
                        <a:pt x="16231" y="69049"/>
                        <a:pt x="16231" y="68921"/>
                      </a:cubicBezTo>
                      <a:cubicBezTo>
                        <a:pt x="16215" y="68728"/>
                        <a:pt x="16197" y="68552"/>
                        <a:pt x="16180" y="68375"/>
                      </a:cubicBezTo>
                      <a:cubicBezTo>
                        <a:pt x="16113" y="67908"/>
                        <a:pt x="16029" y="67441"/>
                        <a:pt x="15878" y="67007"/>
                      </a:cubicBezTo>
                      <a:cubicBezTo>
                        <a:pt x="15861" y="66396"/>
                        <a:pt x="15811" y="65769"/>
                        <a:pt x="15811" y="65157"/>
                      </a:cubicBezTo>
                      <a:cubicBezTo>
                        <a:pt x="15811" y="64884"/>
                        <a:pt x="15827" y="64594"/>
                        <a:pt x="15827" y="64320"/>
                      </a:cubicBezTo>
                      <a:cubicBezTo>
                        <a:pt x="15850" y="64323"/>
                        <a:pt x="15874" y="64324"/>
                        <a:pt x="15898" y="64324"/>
                      </a:cubicBezTo>
                      <a:cubicBezTo>
                        <a:pt x="16045" y="64324"/>
                        <a:pt x="16200" y="64282"/>
                        <a:pt x="16330" y="64240"/>
                      </a:cubicBezTo>
                      <a:cubicBezTo>
                        <a:pt x="16531" y="64177"/>
                        <a:pt x="16748" y="64094"/>
                        <a:pt x="16933" y="63967"/>
                      </a:cubicBezTo>
                      <a:cubicBezTo>
                        <a:pt x="17067" y="63887"/>
                        <a:pt x="17218" y="63773"/>
                        <a:pt x="17335" y="63644"/>
                      </a:cubicBezTo>
                      <a:cubicBezTo>
                        <a:pt x="17503" y="63467"/>
                        <a:pt x="17637" y="63258"/>
                        <a:pt x="17704" y="63017"/>
                      </a:cubicBezTo>
                      <a:cubicBezTo>
                        <a:pt x="17704" y="63017"/>
                        <a:pt x="17721" y="63017"/>
                        <a:pt x="17721" y="63000"/>
                      </a:cubicBezTo>
                      <a:close/>
                      <a:moveTo>
                        <a:pt x="19476" y="78147"/>
                      </a:moveTo>
                      <a:cubicBezTo>
                        <a:pt x="19490" y="78147"/>
                        <a:pt x="19504" y="78147"/>
                        <a:pt x="19519" y="78148"/>
                      </a:cubicBezTo>
                      <a:cubicBezTo>
                        <a:pt x="19619" y="78228"/>
                        <a:pt x="19721" y="78309"/>
                        <a:pt x="19820" y="78373"/>
                      </a:cubicBezTo>
                      <a:cubicBezTo>
                        <a:pt x="20240" y="78663"/>
                        <a:pt x="20727" y="78823"/>
                        <a:pt x="21129" y="79129"/>
                      </a:cubicBezTo>
                      <a:cubicBezTo>
                        <a:pt x="21195" y="79193"/>
                        <a:pt x="21263" y="79242"/>
                        <a:pt x="21314" y="79307"/>
                      </a:cubicBezTo>
                      <a:cubicBezTo>
                        <a:pt x="21431" y="79420"/>
                        <a:pt x="21466" y="79548"/>
                        <a:pt x="21466" y="79676"/>
                      </a:cubicBezTo>
                      <a:cubicBezTo>
                        <a:pt x="21467" y="79757"/>
                        <a:pt x="21450" y="79821"/>
                        <a:pt x="21417" y="79886"/>
                      </a:cubicBezTo>
                      <a:cubicBezTo>
                        <a:pt x="21399" y="79950"/>
                        <a:pt x="21332" y="80031"/>
                        <a:pt x="21249" y="80080"/>
                      </a:cubicBezTo>
                      <a:cubicBezTo>
                        <a:pt x="21130" y="80145"/>
                        <a:pt x="20996" y="80192"/>
                        <a:pt x="20862" y="80224"/>
                      </a:cubicBezTo>
                      <a:cubicBezTo>
                        <a:pt x="20476" y="80337"/>
                        <a:pt x="20091" y="80417"/>
                        <a:pt x="19688" y="80498"/>
                      </a:cubicBezTo>
                      <a:cubicBezTo>
                        <a:pt x="19487" y="80546"/>
                        <a:pt x="19285" y="80577"/>
                        <a:pt x="19067" y="80577"/>
                      </a:cubicBezTo>
                      <a:cubicBezTo>
                        <a:pt x="19016" y="80585"/>
                        <a:pt x="18962" y="80585"/>
                        <a:pt x="18907" y="80585"/>
                      </a:cubicBezTo>
                      <a:cubicBezTo>
                        <a:pt x="18853" y="80585"/>
                        <a:pt x="18798" y="80585"/>
                        <a:pt x="18748" y="80593"/>
                      </a:cubicBezTo>
                      <a:cubicBezTo>
                        <a:pt x="18646" y="80593"/>
                        <a:pt x="18580" y="80641"/>
                        <a:pt x="18479" y="80641"/>
                      </a:cubicBezTo>
                      <a:cubicBezTo>
                        <a:pt x="18463" y="80641"/>
                        <a:pt x="18428" y="80641"/>
                        <a:pt x="18411" y="80657"/>
                      </a:cubicBezTo>
                      <a:lnTo>
                        <a:pt x="18329" y="80657"/>
                      </a:lnTo>
                      <a:cubicBezTo>
                        <a:pt x="18295" y="80417"/>
                        <a:pt x="18278" y="80191"/>
                        <a:pt x="18278" y="79949"/>
                      </a:cubicBezTo>
                      <a:cubicBezTo>
                        <a:pt x="18261" y="79756"/>
                        <a:pt x="18261" y="79564"/>
                        <a:pt x="18278" y="79371"/>
                      </a:cubicBezTo>
                      <a:cubicBezTo>
                        <a:pt x="18278" y="79114"/>
                        <a:pt x="18295" y="78856"/>
                        <a:pt x="18312" y="78599"/>
                      </a:cubicBezTo>
                      <a:cubicBezTo>
                        <a:pt x="18395" y="78550"/>
                        <a:pt x="18463" y="78502"/>
                        <a:pt x="18529" y="78470"/>
                      </a:cubicBezTo>
                      <a:cubicBezTo>
                        <a:pt x="18786" y="78316"/>
                        <a:pt x="19150" y="78147"/>
                        <a:pt x="19476" y="78147"/>
                      </a:cubicBezTo>
                      <a:close/>
                      <a:moveTo>
                        <a:pt x="6375" y="78896"/>
                      </a:moveTo>
                      <a:cubicBezTo>
                        <a:pt x="6930" y="78896"/>
                        <a:pt x="7473" y="79087"/>
                        <a:pt x="7934" y="79356"/>
                      </a:cubicBezTo>
                      <a:cubicBezTo>
                        <a:pt x="8002" y="79388"/>
                        <a:pt x="8053" y="79436"/>
                        <a:pt x="8119" y="79467"/>
                      </a:cubicBezTo>
                      <a:cubicBezTo>
                        <a:pt x="8153" y="79548"/>
                        <a:pt x="8186" y="79627"/>
                        <a:pt x="8221" y="79710"/>
                      </a:cubicBezTo>
                      <a:cubicBezTo>
                        <a:pt x="8387" y="80030"/>
                        <a:pt x="8539" y="80368"/>
                        <a:pt x="8791" y="80641"/>
                      </a:cubicBezTo>
                      <a:cubicBezTo>
                        <a:pt x="8891" y="80948"/>
                        <a:pt x="9025" y="81269"/>
                        <a:pt x="8841" y="81559"/>
                      </a:cubicBezTo>
                      <a:cubicBezTo>
                        <a:pt x="8623" y="81896"/>
                        <a:pt x="8136" y="81993"/>
                        <a:pt x="7751" y="82059"/>
                      </a:cubicBezTo>
                      <a:cubicBezTo>
                        <a:pt x="7377" y="82132"/>
                        <a:pt x="7004" y="82164"/>
                        <a:pt x="6630" y="82164"/>
                      </a:cubicBezTo>
                      <a:cubicBezTo>
                        <a:pt x="6434" y="82164"/>
                        <a:pt x="6237" y="82155"/>
                        <a:pt x="6040" y="82139"/>
                      </a:cubicBezTo>
                      <a:cubicBezTo>
                        <a:pt x="5772" y="82123"/>
                        <a:pt x="5504" y="82090"/>
                        <a:pt x="5236" y="82027"/>
                      </a:cubicBezTo>
                      <a:cubicBezTo>
                        <a:pt x="5017" y="81979"/>
                        <a:pt x="4782" y="81913"/>
                        <a:pt x="4632" y="81768"/>
                      </a:cubicBezTo>
                      <a:cubicBezTo>
                        <a:pt x="4464" y="81609"/>
                        <a:pt x="4415" y="81367"/>
                        <a:pt x="4415" y="81156"/>
                      </a:cubicBezTo>
                      <a:cubicBezTo>
                        <a:pt x="4415" y="81012"/>
                        <a:pt x="4449" y="80882"/>
                        <a:pt x="4481" y="80754"/>
                      </a:cubicBezTo>
                      <a:cubicBezTo>
                        <a:pt x="4498" y="80657"/>
                        <a:pt x="4531" y="80561"/>
                        <a:pt x="4531" y="80481"/>
                      </a:cubicBezTo>
                      <a:cubicBezTo>
                        <a:pt x="4531" y="80465"/>
                        <a:pt x="4531" y="80447"/>
                        <a:pt x="4514" y="80431"/>
                      </a:cubicBezTo>
                      <a:cubicBezTo>
                        <a:pt x="4547" y="80288"/>
                        <a:pt x="4581" y="80144"/>
                        <a:pt x="4597" y="79998"/>
                      </a:cubicBezTo>
                      <a:cubicBezTo>
                        <a:pt x="4631" y="79886"/>
                        <a:pt x="4646" y="79773"/>
                        <a:pt x="4663" y="79660"/>
                      </a:cubicBezTo>
                      <a:cubicBezTo>
                        <a:pt x="4983" y="79242"/>
                        <a:pt x="5502" y="78985"/>
                        <a:pt x="6040" y="78920"/>
                      </a:cubicBezTo>
                      <a:cubicBezTo>
                        <a:pt x="6152" y="78904"/>
                        <a:pt x="6263" y="78896"/>
                        <a:pt x="6375" y="78896"/>
                      </a:cubicBezTo>
                      <a:close/>
                      <a:moveTo>
                        <a:pt x="23094" y="80884"/>
                      </a:moveTo>
                      <a:lnTo>
                        <a:pt x="23094" y="80884"/>
                      </a:lnTo>
                      <a:cubicBezTo>
                        <a:pt x="23179" y="80901"/>
                        <a:pt x="23262" y="80916"/>
                        <a:pt x="23328" y="80916"/>
                      </a:cubicBezTo>
                      <a:cubicBezTo>
                        <a:pt x="23546" y="80965"/>
                        <a:pt x="23765" y="80996"/>
                        <a:pt x="23999" y="81012"/>
                      </a:cubicBezTo>
                      <a:cubicBezTo>
                        <a:pt x="24141" y="81024"/>
                        <a:pt x="24292" y="81036"/>
                        <a:pt x="24439" y="81036"/>
                      </a:cubicBezTo>
                      <a:cubicBezTo>
                        <a:pt x="24500" y="81036"/>
                        <a:pt x="24560" y="81034"/>
                        <a:pt x="24618" y="81029"/>
                      </a:cubicBezTo>
                      <a:cubicBezTo>
                        <a:pt x="24852" y="81029"/>
                        <a:pt x="25105" y="81029"/>
                        <a:pt x="25323" y="80981"/>
                      </a:cubicBezTo>
                      <a:cubicBezTo>
                        <a:pt x="25339" y="81045"/>
                        <a:pt x="25373" y="81109"/>
                        <a:pt x="25390" y="81189"/>
                      </a:cubicBezTo>
                      <a:cubicBezTo>
                        <a:pt x="25476" y="81496"/>
                        <a:pt x="25558" y="81800"/>
                        <a:pt x="25710" y="82090"/>
                      </a:cubicBezTo>
                      <a:cubicBezTo>
                        <a:pt x="25574" y="82042"/>
                        <a:pt x="25440" y="81993"/>
                        <a:pt x="25290" y="81977"/>
                      </a:cubicBezTo>
                      <a:cubicBezTo>
                        <a:pt x="25229" y="81969"/>
                        <a:pt x="25168" y="81965"/>
                        <a:pt x="25108" y="81965"/>
                      </a:cubicBezTo>
                      <a:cubicBezTo>
                        <a:pt x="24918" y="81965"/>
                        <a:pt x="24730" y="82004"/>
                        <a:pt x="24553" y="82090"/>
                      </a:cubicBezTo>
                      <a:cubicBezTo>
                        <a:pt x="24331" y="82197"/>
                        <a:pt x="24154" y="82332"/>
                        <a:pt x="23906" y="82332"/>
                      </a:cubicBezTo>
                      <a:cubicBezTo>
                        <a:pt x="23893" y="82332"/>
                        <a:pt x="23879" y="82331"/>
                        <a:pt x="23865" y="82330"/>
                      </a:cubicBezTo>
                      <a:cubicBezTo>
                        <a:pt x="23732" y="82330"/>
                        <a:pt x="23563" y="82267"/>
                        <a:pt x="23430" y="82251"/>
                      </a:cubicBezTo>
                      <a:cubicBezTo>
                        <a:pt x="23412" y="82171"/>
                        <a:pt x="23395" y="82090"/>
                        <a:pt x="23395" y="82010"/>
                      </a:cubicBezTo>
                      <a:cubicBezTo>
                        <a:pt x="23345" y="81703"/>
                        <a:pt x="23278" y="81399"/>
                        <a:pt x="23162" y="81125"/>
                      </a:cubicBezTo>
                      <a:cubicBezTo>
                        <a:pt x="23144" y="81045"/>
                        <a:pt x="23127" y="80965"/>
                        <a:pt x="23094" y="80884"/>
                      </a:cubicBezTo>
                      <a:close/>
                      <a:moveTo>
                        <a:pt x="15446" y="80657"/>
                      </a:moveTo>
                      <a:cubicBezTo>
                        <a:pt x="15547" y="80690"/>
                        <a:pt x="15647" y="80721"/>
                        <a:pt x="15731" y="80737"/>
                      </a:cubicBezTo>
                      <a:cubicBezTo>
                        <a:pt x="15999" y="80801"/>
                        <a:pt x="16267" y="80850"/>
                        <a:pt x="16535" y="80865"/>
                      </a:cubicBezTo>
                      <a:cubicBezTo>
                        <a:pt x="16641" y="80872"/>
                        <a:pt x="16749" y="80875"/>
                        <a:pt x="16859" y="80875"/>
                      </a:cubicBezTo>
                      <a:cubicBezTo>
                        <a:pt x="17012" y="80875"/>
                        <a:pt x="17167" y="80868"/>
                        <a:pt x="17323" y="80850"/>
                      </a:cubicBezTo>
                      <a:cubicBezTo>
                        <a:pt x="17458" y="80834"/>
                        <a:pt x="17643" y="80817"/>
                        <a:pt x="17809" y="80770"/>
                      </a:cubicBezTo>
                      <a:cubicBezTo>
                        <a:pt x="17809" y="80914"/>
                        <a:pt x="17843" y="81075"/>
                        <a:pt x="17860" y="81218"/>
                      </a:cubicBezTo>
                      <a:cubicBezTo>
                        <a:pt x="17893" y="81492"/>
                        <a:pt x="17944" y="81765"/>
                        <a:pt x="18028" y="82040"/>
                      </a:cubicBezTo>
                      <a:cubicBezTo>
                        <a:pt x="17922" y="82009"/>
                        <a:pt x="17811" y="81995"/>
                        <a:pt x="17697" y="81995"/>
                      </a:cubicBezTo>
                      <a:cubicBezTo>
                        <a:pt x="17397" y="81995"/>
                        <a:pt x="17086" y="82092"/>
                        <a:pt x="16854" y="82232"/>
                      </a:cubicBezTo>
                      <a:cubicBezTo>
                        <a:pt x="16631" y="82355"/>
                        <a:pt x="16468" y="82507"/>
                        <a:pt x="16194" y="82507"/>
                      </a:cubicBezTo>
                      <a:cubicBezTo>
                        <a:pt x="16180" y="82507"/>
                        <a:pt x="16166" y="82507"/>
                        <a:pt x="16151" y="82506"/>
                      </a:cubicBezTo>
                      <a:cubicBezTo>
                        <a:pt x="16033" y="82506"/>
                        <a:pt x="15900" y="82473"/>
                        <a:pt x="15781" y="82442"/>
                      </a:cubicBezTo>
                      <a:cubicBezTo>
                        <a:pt x="15697" y="82409"/>
                        <a:pt x="15615" y="82378"/>
                        <a:pt x="15546" y="82362"/>
                      </a:cubicBezTo>
                      <a:cubicBezTo>
                        <a:pt x="15497" y="82186"/>
                        <a:pt x="15463" y="82009"/>
                        <a:pt x="15446" y="81832"/>
                      </a:cubicBezTo>
                      <a:cubicBezTo>
                        <a:pt x="15396" y="81496"/>
                        <a:pt x="15347" y="81141"/>
                        <a:pt x="15330" y="80787"/>
                      </a:cubicBezTo>
                      <a:lnTo>
                        <a:pt x="15330" y="80707"/>
                      </a:lnTo>
                      <a:cubicBezTo>
                        <a:pt x="15330" y="80707"/>
                        <a:pt x="15347" y="80707"/>
                        <a:pt x="15361" y="80690"/>
                      </a:cubicBezTo>
                      <a:cubicBezTo>
                        <a:pt x="15396" y="80690"/>
                        <a:pt x="15413" y="80674"/>
                        <a:pt x="15446" y="80657"/>
                      </a:cubicBezTo>
                      <a:close/>
                      <a:moveTo>
                        <a:pt x="25158" y="82283"/>
                      </a:moveTo>
                      <a:cubicBezTo>
                        <a:pt x="25292" y="82283"/>
                        <a:pt x="25410" y="82299"/>
                        <a:pt x="25544" y="82314"/>
                      </a:cubicBezTo>
                      <a:cubicBezTo>
                        <a:pt x="25646" y="82330"/>
                        <a:pt x="25728" y="82330"/>
                        <a:pt x="25829" y="82348"/>
                      </a:cubicBezTo>
                      <a:cubicBezTo>
                        <a:pt x="25864" y="82445"/>
                        <a:pt x="25914" y="82540"/>
                        <a:pt x="25963" y="82621"/>
                      </a:cubicBezTo>
                      <a:cubicBezTo>
                        <a:pt x="26047" y="82799"/>
                        <a:pt x="26199" y="82944"/>
                        <a:pt x="26332" y="83104"/>
                      </a:cubicBezTo>
                      <a:cubicBezTo>
                        <a:pt x="26381" y="83168"/>
                        <a:pt x="26465" y="83247"/>
                        <a:pt x="26481" y="83328"/>
                      </a:cubicBezTo>
                      <a:cubicBezTo>
                        <a:pt x="26413" y="83360"/>
                        <a:pt x="26381" y="83376"/>
                        <a:pt x="26297" y="83408"/>
                      </a:cubicBezTo>
                      <a:cubicBezTo>
                        <a:pt x="26145" y="83456"/>
                        <a:pt x="26045" y="83473"/>
                        <a:pt x="25877" y="83473"/>
                      </a:cubicBezTo>
                      <a:cubicBezTo>
                        <a:pt x="25408" y="83473"/>
                        <a:pt x="24921" y="83440"/>
                        <a:pt x="24469" y="83391"/>
                      </a:cubicBezTo>
                      <a:cubicBezTo>
                        <a:pt x="24268" y="83359"/>
                        <a:pt x="24067" y="83344"/>
                        <a:pt x="23881" y="83296"/>
                      </a:cubicBezTo>
                      <a:cubicBezTo>
                        <a:pt x="23798" y="83281"/>
                        <a:pt x="23731" y="83247"/>
                        <a:pt x="23681" y="83231"/>
                      </a:cubicBezTo>
                      <a:cubicBezTo>
                        <a:pt x="23646" y="83217"/>
                        <a:pt x="23613" y="83200"/>
                        <a:pt x="23581" y="83184"/>
                      </a:cubicBezTo>
                      <a:cubicBezTo>
                        <a:pt x="23596" y="83184"/>
                        <a:pt x="23547" y="83135"/>
                        <a:pt x="23547" y="83135"/>
                      </a:cubicBezTo>
                      <a:cubicBezTo>
                        <a:pt x="23430" y="82991"/>
                        <a:pt x="23463" y="82798"/>
                        <a:pt x="23447" y="82637"/>
                      </a:cubicBezTo>
                      <a:lnTo>
                        <a:pt x="23447" y="82620"/>
                      </a:lnTo>
                      <a:cubicBezTo>
                        <a:pt x="23564" y="82653"/>
                        <a:pt x="23681" y="82669"/>
                        <a:pt x="23766" y="82684"/>
                      </a:cubicBezTo>
                      <a:cubicBezTo>
                        <a:pt x="23797" y="82686"/>
                        <a:pt x="23828" y="82687"/>
                        <a:pt x="23858" y="82687"/>
                      </a:cubicBezTo>
                      <a:cubicBezTo>
                        <a:pt x="24075" y="82687"/>
                        <a:pt x="24279" y="82636"/>
                        <a:pt x="24471" y="82524"/>
                      </a:cubicBezTo>
                      <a:cubicBezTo>
                        <a:pt x="24706" y="82413"/>
                        <a:pt x="24889" y="82300"/>
                        <a:pt x="25158" y="82283"/>
                      </a:cubicBezTo>
                      <a:close/>
                      <a:moveTo>
                        <a:pt x="17712" y="82338"/>
                      </a:moveTo>
                      <a:cubicBezTo>
                        <a:pt x="17848" y="82338"/>
                        <a:pt x="17981" y="82354"/>
                        <a:pt x="18114" y="82364"/>
                      </a:cubicBezTo>
                      <a:cubicBezTo>
                        <a:pt x="18181" y="82589"/>
                        <a:pt x="18263" y="82814"/>
                        <a:pt x="18347" y="83023"/>
                      </a:cubicBezTo>
                      <a:cubicBezTo>
                        <a:pt x="18415" y="83184"/>
                        <a:pt x="18498" y="83328"/>
                        <a:pt x="18582" y="83473"/>
                      </a:cubicBezTo>
                      <a:lnTo>
                        <a:pt x="18582" y="83505"/>
                      </a:lnTo>
                      <a:cubicBezTo>
                        <a:pt x="18415" y="83538"/>
                        <a:pt x="18247" y="83554"/>
                        <a:pt x="18062" y="83570"/>
                      </a:cubicBezTo>
                      <a:cubicBezTo>
                        <a:pt x="17727" y="83601"/>
                        <a:pt x="17375" y="83618"/>
                        <a:pt x="17023" y="83618"/>
                      </a:cubicBezTo>
                      <a:cubicBezTo>
                        <a:pt x="16721" y="83618"/>
                        <a:pt x="16403" y="83601"/>
                        <a:pt x="16101" y="83490"/>
                      </a:cubicBezTo>
                      <a:cubicBezTo>
                        <a:pt x="15999" y="83457"/>
                        <a:pt x="15883" y="83393"/>
                        <a:pt x="15798" y="83311"/>
                      </a:cubicBezTo>
                      <a:cubicBezTo>
                        <a:pt x="15781" y="83281"/>
                        <a:pt x="15748" y="83265"/>
                        <a:pt x="15714" y="83231"/>
                      </a:cubicBezTo>
                      <a:cubicBezTo>
                        <a:pt x="15698" y="83087"/>
                        <a:pt x="15664" y="82941"/>
                        <a:pt x="15632" y="82798"/>
                      </a:cubicBezTo>
                      <a:lnTo>
                        <a:pt x="15632" y="82798"/>
                      </a:lnTo>
                      <a:cubicBezTo>
                        <a:pt x="15765" y="82830"/>
                        <a:pt x="15900" y="82847"/>
                        <a:pt x="16016" y="82863"/>
                      </a:cubicBezTo>
                      <a:cubicBezTo>
                        <a:pt x="16068" y="82869"/>
                        <a:pt x="16120" y="82872"/>
                        <a:pt x="16172" y="82872"/>
                      </a:cubicBezTo>
                      <a:cubicBezTo>
                        <a:pt x="16387" y="82872"/>
                        <a:pt x="16598" y="82819"/>
                        <a:pt x="16787" y="82701"/>
                      </a:cubicBezTo>
                      <a:cubicBezTo>
                        <a:pt x="17006" y="82556"/>
                        <a:pt x="17190" y="82427"/>
                        <a:pt x="17442" y="82364"/>
                      </a:cubicBezTo>
                      <a:cubicBezTo>
                        <a:pt x="17534" y="82345"/>
                        <a:pt x="17624" y="82338"/>
                        <a:pt x="17712" y="82338"/>
                      </a:cubicBezTo>
                      <a:close/>
                      <a:moveTo>
                        <a:pt x="26951" y="0"/>
                      </a:moveTo>
                      <a:cubicBezTo>
                        <a:pt x="26275" y="0"/>
                        <a:pt x="25599" y="61"/>
                        <a:pt x="24923" y="188"/>
                      </a:cubicBezTo>
                      <a:cubicBezTo>
                        <a:pt x="23984" y="365"/>
                        <a:pt x="23094" y="720"/>
                        <a:pt x="22156" y="928"/>
                      </a:cubicBezTo>
                      <a:cubicBezTo>
                        <a:pt x="21832" y="993"/>
                        <a:pt x="21502" y="1032"/>
                        <a:pt x="21175" y="1032"/>
                      </a:cubicBezTo>
                      <a:cubicBezTo>
                        <a:pt x="20603" y="1032"/>
                        <a:pt x="20040" y="913"/>
                        <a:pt x="19539" y="606"/>
                      </a:cubicBezTo>
                      <a:cubicBezTo>
                        <a:pt x="19510" y="587"/>
                        <a:pt x="19481" y="579"/>
                        <a:pt x="19452" y="579"/>
                      </a:cubicBezTo>
                      <a:cubicBezTo>
                        <a:pt x="19430" y="579"/>
                        <a:pt x="19409" y="584"/>
                        <a:pt x="19388" y="591"/>
                      </a:cubicBezTo>
                      <a:cubicBezTo>
                        <a:pt x="19336" y="591"/>
                        <a:pt x="19287" y="606"/>
                        <a:pt x="19270" y="655"/>
                      </a:cubicBezTo>
                      <a:cubicBezTo>
                        <a:pt x="19118" y="928"/>
                        <a:pt x="19219" y="1362"/>
                        <a:pt x="19321" y="1651"/>
                      </a:cubicBezTo>
                      <a:cubicBezTo>
                        <a:pt x="19388" y="1828"/>
                        <a:pt x="19488" y="2037"/>
                        <a:pt x="19621" y="2214"/>
                      </a:cubicBezTo>
                      <a:cubicBezTo>
                        <a:pt x="19555" y="2214"/>
                        <a:pt x="19488" y="2230"/>
                        <a:pt x="19421" y="2230"/>
                      </a:cubicBezTo>
                      <a:cubicBezTo>
                        <a:pt x="19203" y="2230"/>
                        <a:pt x="19002" y="2230"/>
                        <a:pt x="18783" y="2199"/>
                      </a:cubicBezTo>
                      <a:cubicBezTo>
                        <a:pt x="18365" y="2134"/>
                        <a:pt x="17978" y="1973"/>
                        <a:pt x="17625" y="1763"/>
                      </a:cubicBezTo>
                      <a:cubicBezTo>
                        <a:pt x="17523" y="1695"/>
                        <a:pt x="17358" y="1596"/>
                        <a:pt x="17222" y="1596"/>
                      </a:cubicBezTo>
                      <a:cubicBezTo>
                        <a:pt x="17136" y="1596"/>
                        <a:pt x="17062" y="1636"/>
                        <a:pt x="17023" y="1748"/>
                      </a:cubicBezTo>
                      <a:cubicBezTo>
                        <a:pt x="17006" y="1780"/>
                        <a:pt x="17006" y="1812"/>
                        <a:pt x="17006" y="1845"/>
                      </a:cubicBezTo>
                      <a:cubicBezTo>
                        <a:pt x="16989" y="1909"/>
                        <a:pt x="16939" y="1973"/>
                        <a:pt x="16939" y="2054"/>
                      </a:cubicBezTo>
                      <a:cubicBezTo>
                        <a:pt x="16922" y="2136"/>
                        <a:pt x="16922" y="2216"/>
                        <a:pt x="16939" y="2296"/>
                      </a:cubicBezTo>
                      <a:cubicBezTo>
                        <a:pt x="16956" y="2474"/>
                        <a:pt x="16973" y="2633"/>
                        <a:pt x="17040" y="2794"/>
                      </a:cubicBezTo>
                      <a:cubicBezTo>
                        <a:pt x="17140" y="3131"/>
                        <a:pt x="17307" y="3438"/>
                        <a:pt x="17543" y="3711"/>
                      </a:cubicBezTo>
                      <a:cubicBezTo>
                        <a:pt x="17744" y="3968"/>
                        <a:pt x="18012" y="4178"/>
                        <a:pt x="18298" y="4356"/>
                      </a:cubicBezTo>
                      <a:cubicBezTo>
                        <a:pt x="18516" y="4483"/>
                        <a:pt x="18785" y="4612"/>
                        <a:pt x="19070" y="4676"/>
                      </a:cubicBezTo>
                      <a:cubicBezTo>
                        <a:pt x="19052" y="4854"/>
                        <a:pt x="19052" y="5030"/>
                        <a:pt x="19036" y="5224"/>
                      </a:cubicBezTo>
                      <a:lnTo>
                        <a:pt x="19036" y="5337"/>
                      </a:lnTo>
                      <a:cubicBezTo>
                        <a:pt x="18902" y="5641"/>
                        <a:pt x="18952" y="6012"/>
                        <a:pt x="18986" y="6335"/>
                      </a:cubicBezTo>
                      <a:cubicBezTo>
                        <a:pt x="19003" y="6704"/>
                        <a:pt x="19070" y="7090"/>
                        <a:pt x="19153" y="7476"/>
                      </a:cubicBezTo>
                      <a:cubicBezTo>
                        <a:pt x="19254" y="7847"/>
                        <a:pt x="19370" y="8200"/>
                        <a:pt x="19522" y="8554"/>
                      </a:cubicBezTo>
                      <a:cubicBezTo>
                        <a:pt x="19607" y="8715"/>
                        <a:pt x="19689" y="8892"/>
                        <a:pt x="19773" y="9054"/>
                      </a:cubicBezTo>
                      <a:cubicBezTo>
                        <a:pt x="19807" y="9117"/>
                        <a:pt x="19857" y="9181"/>
                        <a:pt x="19889" y="9247"/>
                      </a:cubicBezTo>
                      <a:cubicBezTo>
                        <a:pt x="19621" y="9342"/>
                        <a:pt x="19388" y="9519"/>
                        <a:pt x="19253" y="9761"/>
                      </a:cubicBezTo>
                      <a:cubicBezTo>
                        <a:pt x="18783" y="10485"/>
                        <a:pt x="19084" y="11466"/>
                        <a:pt x="19654" y="12044"/>
                      </a:cubicBezTo>
                      <a:cubicBezTo>
                        <a:pt x="19806" y="12205"/>
                        <a:pt x="19990" y="12335"/>
                        <a:pt x="20192" y="12447"/>
                      </a:cubicBezTo>
                      <a:cubicBezTo>
                        <a:pt x="20346" y="12528"/>
                        <a:pt x="20523" y="12619"/>
                        <a:pt x="20704" y="12619"/>
                      </a:cubicBezTo>
                      <a:cubicBezTo>
                        <a:pt x="20740" y="12619"/>
                        <a:pt x="20776" y="12615"/>
                        <a:pt x="20812" y="12607"/>
                      </a:cubicBezTo>
                      <a:lnTo>
                        <a:pt x="20812" y="12623"/>
                      </a:lnTo>
                      <a:cubicBezTo>
                        <a:pt x="21013" y="13669"/>
                        <a:pt x="21785" y="14505"/>
                        <a:pt x="22689" y="15068"/>
                      </a:cubicBezTo>
                      <a:cubicBezTo>
                        <a:pt x="23109" y="15341"/>
                        <a:pt x="23578" y="15550"/>
                        <a:pt x="24064" y="15727"/>
                      </a:cubicBezTo>
                      <a:cubicBezTo>
                        <a:pt x="24064" y="15905"/>
                        <a:pt x="24098" y="16097"/>
                        <a:pt x="24098" y="16290"/>
                      </a:cubicBezTo>
                      <a:cubicBezTo>
                        <a:pt x="24098" y="16370"/>
                        <a:pt x="24081" y="16467"/>
                        <a:pt x="24064" y="16547"/>
                      </a:cubicBezTo>
                      <a:cubicBezTo>
                        <a:pt x="24047" y="16611"/>
                        <a:pt x="24015" y="16691"/>
                        <a:pt x="23982" y="16738"/>
                      </a:cubicBezTo>
                      <a:cubicBezTo>
                        <a:pt x="23880" y="16931"/>
                        <a:pt x="23730" y="17092"/>
                        <a:pt x="23562" y="17221"/>
                      </a:cubicBezTo>
                      <a:cubicBezTo>
                        <a:pt x="23294" y="17414"/>
                        <a:pt x="22992" y="17590"/>
                        <a:pt x="22692" y="17751"/>
                      </a:cubicBezTo>
                      <a:cubicBezTo>
                        <a:pt x="22557" y="17815"/>
                        <a:pt x="22438" y="17879"/>
                        <a:pt x="22305" y="17944"/>
                      </a:cubicBezTo>
                      <a:cubicBezTo>
                        <a:pt x="21868" y="18153"/>
                        <a:pt x="21417" y="18363"/>
                        <a:pt x="20947" y="18523"/>
                      </a:cubicBezTo>
                      <a:cubicBezTo>
                        <a:pt x="20527" y="18669"/>
                        <a:pt x="20091" y="18765"/>
                        <a:pt x="19689" y="18926"/>
                      </a:cubicBezTo>
                      <a:cubicBezTo>
                        <a:pt x="19438" y="19023"/>
                        <a:pt x="19151" y="19151"/>
                        <a:pt x="18934" y="19313"/>
                      </a:cubicBezTo>
                      <a:lnTo>
                        <a:pt x="18934" y="19039"/>
                      </a:lnTo>
                      <a:cubicBezTo>
                        <a:pt x="18901" y="17655"/>
                        <a:pt x="18734" y="16271"/>
                        <a:pt x="18531" y="14922"/>
                      </a:cubicBezTo>
                      <a:cubicBezTo>
                        <a:pt x="18314" y="13618"/>
                        <a:pt x="18012" y="12317"/>
                        <a:pt x="17390" y="11142"/>
                      </a:cubicBezTo>
                      <a:cubicBezTo>
                        <a:pt x="16821" y="10017"/>
                        <a:pt x="15915" y="8970"/>
                        <a:pt x="14708" y="8456"/>
                      </a:cubicBezTo>
                      <a:lnTo>
                        <a:pt x="14675" y="8456"/>
                      </a:lnTo>
                      <a:cubicBezTo>
                        <a:pt x="14288" y="7620"/>
                        <a:pt x="13484" y="7072"/>
                        <a:pt x="12595" y="6784"/>
                      </a:cubicBezTo>
                      <a:cubicBezTo>
                        <a:pt x="11839" y="6534"/>
                        <a:pt x="11033" y="6420"/>
                        <a:pt x="10239" y="6420"/>
                      </a:cubicBezTo>
                      <a:cubicBezTo>
                        <a:pt x="10011" y="6420"/>
                        <a:pt x="9784" y="6429"/>
                        <a:pt x="9560" y="6447"/>
                      </a:cubicBezTo>
                      <a:cubicBezTo>
                        <a:pt x="7429" y="6591"/>
                        <a:pt x="5416" y="7428"/>
                        <a:pt x="3891" y="8844"/>
                      </a:cubicBezTo>
                      <a:cubicBezTo>
                        <a:pt x="2282" y="10323"/>
                        <a:pt x="1275" y="12301"/>
                        <a:pt x="722" y="14343"/>
                      </a:cubicBezTo>
                      <a:cubicBezTo>
                        <a:pt x="135" y="16564"/>
                        <a:pt x="1" y="18927"/>
                        <a:pt x="118" y="21226"/>
                      </a:cubicBezTo>
                      <a:cubicBezTo>
                        <a:pt x="253" y="23528"/>
                        <a:pt x="722" y="25811"/>
                        <a:pt x="1510" y="27983"/>
                      </a:cubicBezTo>
                      <a:cubicBezTo>
                        <a:pt x="1577" y="28160"/>
                        <a:pt x="1644" y="28337"/>
                        <a:pt x="1729" y="28497"/>
                      </a:cubicBezTo>
                      <a:cubicBezTo>
                        <a:pt x="1343" y="28707"/>
                        <a:pt x="1041" y="29028"/>
                        <a:pt x="857" y="29414"/>
                      </a:cubicBezTo>
                      <a:cubicBezTo>
                        <a:pt x="657" y="29817"/>
                        <a:pt x="589" y="30250"/>
                        <a:pt x="674" y="30685"/>
                      </a:cubicBezTo>
                      <a:cubicBezTo>
                        <a:pt x="674" y="30716"/>
                        <a:pt x="657" y="30732"/>
                        <a:pt x="657" y="30765"/>
                      </a:cubicBezTo>
                      <a:cubicBezTo>
                        <a:pt x="622" y="31021"/>
                        <a:pt x="622" y="31295"/>
                        <a:pt x="657" y="31553"/>
                      </a:cubicBezTo>
                      <a:cubicBezTo>
                        <a:pt x="723" y="31986"/>
                        <a:pt x="925" y="32438"/>
                        <a:pt x="1259" y="32744"/>
                      </a:cubicBezTo>
                      <a:cubicBezTo>
                        <a:pt x="1058" y="33788"/>
                        <a:pt x="908" y="34850"/>
                        <a:pt x="840" y="35928"/>
                      </a:cubicBezTo>
                      <a:cubicBezTo>
                        <a:pt x="823" y="36074"/>
                        <a:pt x="823" y="36216"/>
                        <a:pt x="807" y="36346"/>
                      </a:cubicBezTo>
                      <a:cubicBezTo>
                        <a:pt x="790" y="36426"/>
                        <a:pt x="773" y="36491"/>
                        <a:pt x="773" y="36571"/>
                      </a:cubicBezTo>
                      <a:cubicBezTo>
                        <a:pt x="740" y="36781"/>
                        <a:pt x="706" y="37006"/>
                        <a:pt x="689" y="37230"/>
                      </a:cubicBezTo>
                      <a:cubicBezTo>
                        <a:pt x="674" y="37665"/>
                        <a:pt x="674" y="38099"/>
                        <a:pt x="723" y="38533"/>
                      </a:cubicBezTo>
                      <a:cubicBezTo>
                        <a:pt x="840" y="39401"/>
                        <a:pt x="1177" y="40205"/>
                        <a:pt x="1829" y="40832"/>
                      </a:cubicBezTo>
                      <a:cubicBezTo>
                        <a:pt x="2450" y="41445"/>
                        <a:pt x="3238" y="41893"/>
                        <a:pt x="4027" y="42264"/>
                      </a:cubicBezTo>
                      <a:cubicBezTo>
                        <a:pt x="4428" y="42473"/>
                        <a:pt x="4831" y="42650"/>
                        <a:pt x="5268" y="42810"/>
                      </a:cubicBezTo>
                      <a:cubicBezTo>
                        <a:pt x="5185" y="43117"/>
                        <a:pt x="5117" y="43421"/>
                        <a:pt x="5033" y="43727"/>
                      </a:cubicBezTo>
                      <a:cubicBezTo>
                        <a:pt x="4983" y="43952"/>
                        <a:pt x="4916" y="44161"/>
                        <a:pt x="4848" y="44371"/>
                      </a:cubicBezTo>
                      <a:cubicBezTo>
                        <a:pt x="4831" y="44482"/>
                        <a:pt x="4798" y="44581"/>
                        <a:pt x="4764" y="44692"/>
                      </a:cubicBezTo>
                      <a:cubicBezTo>
                        <a:pt x="4729" y="44806"/>
                        <a:pt x="4764" y="44918"/>
                        <a:pt x="4747" y="45029"/>
                      </a:cubicBezTo>
                      <a:lnTo>
                        <a:pt x="4747" y="45045"/>
                      </a:lnTo>
                      <a:cubicBezTo>
                        <a:pt x="4580" y="45640"/>
                        <a:pt x="4411" y="46252"/>
                        <a:pt x="4261" y="46847"/>
                      </a:cubicBezTo>
                      <a:cubicBezTo>
                        <a:pt x="3807" y="48552"/>
                        <a:pt x="3372" y="50258"/>
                        <a:pt x="2986" y="51979"/>
                      </a:cubicBezTo>
                      <a:cubicBezTo>
                        <a:pt x="2584" y="53683"/>
                        <a:pt x="2197" y="55388"/>
                        <a:pt x="1879" y="57110"/>
                      </a:cubicBezTo>
                      <a:cubicBezTo>
                        <a:pt x="1544" y="58832"/>
                        <a:pt x="1276" y="60551"/>
                        <a:pt x="1074" y="62289"/>
                      </a:cubicBezTo>
                      <a:cubicBezTo>
                        <a:pt x="873" y="64010"/>
                        <a:pt x="722" y="65763"/>
                        <a:pt x="772" y="67500"/>
                      </a:cubicBezTo>
                      <a:cubicBezTo>
                        <a:pt x="772" y="67709"/>
                        <a:pt x="806" y="67919"/>
                        <a:pt x="856" y="68145"/>
                      </a:cubicBezTo>
                      <a:cubicBezTo>
                        <a:pt x="870" y="68225"/>
                        <a:pt x="942" y="68260"/>
                        <a:pt x="1024" y="68260"/>
                      </a:cubicBezTo>
                      <a:cubicBezTo>
                        <a:pt x="1041" y="68260"/>
                        <a:pt x="1057" y="68259"/>
                        <a:pt x="1074" y="68256"/>
                      </a:cubicBezTo>
                      <a:cubicBezTo>
                        <a:pt x="1326" y="68433"/>
                        <a:pt x="1594" y="68626"/>
                        <a:pt x="1879" y="68787"/>
                      </a:cubicBezTo>
                      <a:cubicBezTo>
                        <a:pt x="2097" y="68916"/>
                        <a:pt x="2331" y="69030"/>
                        <a:pt x="2567" y="69125"/>
                      </a:cubicBezTo>
                      <a:cubicBezTo>
                        <a:pt x="2650" y="70927"/>
                        <a:pt x="2901" y="72727"/>
                        <a:pt x="3288" y="74497"/>
                      </a:cubicBezTo>
                      <a:cubicBezTo>
                        <a:pt x="3422" y="75125"/>
                        <a:pt x="3573" y="75752"/>
                        <a:pt x="3757" y="76363"/>
                      </a:cubicBezTo>
                      <a:cubicBezTo>
                        <a:pt x="3841" y="76654"/>
                        <a:pt x="3924" y="76927"/>
                        <a:pt x="4025" y="77184"/>
                      </a:cubicBezTo>
                      <a:cubicBezTo>
                        <a:pt x="4075" y="77345"/>
                        <a:pt x="4109" y="77506"/>
                        <a:pt x="4125" y="77666"/>
                      </a:cubicBezTo>
                      <a:cubicBezTo>
                        <a:pt x="4192" y="78022"/>
                        <a:pt x="4192" y="78390"/>
                        <a:pt x="4176" y="78743"/>
                      </a:cubicBezTo>
                      <a:cubicBezTo>
                        <a:pt x="4159" y="79130"/>
                        <a:pt x="4109" y="79517"/>
                        <a:pt x="4042" y="79903"/>
                      </a:cubicBezTo>
                      <a:cubicBezTo>
                        <a:pt x="4007" y="80064"/>
                        <a:pt x="3976" y="80225"/>
                        <a:pt x="3941" y="80385"/>
                      </a:cubicBezTo>
                      <a:cubicBezTo>
                        <a:pt x="3841" y="80595"/>
                        <a:pt x="3807" y="80852"/>
                        <a:pt x="3790" y="81060"/>
                      </a:cubicBezTo>
                      <a:cubicBezTo>
                        <a:pt x="3774" y="81350"/>
                        <a:pt x="3824" y="81656"/>
                        <a:pt x="3976" y="81930"/>
                      </a:cubicBezTo>
                      <a:cubicBezTo>
                        <a:pt x="4295" y="82525"/>
                        <a:pt x="5049" y="82653"/>
                        <a:pt x="5669" y="82734"/>
                      </a:cubicBezTo>
                      <a:cubicBezTo>
                        <a:pt x="5963" y="82768"/>
                        <a:pt x="6257" y="82784"/>
                        <a:pt x="6550" y="82784"/>
                      </a:cubicBezTo>
                      <a:cubicBezTo>
                        <a:pt x="6958" y="82784"/>
                        <a:pt x="7364" y="82752"/>
                        <a:pt x="7764" y="82685"/>
                      </a:cubicBezTo>
                      <a:cubicBezTo>
                        <a:pt x="8335" y="82591"/>
                        <a:pt x="8939" y="82411"/>
                        <a:pt x="9292" y="81946"/>
                      </a:cubicBezTo>
                      <a:cubicBezTo>
                        <a:pt x="9659" y="81480"/>
                        <a:pt x="9525" y="80772"/>
                        <a:pt x="9157" y="80321"/>
                      </a:cubicBezTo>
                      <a:cubicBezTo>
                        <a:pt x="9024" y="80030"/>
                        <a:pt x="8855" y="79757"/>
                        <a:pt x="8704" y="79468"/>
                      </a:cubicBezTo>
                      <a:cubicBezTo>
                        <a:pt x="8535" y="79099"/>
                        <a:pt x="8369" y="78729"/>
                        <a:pt x="8235" y="78359"/>
                      </a:cubicBezTo>
                      <a:cubicBezTo>
                        <a:pt x="8085" y="77990"/>
                        <a:pt x="7967" y="77603"/>
                        <a:pt x="7849" y="77217"/>
                      </a:cubicBezTo>
                      <a:cubicBezTo>
                        <a:pt x="7799" y="77024"/>
                        <a:pt x="7748" y="76848"/>
                        <a:pt x="7682" y="76654"/>
                      </a:cubicBezTo>
                      <a:cubicBezTo>
                        <a:pt x="7665" y="76267"/>
                        <a:pt x="7615" y="75881"/>
                        <a:pt x="7598" y="75512"/>
                      </a:cubicBezTo>
                      <a:cubicBezTo>
                        <a:pt x="7564" y="74949"/>
                        <a:pt x="7547" y="74386"/>
                        <a:pt x="7531" y="73822"/>
                      </a:cubicBezTo>
                      <a:cubicBezTo>
                        <a:pt x="7513" y="72698"/>
                        <a:pt x="7564" y="71572"/>
                        <a:pt x="7648" y="70445"/>
                      </a:cubicBezTo>
                      <a:cubicBezTo>
                        <a:pt x="7665" y="70397"/>
                        <a:pt x="7665" y="70348"/>
                        <a:pt x="7665" y="70317"/>
                      </a:cubicBezTo>
                      <a:cubicBezTo>
                        <a:pt x="8101" y="70349"/>
                        <a:pt x="8521" y="70381"/>
                        <a:pt x="8956" y="70397"/>
                      </a:cubicBezTo>
                      <a:cubicBezTo>
                        <a:pt x="9370" y="70418"/>
                        <a:pt x="9784" y="70428"/>
                        <a:pt x="10198" y="70428"/>
                      </a:cubicBezTo>
                      <a:cubicBezTo>
                        <a:pt x="11058" y="70428"/>
                        <a:pt x="11919" y="70382"/>
                        <a:pt x="12780" y="70285"/>
                      </a:cubicBezTo>
                      <a:cubicBezTo>
                        <a:pt x="12947" y="71233"/>
                        <a:pt x="13149" y="72167"/>
                        <a:pt x="13366" y="73100"/>
                      </a:cubicBezTo>
                      <a:cubicBezTo>
                        <a:pt x="13534" y="73745"/>
                        <a:pt x="13701" y="74370"/>
                        <a:pt x="13902" y="74997"/>
                      </a:cubicBezTo>
                      <a:cubicBezTo>
                        <a:pt x="14003" y="75368"/>
                        <a:pt x="14103" y="75721"/>
                        <a:pt x="14237" y="76077"/>
                      </a:cubicBezTo>
                      <a:cubicBezTo>
                        <a:pt x="14254" y="76221"/>
                        <a:pt x="14288" y="76381"/>
                        <a:pt x="14321" y="76525"/>
                      </a:cubicBezTo>
                      <a:cubicBezTo>
                        <a:pt x="14356" y="76751"/>
                        <a:pt x="14389" y="76976"/>
                        <a:pt x="14406" y="77201"/>
                      </a:cubicBezTo>
                      <a:cubicBezTo>
                        <a:pt x="14455" y="77651"/>
                        <a:pt x="14472" y="78103"/>
                        <a:pt x="14472" y="78569"/>
                      </a:cubicBezTo>
                      <a:cubicBezTo>
                        <a:pt x="14455" y="79019"/>
                        <a:pt x="14338" y="79501"/>
                        <a:pt x="14489" y="79935"/>
                      </a:cubicBezTo>
                      <a:cubicBezTo>
                        <a:pt x="14539" y="80081"/>
                        <a:pt x="14606" y="80225"/>
                        <a:pt x="14691" y="80338"/>
                      </a:cubicBezTo>
                      <a:cubicBezTo>
                        <a:pt x="14706" y="80804"/>
                        <a:pt x="14740" y="81270"/>
                        <a:pt x="14807" y="81737"/>
                      </a:cubicBezTo>
                      <a:cubicBezTo>
                        <a:pt x="14890" y="82365"/>
                        <a:pt x="14993" y="83024"/>
                        <a:pt x="15293" y="83587"/>
                      </a:cubicBezTo>
                      <a:cubicBezTo>
                        <a:pt x="15326" y="83651"/>
                        <a:pt x="15393" y="83699"/>
                        <a:pt x="15478" y="83699"/>
                      </a:cubicBezTo>
                      <a:cubicBezTo>
                        <a:pt x="15544" y="83765"/>
                        <a:pt x="15628" y="83829"/>
                        <a:pt x="15713" y="83878"/>
                      </a:cubicBezTo>
                      <a:cubicBezTo>
                        <a:pt x="16032" y="84086"/>
                        <a:pt x="16416" y="84135"/>
                        <a:pt x="16786" y="84152"/>
                      </a:cubicBezTo>
                      <a:cubicBezTo>
                        <a:pt x="16892" y="84156"/>
                        <a:pt x="16997" y="84158"/>
                        <a:pt x="17101" y="84158"/>
                      </a:cubicBezTo>
                      <a:cubicBezTo>
                        <a:pt x="17392" y="84158"/>
                        <a:pt x="17676" y="84143"/>
                        <a:pt x="17960" y="84119"/>
                      </a:cubicBezTo>
                      <a:cubicBezTo>
                        <a:pt x="18160" y="84103"/>
                        <a:pt x="18361" y="84070"/>
                        <a:pt x="18563" y="84055"/>
                      </a:cubicBezTo>
                      <a:cubicBezTo>
                        <a:pt x="18781" y="84022"/>
                        <a:pt x="18964" y="83958"/>
                        <a:pt x="19133" y="83845"/>
                      </a:cubicBezTo>
                      <a:cubicBezTo>
                        <a:pt x="19250" y="83781"/>
                        <a:pt x="19250" y="83602"/>
                        <a:pt x="19133" y="83555"/>
                      </a:cubicBezTo>
                      <a:cubicBezTo>
                        <a:pt x="19148" y="83458"/>
                        <a:pt x="19148" y="83362"/>
                        <a:pt x="19133" y="83266"/>
                      </a:cubicBezTo>
                      <a:cubicBezTo>
                        <a:pt x="19116" y="83057"/>
                        <a:pt x="19049" y="82864"/>
                        <a:pt x="18848" y="82784"/>
                      </a:cubicBezTo>
                      <a:cubicBezTo>
                        <a:pt x="18764" y="82592"/>
                        <a:pt x="18714" y="82414"/>
                        <a:pt x="18645" y="82237"/>
                      </a:cubicBezTo>
                      <a:cubicBezTo>
                        <a:pt x="18544" y="81899"/>
                        <a:pt x="18461" y="81561"/>
                        <a:pt x="18410" y="81223"/>
                      </a:cubicBezTo>
                      <a:cubicBezTo>
                        <a:pt x="18561" y="81207"/>
                        <a:pt x="18712" y="81190"/>
                        <a:pt x="18863" y="81176"/>
                      </a:cubicBezTo>
                      <a:cubicBezTo>
                        <a:pt x="19165" y="81143"/>
                        <a:pt x="19518" y="81110"/>
                        <a:pt x="19819" y="80999"/>
                      </a:cubicBezTo>
                      <a:cubicBezTo>
                        <a:pt x="20154" y="80999"/>
                        <a:pt x="20473" y="80950"/>
                        <a:pt x="20793" y="80903"/>
                      </a:cubicBezTo>
                      <a:cubicBezTo>
                        <a:pt x="21127" y="80839"/>
                        <a:pt x="21496" y="80725"/>
                        <a:pt x="21747" y="80516"/>
                      </a:cubicBezTo>
                      <a:cubicBezTo>
                        <a:pt x="22015" y="80275"/>
                        <a:pt x="22134" y="79938"/>
                        <a:pt x="22067" y="79599"/>
                      </a:cubicBezTo>
                      <a:cubicBezTo>
                        <a:pt x="22067" y="79584"/>
                        <a:pt x="22050" y="79584"/>
                        <a:pt x="22050" y="79567"/>
                      </a:cubicBezTo>
                      <a:lnTo>
                        <a:pt x="22067" y="79567"/>
                      </a:lnTo>
                      <a:cubicBezTo>
                        <a:pt x="22134" y="79808"/>
                        <a:pt x="22218" y="80048"/>
                        <a:pt x="22285" y="80306"/>
                      </a:cubicBezTo>
                      <a:cubicBezTo>
                        <a:pt x="22435" y="80774"/>
                        <a:pt x="22570" y="81304"/>
                        <a:pt x="22905" y="81705"/>
                      </a:cubicBezTo>
                      <a:cubicBezTo>
                        <a:pt x="22905" y="81723"/>
                        <a:pt x="22922" y="81723"/>
                        <a:pt x="22939" y="81737"/>
                      </a:cubicBezTo>
                      <a:cubicBezTo>
                        <a:pt x="22973" y="81883"/>
                        <a:pt x="22973" y="82028"/>
                        <a:pt x="22973" y="82173"/>
                      </a:cubicBezTo>
                      <a:cubicBezTo>
                        <a:pt x="22973" y="82671"/>
                        <a:pt x="22705" y="83171"/>
                        <a:pt x="23092" y="83587"/>
                      </a:cubicBezTo>
                      <a:cubicBezTo>
                        <a:pt x="23393" y="83925"/>
                        <a:pt x="23963" y="83958"/>
                        <a:pt x="24383" y="84022"/>
                      </a:cubicBezTo>
                      <a:cubicBezTo>
                        <a:pt x="24775" y="84070"/>
                        <a:pt x="25177" y="84118"/>
                        <a:pt x="25583" y="84118"/>
                      </a:cubicBezTo>
                      <a:cubicBezTo>
                        <a:pt x="25714" y="84118"/>
                        <a:pt x="25845" y="84113"/>
                        <a:pt x="25976" y="84102"/>
                      </a:cubicBezTo>
                      <a:cubicBezTo>
                        <a:pt x="26211" y="84085"/>
                        <a:pt x="26462" y="84053"/>
                        <a:pt x="26663" y="83909"/>
                      </a:cubicBezTo>
                      <a:cubicBezTo>
                        <a:pt x="26663" y="83893"/>
                        <a:pt x="26680" y="83876"/>
                        <a:pt x="26696" y="83861"/>
                      </a:cubicBezTo>
                      <a:lnTo>
                        <a:pt x="26713" y="83861"/>
                      </a:lnTo>
                      <a:cubicBezTo>
                        <a:pt x="26948" y="83828"/>
                        <a:pt x="27050" y="83587"/>
                        <a:pt x="27050" y="83377"/>
                      </a:cubicBezTo>
                      <a:cubicBezTo>
                        <a:pt x="27067" y="83169"/>
                        <a:pt x="26948" y="82991"/>
                        <a:pt x="26815" y="82831"/>
                      </a:cubicBezTo>
                      <a:cubicBezTo>
                        <a:pt x="26697" y="82687"/>
                        <a:pt x="26564" y="82557"/>
                        <a:pt x="26463" y="82414"/>
                      </a:cubicBezTo>
                      <a:cubicBezTo>
                        <a:pt x="26446" y="82381"/>
                        <a:pt x="26429" y="82365"/>
                        <a:pt x="26413" y="82334"/>
                      </a:cubicBezTo>
                      <a:lnTo>
                        <a:pt x="26413" y="82270"/>
                      </a:lnTo>
                      <a:cubicBezTo>
                        <a:pt x="26296" y="81899"/>
                        <a:pt x="26145" y="81530"/>
                        <a:pt x="26028" y="81159"/>
                      </a:cubicBezTo>
                      <a:cubicBezTo>
                        <a:pt x="25927" y="80790"/>
                        <a:pt x="25843" y="80403"/>
                        <a:pt x="25777" y="80017"/>
                      </a:cubicBezTo>
                      <a:cubicBezTo>
                        <a:pt x="25659" y="79244"/>
                        <a:pt x="25642" y="78457"/>
                        <a:pt x="25642" y="77685"/>
                      </a:cubicBezTo>
                      <a:cubicBezTo>
                        <a:pt x="25625" y="75931"/>
                        <a:pt x="25675" y="74178"/>
                        <a:pt x="25760" y="72441"/>
                      </a:cubicBezTo>
                      <a:cubicBezTo>
                        <a:pt x="25794" y="71942"/>
                        <a:pt x="25826" y="71460"/>
                        <a:pt x="25860" y="70962"/>
                      </a:cubicBezTo>
                      <a:lnTo>
                        <a:pt x="25860" y="70865"/>
                      </a:lnTo>
                      <a:cubicBezTo>
                        <a:pt x="25877" y="70849"/>
                        <a:pt x="25877" y="70849"/>
                        <a:pt x="25877" y="70832"/>
                      </a:cubicBezTo>
                      <a:cubicBezTo>
                        <a:pt x="26179" y="69545"/>
                        <a:pt x="26179" y="68194"/>
                        <a:pt x="26195" y="66892"/>
                      </a:cubicBezTo>
                      <a:cubicBezTo>
                        <a:pt x="26213" y="65573"/>
                        <a:pt x="26179" y="64253"/>
                        <a:pt x="26111" y="62935"/>
                      </a:cubicBezTo>
                      <a:cubicBezTo>
                        <a:pt x="26111" y="62791"/>
                        <a:pt x="26094" y="62644"/>
                        <a:pt x="26094" y="62501"/>
                      </a:cubicBezTo>
                      <a:cubicBezTo>
                        <a:pt x="25927" y="60008"/>
                        <a:pt x="25608" y="57516"/>
                        <a:pt x="25105" y="55071"/>
                      </a:cubicBezTo>
                      <a:cubicBezTo>
                        <a:pt x="25071" y="54893"/>
                        <a:pt x="25038" y="54716"/>
                        <a:pt x="25004" y="54539"/>
                      </a:cubicBezTo>
                      <a:lnTo>
                        <a:pt x="25004" y="54539"/>
                      </a:lnTo>
                      <a:cubicBezTo>
                        <a:pt x="25557" y="55133"/>
                        <a:pt x="26194" y="55650"/>
                        <a:pt x="26866" y="56131"/>
                      </a:cubicBezTo>
                      <a:cubicBezTo>
                        <a:pt x="27721" y="56759"/>
                        <a:pt x="28626" y="57322"/>
                        <a:pt x="29566" y="57819"/>
                      </a:cubicBezTo>
                      <a:cubicBezTo>
                        <a:pt x="29834" y="57949"/>
                        <a:pt x="30102" y="58077"/>
                        <a:pt x="30370" y="58190"/>
                      </a:cubicBezTo>
                      <a:cubicBezTo>
                        <a:pt x="30420" y="58561"/>
                        <a:pt x="30487" y="58930"/>
                        <a:pt x="30570" y="59300"/>
                      </a:cubicBezTo>
                      <a:cubicBezTo>
                        <a:pt x="30655" y="59750"/>
                        <a:pt x="30789" y="60184"/>
                        <a:pt x="30906" y="60618"/>
                      </a:cubicBezTo>
                      <a:cubicBezTo>
                        <a:pt x="31023" y="61053"/>
                        <a:pt x="31140" y="61503"/>
                        <a:pt x="31275" y="61921"/>
                      </a:cubicBezTo>
                      <a:cubicBezTo>
                        <a:pt x="31409" y="62339"/>
                        <a:pt x="31543" y="62758"/>
                        <a:pt x="31694" y="63143"/>
                      </a:cubicBezTo>
                      <a:cubicBezTo>
                        <a:pt x="31880" y="63578"/>
                        <a:pt x="32081" y="63978"/>
                        <a:pt x="32281" y="64381"/>
                      </a:cubicBezTo>
                      <a:cubicBezTo>
                        <a:pt x="32383" y="64589"/>
                        <a:pt x="32483" y="64782"/>
                        <a:pt x="32601" y="64976"/>
                      </a:cubicBezTo>
                      <a:cubicBezTo>
                        <a:pt x="32701" y="65169"/>
                        <a:pt x="32785" y="65363"/>
                        <a:pt x="32869" y="65556"/>
                      </a:cubicBezTo>
                      <a:cubicBezTo>
                        <a:pt x="33036" y="65941"/>
                        <a:pt x="33221" y="66328"/>
                        <a:pt x="33407" y="66714"/>
                      </a:cubicBezTo>
                      <a:cubicBezTo>
                        <a:pt x="33758" y="67469"/>
                        <a:pt x="34094" y="68227"/>
                        <a:pt x="34379" y="68998"/>
                      </a:cubicBezTo>
                      <a:cubicBezTo>
                        <a:pt x="34647" y="69770"/>
                        <a:pt x="34882" y="70575"/>
                        <a:pt x="34982" y="71395"/>
                      </a:cubicBezTo>
                      <a:cubicBezTo>
                        <a:pt x="35084" y="72230"/>
                        <a:pt x="35200" y="73098"/>
                        <a:pt x="35167" y="73951"/>
                      </a:cubicBezTo>
                      <a:cubicBezTo>
                        <a:pt x="35150" y="74176"/>
                        <a:pt x="35150" y="74401"/>
                        <a:pt x="35133" y="74626"/>
                      </a:cubicBezTo>
                      <a:cubicBezTo>
                        <a:pt x="35133" y="74659"/>
                        <a:pt x="35167" y="74691"/>
                        <a:pt x="35200" y="74706"/>
                      </a:cubicBezTo>
                      <a:cubicBezTo>
                        <a:pt x="35167" y="74900"/>
                        <a:pt x="35133" y="75076"/>
                        <a:pt x="35101" y="75269"/>
                      </a:cubicBezTo>
                      <a:cubicBezTo>
                        <a:pt x="35033" y="75704"/>
                        <a:pt x="34932" y="76140"/>
                        <a:pt x="34816" y="76557"/>
                      </a:cubicBezTo>
                      <a:cubicBezTo>
                        <a:pt x="34681" y="76976"/>
                        <a:pt x="34513" y="77361"/>
                        <a:pt x="34363" y="77780"/>
                      </a:cubicBezTo>
                      <a:cubicBezTo>
                        <a:pt x="34212" y="78182"/>
                        <a:pt x="34145" y="78649"/>
                        <a:pt x="34396" y="79034"/>
                      </a:cubicBezTo>
                      <a:cubicBezTo>
                        <a:pt x="34513" y="79211"/>
                        <a:pt x="34681" y="79357"/>
                        <a:pt x="34865" y="79484"/>
                      </a:cubicBezTo>
                      <a:cubicBezTo>
                        <a:pt x="35016" y="79581"/>
                        <a:pt x="35217" y="79678"/>
                        <a:pt x="35401" y="79678"/>
                      </a:cubicBezTo>
                      <a:cubicBezTo>
                        <a:pt x="35485" y="79727"/>
                        <a:pt x="35569" y="79757"/>
                        <a:pt x="35637" y="79775"/>
                      </a:cubicBezTo>
                      <a:cubicBezTo>
                        <a:pt x="35905" y="79871"/>
                        <a:pt x="36190" y="79918"/>
                        <a:pt x="36475" y="79951"/>
                      </a:cubicBezTo>
                      <a:cubicBezTo>
                        <a:pt x="36591" y="79962"/>
                        <a:pt x="36708" y="79967"/>
                        <a:pt x="36825" y="79967"/>
                      </a:cubicBezTo>
                      <a:cubicBezTo>
                        <a:pt x="37254" y="79967"/>
                        <a:pt x="37691" y="79897"/>
                        <a:pt x="38084" y="79759"/>
                      </a:cubicBezTo>
                      <a:cubicBezTo>
                        <a:pt x="38286" y="79695"/>
                        <a:pt x="38503" y="79598"/>
                        <a:pt x="38705" y="79468"/>
                      </a:cubicBezTo>
                      <a:lnTo>
                        <a:pt x="38722" y="79468"/>
                      </a:lnTo>
                      <a:cubicBezTo>
                        <a:pt x="38923" y="79421"/>
                        <a:pt x="39089" y="79308"/>
                        <a:pt x="39224" y="79163"/>
                      </a:cubicBezTo>
                      <a:cubicBezTo>
                        <a:pt x="39526" y="78858"/>
                        <a:pt x="39676" y="78456"/>
                        <a:pt x="39694" y="78039"/>
                      </a:cubicBezTo>
                      <a:cubicBezTo>
                        <a:pt x="39712" y="77554"/>
                        <a:pt x="39561" y="77087"/>
                        <a:pt x="39427" y="76621"/>
                      </a:cubicBezTo>
                      <a:cubicBezTo>
                        <a:pt x="39293" y="76154"/>
                        <a:pt x="39175" y="75673"/>
                        <a:pt x="39107" y="75190"/>
                      </a:cubicBezTo>
                      <a:cubicBezTo>
                        <a:pt x="39041" y="74643"/>
                        <a:pt x="38974" y="74096"/>
                        <a:pt x="38991" y="73534"/>
                      </a:cubicBezTo>
                      <a:cubicBezTo>
                        <a:pt x="38991" y="73516"/>
                        <a:pt x="38991" y="73500"/>
                        <a:pt x="38974" y="73484"/>
                      </a:cubicBezTo>
                      <a:cubicBezTo>
                        <a:pt x="38957" y="73034"/>
                        <a:pt x="38941" y="72583"/>
                        <a:pt x="38907" y="72117"/>
                      </a:cubicBezTo>
                      <a:cubicBezTo>
                        <a:pt x="38822" y="70768"/>
                        <a:pt x="38672" y="69416"/>
                        <a:pt x="38454" y="68080"/>
                      </a:cubicBezTo>
                      <a:cubicBezTo>
                        <a:pt x="38252" y="66730"/>
                        <a:pt x="37933" y="65427"/>
                        <a:pt x="37582" y="64124"/>
                      </a:cubicBezTo>
                      <a:cubicBezTo>
                        <a:pt x="37213" y="62805"/>
                        <a:pt x="36829" y="61485"/>
                        <a:pt x="36592" y="60135"/>
                      </a:cubicBezTo>
                      <a:cubicBezTo>
                        <a:pt x="36458" y="59397"/>
                        <a:pt x="36358" y="58672"/>
                        <a:pt x="36324" y="57916"/>
                      </a:cubicBezTo>
                      <a:cubicBezTo>
                        <a:pt x="36324" y="57563"/>
                        <a:pt x="36307" y="57192"/>
                        <a:pt x="36324" y="56822"/>
                      </a:cubicBezTo>
                      <a:cubicBezTo>
                        <a:pt x="36342" y="56726"/>
                        <a:pt x="36342" y="56631"/>
                        <a:pt x="36358" y="56518"/>
                      </a:cubicBezTo>
                      <a:cubicBezTo>
                        <a:pt x="36374" y="56518"/>
                        <a:pt x="36408" y="56485"/>
                        <a:pt x="36408" y="56454"/>
                      </a:cubicBezTo>
                      <a:cubicBezTo>
                        <a:pt x="36458" y="56244"/>
                        <a:pt x="36475" y="56035"/>
                        <a:pt x="36492" y="55827"/>
                      </a:cubicBezTo>
                      <a:lnTo>
                        <a:pt x="36492" y="55665"/>
                      </a:lnTo>
                      <a:cubicBezTo>
                        <a:pt x="36509" y="55504"/>
                        <a:pt x="36524" y="55344"/>
                        <a:pt x="36524" y="55166"/>
                      </a:cubicBezTo>
                      <a:cubicBezTo>
                        <a:pt x="36541" y="54733"/>
                        <a:pt x="36558" y="54282"/>
                        <a:pt x="36558" y="53848"/>
                      </a:cubicBezTo>
                      <a:cubicBezTo>
                        <a:pt x="36541" y="52962"/>
                        <a:pt x="36541" y="52094"/>
                        <a:pt x="36474" y="51209"/>
                      </a:cubicBezTo>
                      <a:cubicBezTo>
                        <a:pt x="36374" y="49455"/>
                        <a:pt x="36172" y="47702"/>
                        <a:pt x="35872" y="45965"/>
                      </a:cubicBezTo>
                      <a:cubicBezTo>
                        <a:pt x="35787" y="45499"/>
                        <a:pt x="35703" y="45017"/>
                        <a:pt x="35604" y="44533"/>
                      </a:cubicBezTo>
                      <a:cubicBezTo>
                        <a:pt x="35553" y="44325"/>
                        <a:pt x="35502" y="44116"/>
                        <a:pt x="35437" y="43922"/>
                      </a:cubicBezTo>
                      <a:cubicBezTo>
                        <a:pt x="35387" y="43328"/>
                        <a:pt x="35268" y="42748"/>
                        <a:pt x="35152" y="42153"/>
                      </a:cubicBezTo>
                      <a:cubicBezTo>
                        <a:pt x="35017" y="41526"/>
                        <a:pt x="34899" y="40898"/>
                        <a:pt x="34782" y="40255"/>
                      </a:cubicBezTo>
                      <a:cubicBezTo>
                        <a:pt x="35705" y="38325"/>
                        <a:pt x="36443" y="36315"/>
                        <a:pt x="36962" y="34256"/>
                      </a:cubicBezTo>
                      <a:cubicBezTo>
                        <a:pt x="37129" y="33596"/>
                        <a:pt x="37263" y="32953"/>
                        <a:pt x="37381" y="32294"/>
                      </a:cubicBezTo>
                      <a:cubicBezTo>
                        <a:pt x="37448" y="31957"/>
                        <a:pt x="37499" y="31619"/>
                        <a:pt x="37532" y="31280"/>
                      </a:cubicBezTo>
                      <a:cubicBezTo>
                        <a:pt x="37584" y="31024"/>
                        <a:pt x="37617" y="30782"/>
                        <a:pt x="37600" y="30524"/>
                      </a:cubicBezTo>
                      <a:lnTo>
                        <a:pt x="37600" y="30524"/>
                      </a:lnTo>
                      <a:cubicBezTo>
                        <a:pt x="37745" y="30588"/>
                        <a:pt x="37891" y="30651"/>
                        <a:pt x="38028" y="30651"/>
                      </a:cubicBezTo>
                      <a:cubicBezTo>
                        <a:pt x="38065" y="30651"/>
                        <a:pt x="38101" y="30646"/>
                        <a:pt x="38137" y="30636"/>
                      </a:cubicBezTo>
                      <a:cubicBezTo>
                        <a:pt x="38154" y="30621"/>
                        <a:pt x="38171" y="30621"/>
                        <a:pt x="38188" y="30604"/>
                      </a:cubicBezTo>
                      <a:cubicBezTo>
                        <a:pt x="38255" y="30588"/>
                        <a:pt x="38323" y="30555"/>
                        <a:pt x="38323" y="30475"/>
                      </a:cubicBezTo>
                      <a:cubicBezTo>
                        <a:pt x="38355" y="30314"/>
                        <a:pt x="38372" y="30168"/>
                        <a:pt x="38372" y="30007"/>
                      </a:cubicBezTo>
                      <a:cubicBezTo>
                        <a:pt x="38389" y="29831"/>
                        <a:pt x="38372" y="29654"/>
                        <a:pt x="38372" y="29477"/>
                      </a:cubicBezTo>
                      <a:cubicBezTo>
                        <a:pt x="38355" y="29173"/>
                        <a:pt x="38338" y="28850"/>
                        <a:pt x="38323" y="28545"/>
                      </a:cubicBezTo>
                      <a:cubicBezTo>
                        <a:pt x="38255" y="27902"/>
                        <a:pt x="38171" y="27259"/>
                        <a:pt x="38072" y="26614"/>
                      </a:cubicBezTo>
                      <a:cubicBezTo>
                        <a:pt x="37853" y="25360"/>
                        <a:pt x="37467" y="24138"/>
                        <a:pt x="37032" y="22948"/>
                      </a:cubicBezTo>
                      <a:cubicBezTo>
                        <a:pt x="36965" y="22738"/>
                        <a:pt x="36898" y="22546"/>
                        <a:pt x="36814" y="22352"/>
                      </a:cubicBezTo>
                      <a:cubicBezTo>
                        <a:pt x="36848" y="22336"/>
                        <a:pt x="36865" y="22304"/>
                        <a:pt x="36881" y="22272"/>
                      </a:cubicBezTo>
                      <a:cubicBezTo>
                        <a:pt x="36931" y="22143"/>
                        <a:pt x="36881" y="22016"/>
                        <a:pt x="36847" y="21903"/>
                      </a:cubicBezTo>
                      <a:cubicBezTo>
                        <a:pt x="36813" y="21773"/>
                        <a:pt x="36745" y="21645"/>
                        <a:pt x="36678" y="21533"/>
                      </a:cubicBezTo>
                      <a:cubicBezTo>
                        <a:pt x="36562" y="21291"/>
                        <a:pt x="36427" y="21066"/>
                        <a:pt x="36294" y="20842"/>
                      </a:cubicBezTo>
                      <a:cubicBezTo>
                        <a:pt x="36158" y="20616"/>
                        <a:pt x="36026" y="20409"/>
                        <a:pt x="35891" y="20182"/>
                      </a:cubicBezTo>
                      <a:cubicBezTo>
                        <a:pt x="35808" y="20069"/>
                        <a:pt x="35741" y="19957"/>
                        <a:pt x="35640" y="19844"/>
                      </a:cubicBezTo>
                      <a:cubicBezTo>
                        <a:pt x="35640" y="19811"/>
                        <a:pt x="35623" y="19780"/>
                        <a:pt x="35589" y="19747"/>
                      </a:cubicBezTo>
                      <a:cubicBezTo>
                        <a:pt x="35203" y="19424"/>
                        <a:pt x="34699" y="19201"/>
                        <a:pt x="34230" y="18991"/>
                      </a:cubicBezTo>
                      <a:cubicBezTo>
                        <a:pt x="33762" y="18782"/>
                        <a:pt x="33259" y="18590"/>
                        <a:pt x="32755" y="18429"/>
                      </a:cubicBezTo>
                      <a:cubicBezTo>
                        <a:pt x="31816" y="18090"/>
                        <a:pt x="30827" y="17736"/>
                        <a:pt x="30039" y="17109"/>
                      </a:cubicBezTo>
                      <a:cubicBezTo>
                        <a:pt x="29838" y="16932"/>
                        <a:pt x="29620" y="16756"/>
                        <a:pt x="29469" y="16531"/>
                      </a:cubicBezTo>
                      <a:cubicBezTo>
                        <a:pt x="29401" y="16434"/>
                        <a:pt x="29335" y="16321"/>
                        <a:pt x="29284" y="16208"/>
                      </a:cubicBezTo>
                      <a:cubicBezTo>
                        <a:pt x="29301" y="16047"/>
                        <a:pt x="29250" y="15855"/>
                        <a:pt x="29250" y="15678"/>
                      </a:cubicBezTo>
                      <a:cubicBezTo>
                        <a:pt x="29250" y="15598"/>
                        <a:pt x="29250" y="15501"/>
                        <a:pt x="29233" y="15406"/>
                      </a:cubicBezTo>
                      <a:cubicBezTo>
                        <a:pt x="29383" y="15326"/>
                        <a:pt x="29535" y="15244"/>
                        <a:pt x="29668" y="15163"/>
                      </a:cubicBezTo>
                      <a:cubicBezTo>
                        <a:pt x="30256" y="14810"/>
                        <a:pt x="30742" y="14359"/>
                        <a:pt x="31177" y="13861"/>
                      </a:cubicBezTo>
                      <a:cubicBezTo>
                        <a:pt x="31395" y="13604"/>
                        <a:pt x="31579" y="13328"/>
                        <a:pt x="31765" y="13057"/>
                      </a:cubicBezTo>
                      <a:cubicBezTo>
                        <a:pt x="31848" y="12911"/>
                        <a:pt x="31932" y="12767"/>
                        <a:pt x="32000" y="12621"/>
                      </a:cubicBezTo>
                      <a:cubicBezTo>
                        <a:pt x="32034" y="12541"/>
                        <a:pt x="32067" y="12477"/>
                        <a:pt x="32084" y="12398"/>
                      </a:cubicBezTo>
                      <a:cubicBezTo>
                        <a:pt x="32156" y="12408"/>
                        <a:pt x="32230" y="12413"/>
                        <a:pt x="32303" y="12413"/>
                      </a:cubicBezTo>
                      <a:cubicBezTo>
                        <a:pt x="32793" y="12413"/>
                        <a:pt x="33299" y="12195"/>
                        <a:pt x="33677" y="11914"/>
                      </a:cubicBezTo>
                      <a:cubicBezTo>
                        <a:pt x="34131" y="11546"/>
                        <a:pt x="34465" y="10998"/>
                        <a:pt x="34583" y="10435"/>
                      </a:cubicBezTo>
                      <a:cubicBezTo>
                        <a:pt x="34716" y="9854"/>
                        <a:pt x="34617" y="9196"/>
                        <a:pt x="34129" y="8778"/>
                      </a:cubicBezTo>
                      <a:cubicBezTo>
                        <a:pt x="33945" y="8617"/>
                        <a:pt x="33710" y="8504"/>
                        <a:pt x="33475" y="8440"/>
                      </a:cubicBezTo>
                      <a:cubicBezTo>
                        <a:pt x="33524" y="8329"/>
                        <a:pt x="33575" y="8199"/>
                        <a:pt x="33625" y="8070"/>
                      </a:cubicBezTo>
                      <a:cubicBezTo>
                        <a:pt x="33726" y="7829"/>
                        <a:pt x="33792" y="7572"/>
                        <a:pt x="33843" y="7314"/>
                      </a:cubicBezTo>
                      <a:cubicBezTo>
                        <a:pt x="33961" y="6799"/>
                        <a:pt x="34011" y="6251"/>
                        <a:pt x="33977" y="5706"/>
                      </a:cubicBezTo>
                      <a:cubicBezTo>
                        <a:pt x="33927" y="4692"/>
                        <a:pt x="33625" y="3679"/>
                        <a:pt x="33106" y="2794"/>
                      </a:cubicBezTo>
                      <a:cubicBezTo>
                        <a:pt x="32954" y="2553"/>
                        <a:pt x="32771" y="2311"/>
                        <a:pt x="32586" y="2087"/>
                      </a:cubicBezTo>
                      <a:cubicBezTo>
                        <a:pt x="32401" y="1877"/>
                        <a:pt x="32199" y="1686"/>
                        <a:pt x="31932" y="1556"/>
                      </a:cubicBezTo>
                      <a:cubicBezTo>
                        <a:pt x="31831" y="1410"/>
                        <a:pt x="31697" y="1282"/>
                        <a:pt x="31546" y="1169"/>
                      </a:cubicBezTo>
                      <a:cubicBezTo>
                        <a:pt x="31229" y="928"/>
                        <a:pt x="30859" y="768"/>
                        <a:pt x="30472" y="622"/>
                      </a:cubicBezTo>
                      <a:cubicBezTo>
                        <a:pt x="29601" y="285"/>
                        <a:pt x="28679" y="107"/>
                        <a:pt x="27740" y="27"/>
                      </a:cubicBezTo>
                      <a:cubicBezTo>
                        <a:pt x="27477" y="10"/>
                        <a:pt x="27214" y="0"/>
                        <a:pt x="2695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6" name="Google Shape;426;p8"/>
              <p:cNvSpPr/>
              <p:nvPr/>
            </p:nvSpPr>
            <p:spPr>
              <a:xfrm>
                <a:off x="6892475" y="3010092"/>
                <a:ext cx="55980" cy="62725"/>
              </a:xfrm>
              <a:custGeom>
                <a:avLst/>
                <a:gdLst/>
                <a:ahLst/>
                <a:cxnLst/>
                <a:rect l="l" t="t" r="r" b="b"/>
                <a:pathLst>
                  <a:path w="1776" h="1990" extrusionOk="0">
                    <a:moveTo>
                      <a:pt x="1004" y="1"/>
                    </a:moveTo>
                    <a:cubicBezTo>
                      <a:pt x="434" y="34"/>
                      <a:pt x="132" y="499"/>
                      <a:pt x="31" y="982"/>
                    </a:cubicBezTo>
                    <a:cubicBezTo>
                      <a:pt x="31" y="1030"/>
                      <a:pt x="15" y="1062"/>
                      <a:pt x="15" y="1109"/>
                    </a:cubicBezTo>
                    <a:cubicBezTo>
                      <a:pt x="0" y="1186"/>
                      <a:pt x="76" y="1242"/>
                      <a:pt x="150" y="1242"/>
                    </a:cubicBezTo>
                    <a:cubicBezTo>
                      <a:pt x="172" y="1242"/>
                      <a:pt x="194" y="1237"/>
                      <a:pt x="214" y="1226"/>
                    </a:cubicBezTo>
                    <a:cubicBezTo>
                      <a:pt x="253" y="1200"/>
                      <a:pt x="293" y="1189"/>
                      <a:pt x="329" y="1189"/>
                    </a:cubicBezTo>
                    <a:cubicBezTo>
                      <a:pt x="434" y="1189"/>
                      <a:pt x="516" y="1279"/>
                      <a:pt x="516" y="1387"/>
                    </a:cubicBezTo>
                    <a:cubicBezTo>
                      <a:pt x="516" y="1547"/>
                      <a:pt x="400" y="1643"/>
                      <a:pt x="281" y="1724"/>
                    </a:cubicBezTo>
                    <a:cubicBezTo>
                      <a:pt x="197" y="1756"/>
                      <a:pt x="64" y="1836"/>
                      <a:pt x="148" y="1948"/>
                    </a:cubicBezTo>
                    <a:cubicBezTo>
                      <a:pt x="173" y="1978"/>
                      <a:pt x="209" y="1989"/>
                      <a:pt x="248" y="1989"/>
                    </a:cubicBezTo>
                    <a:cubicBezTo>
                      <a:pt x="336" y="1989"/>
                      <a:pt x="441" y="1933"/>
                      <a:pt x="499" y="1900"/>
                    </a:cubicBezTo>
                    <a:cubicBezTo>
                      <a:pt x="718" y="1739"/>
                      <a:pt x="851" y="1466"/>
                      <a:pt x="735" y="1209"/>
                    </a:cubicBezTo>
                    <a:cubicBezTo>
                      <a:pt x="666" y="1047"/>
                      <a:pt x="499" y="952"/>
                      <a:pt x="332" y="935"/>
                    </a:cubicBezTo>
                    <a:cubicBezTo>
                      <a:pt x="433" y="645"/>
                      <a:pt x="600" y="389"/>
                      <a:pt x="903" y="259"/>
                    </a:cubicBezTo>
                    <a:cubicBezTo>
                      <a:pt x="969" y="234"/>
                      <a:pt x="1036" y="222"/>
                      <a:pt x="1102" y="222"/>
                    </a:cubicBezTo>
                    <a:cubicBezTo>
                      <a:pt x="1416" y="222"/>
                      <a:pt x="1684" y="489"/>
                      <a:pt x="1574" y="822"/>
                    </a:cubicBezTo>
                    <a:cubicBezTo>
                      <a:pt x="1562" y="844"/>
                      <a:pt x="1601" y="867"/>
                      <a:pt x="1630" y="867"/>
                    </a:cubicBezTo>
                    <a:cubicBezTo>
                      <a:pt x="1643" y="867"/>
                      <a:pt x="1654" y="863"/>
                      <a:pt x="1659" y="853"/>
                    </a:cubicBezTo>
                    <a:cubicBezTo>
                      <a:pt x="1775" y="661"/>
                      <a:pt x="1725" y="451"/>
                      <a:pt x="1591" y="275"/>
                    </a:cubicBezTo>
                    <a:cubicBezTo>
                      <a:pt x="1457" y="82"/>
                      <a:pt x="1239" y="1"/>
                      <a:pt x="10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8"/>
              <p:cNvSpPr/>
              <p:nvPr/>
            </p:nvSpPr>
            <p:spPr>
              <a:xfrm>
                <a:off x="6754376" y="2938190"/>
                <a:ext cx="27580" cy="13522"/>
              </a:xfrm>
              <a:custGeom>
                <a:avLst/>
                <a:gdLst/>
                <a:ahLst/>
                <a:cxnLst/>
                <a:rect l="l" t="t" r="r" b="b"/>
                <a:pathLst>
                  <a:path w="875" h="429" extrusionOk="0">
                    <a:moveTo>
                      <a:pt x="589" y="1"/>
                    </a:moveTo>
                    <a:cubicBezTo>
                      <a:pt x="455" y="1"/>
                      <a:pt x="321" y="33"/>
                      <a:pt x="202" y="65"/>
                    </a:cubicBezTo>
                    <a:cubicBezTo>
                      <a:pt x="1" y="143"/>
                      <a:pt x="35" y="385"/>
                      <a:pt x="253" y="418"/>
                    </a:cubicBezTo>
                    <a:cubicBezTo>
                      <a:pt x="301" y="425"/>
                      <a:pt x="355" y="429"/>
                      <a:pt x="411" y="429"/>
                    </a:cubicBezTo>
                    <a:cubicBezTo>
                      <a:pt x="489" y="429"/>
                      <a:pt x="570" y="421"/>
                      <a:pt x="639" y="402"/>
                    </a:cubicBezTo>
                    <a:cubicBezTo>
                      <a:pt x="874" y="337"/>
                      <a:pt x="823" y="1"/>
                      <a:pt x="58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8"/>
              <p:cNvSpPr/>
              <p:nvPr/>
            </p:nvSpPr>
            <p:spPr>
              <a:xfrm>
                <a:off x="6763328" y="2974188"/>
                <a:ext cx="53489" cy="53395"/>
              </a:xfrm>
              <a:custGeom>
                <a:avLst/>
                <a:gdLst/>
                <a:ahLst/>
                <a:cxnLst/>
                <a:rect l="l" t="t" r="r" b="b"/>
                <a:pathLst>
                  <a:path w="1697" h="1694" extrusionOk="0">
                    <a:moveTo>
                      <a:pt x="604" y="836"/>
                    </a:moveTo>
                    <a:cubicBezTo>
                      <a:pt x="604" y="847"/>
                      <a:pt x="612" y="858"/>
                      <a:pt x="611" y="858"/>
                    </a:cubicBezTo>
                    <a:cubicBezTo>
                      <a:pt x="611" y="858"/>
                      <a:pt x="609" y="856"/>
                      <a:pt x="604" y="851"/>
                    </a:cubicBezTo>
                    <a:lnTo>
                      <a:pt x="604" y="836"/>
                    </a:lnTo>
                    <a:close/>
                    <a:moveTo>
                      <a:pt x="790" y="0"/>
                    </a:moveTo>
                    <a:cubicBezTo>
                      <a:pt x="555" y="0"/>
                      <a:pt x="387" y="112"/>
                      <a:pt x="270" y="273"/>
                    </a:cubicBezTo>
                    <a:cubicBezTo>
                      <a:pt x="237" y="320"/>
                      <a:pt x="185" y="369"/>
                      <a:pt x="152" y="417"/>
                    </a:cubicBezTo>
                    <a:cubicBezTo>
                      <a:pt x="102" y="497"/>
                      <a:pt x="70" y="594"/>
                      <a:pt x="70" y="690"/>
                    </a:cubicBezTo>
                    <a:cubicBezTo>
                      <a:pt x="53" y="724"/>
                      <a:pt x="53" y="754"/>
                      <a:pt x="53" y="787"/>
                    </a:cubicBezTo>
                    <a:cubicBezTo>
                      <a:pt x="1" y="1028"/>
                      <a:pt x="85" y="1287"/>
                      <a:pt x="254" y="1464"/>
                    </a:cubicBezTo>
                    <a:cubicBezTo>
                      <a:pt x="401" y="1623"/>
                      <a:pt x="589" y="1693"/>
                      <a:pt x="776" y="1693"/>
                    </a:cubicBezTo>
                    <a:cubicBezTo>
                      <a:pt x="1082" y="1693"/>
                      <a:pt x="1386" y="1506"/>
                      <a:pt x="1511" y="1207"/>
                    </a:cubicBezTo>
                    <a:cubicBezTo>
                      <a:pt x="1697" y="725"/>
                      <a:pt x="1360" y="16"/>
                      <a:pt x="7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8"/>
              <p:cNvSpPr/>
              <p:nvPr/>
            </p:nvSpPr>
            <p:spPr>
              <a:xfrm>
                <a:off x="6667722" y="3125620"/>
                <a:ext cx="85072" cy="35145"/>
              </a:xfrm>
              <a:custGeom>
                <a:avLst/>
                <a:gdLst/>
                <a:ahLst/>
                <a:cxnLst/>
                <a:rect l="l" t="t" r="r" b="b"/>
                <a:pathLst>
                  <a:path w="2699" h="1115" extrusionOk="0">
                    <a:moveTo>
                      <a:pt x="2374" y="0"/>
                    </a:moveTo>
                    <a:cubicBezTo>
                      <a:pt x="2359" y="0"/>
                      <a:pt x="2345" y="2"/>
                      <a:pt x="2330" y="5"/>
                    </a:cubicBezTo>
                    <a:cubicBezTo>
                      <a:pt x="2211" y="38"/>
                      <a:pt x="2129" y="134"/>
                      <a:pt x="2062" y="231"/>
                    </a:cubicBezTo>
                    <a:cubicBezTo>
                      <a:pt x="2012" y="311"/>
                      <a:pt x="1928" y="376"/>
                      <a:pt x="1861" y="439"/>
                    </a:cubicBezTo>
                    <a:cubicBezTo>
                      <a:pt x="1692" y="551"/>
                      <a:pt x="1492" y="632"/>
                      <a:pt x="1291" y="648"/>
                    </a:cubicBezTo>
                    <a:cubicBezTo>
                      <a:pt x="1090" y="648"/>
                      <a:pt x="888" y="600"/>
                      <a:pt x="721" y="504"/>
                    </a:cubicBezTo>
                    <a:cubicBezTo>
                      <a:pt x="520" y="392"/>
                      <a:pt x="402" y="214"/>
                      <a:pt x="235" y="69"/>
                    </a:cubicBezTo>
                    <a:cubicBezTo>
                      <a:pt x="209" y="49"/>
                      <a:pt x="179" y="40"/>
                      <a:pt x="149" y="40"/>
                    </a:cubicBezTo>
                    <a:cubicBezTo>
                      <a:pt x="81" y="40"/>
                      <a:pt x="16" y="88"/>
                      <a:pt x="16" y="166"/>
                    </a:cubicBezTo>
                    <a:cubicBezTo>
                      <a:pt x="1" y="439"/>
                      <a:pt x="235" y="696"/>
                      <a:pt x="453" y="858"/>
                    </a:cubicBezTo>
                    <a:cubicBezTo>
                      <a:pt x="704" y="1019"/>
                      <a:pt x="989" y="1115"/>
                      <a:pt x="1291" y="1115"/>
                    </a:cubicBezTo>
                    <a:cubicBezTo>
                      <a:pt x="1593" y="1115"/>
                      <a:pt x="1878" y="1018"/>
                      <a:pt x="2113" y="858"/>
                    </a:cubicBezTo>
                    <a:cubicBezTo>
                      <a:pt x="2347" y="697"/>
                      <a:pt x="2698" y="390"/>
                      <a:pt x="2547" y="85"/>
                    </a:cubicBezTo>
                    <a:cubicBezTo>
                      <a:pt x="2505" y="32"/>
                      <a:pt x="2442" y="0"/>
                      <a:pt x="23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8"/>
              <p:cNvSpPr/>
              <p:nvPr/>
            </p:nvSpPr>
            <p:spPr>
              <a:xfrm>
                <a:off x="6610572" y="2939483"/>
                <a:ext cx="28084" cy="11915"/>
              </a:xfrm>
              <a:custGeom>
                <a:avLst/>
                <a:gdLst/>
                <a:ahLst/>
                <a:cxnLst/>
                <a:rect l="l" t="t" r="r" b="b"/>
                <a:pathLst>
                  <a:path w="891" h="378" extrusionOk="0">
                    <a:moveTo>
                      <a:pt x="468" y="0"/>
                    </a:moveTo>
                    <a:cubicBezTo>
                      <a:pt x="402" y="0"/>
                      <a:pt x="338" y="9"/>
                      <a:pt x="287" y="24"/>
                    </a:cubicBezTo>
                    <a:cubicBezTo>
                      <a:pt x="186" y="40"/>
                      <a:pt x="101" y="87"/>
                      <a:pt x="52" y="167"/>
                    </a:cubicBezTo>
                    <a:cubicBezTo>
                      <a:pt x="18" y="232"/>
                      <a:pt x="0" y="312"/>
                      <a:pt x="84" y="344"/>
                    </a:cubicBezTo>
                    <a:cubicBezTo>
                      <a:pt x="104" y="351"/>
                      <a:pt x="125" y="353"/>
                      <a:pt x="145" y="353"/>
                    </a:cubicBezTo>
                    <a:cubicBezTo>
                      <a:pt x="226" y="353"/>
                      <a:pt x="307" y="312"/>
                      <a:pt x="386" y="312"/>
                    </a:cubicBezTo>
                    <a:cubicBezTo>
                      <a:pt x="505" y="312"/>
                      <a:pt x="605" y="377"/>
                      <a:pt x="721" y="377"/>
                    </a:cubicBezTo>
                    <a:cubicBezTo>
                      <a:pt x="840" y="377"/>
                      <a:pt x="890" y="249"/>
                      <a:pt x="840" y="167"/>
                    </a:cubicBezTo>
                    <a:cubicBezTo>
                      <a:pt x="781" y="45"/>
                      <a:pt x="618" y="0"/>
                      <a:pt x="4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8"/>
              <p:cNvSpPr/>
              <p:nvPr/>
            </p:nvSpPr>
            <p:spPr>
              <a:xfrm>
                <a:off x="6598972" y="2974188"/>
                <a:ext cx="53395" cy="53426"/>
              </a:xfrm>
              <a:custGeom>
                <a:avLst/>
                <a:gdLst/>
                <a:ahLst/>
                <a:cxnLst/>
                <a:rect l="l" t="t" r="r" b="b"/>
                <a:pathLst>
                  <a:path w="1694" h="1695" extrusionOk="0">
                    <a:moveTo>
                      <a:pt x="605" y="836"/>
                    </a:moveTo>
                    <a:cubicBezTo>
                      <a:pt x="605" y="847"/>
                      <a:pt x="613" y="858"/>
                      <a:pt x="612" y="858"/>
                    </a:cubicBezTo>
                    <a:cubicBezTo>
                      <a:pt x="612" y="858"/>
                      <a:pt x="610" y="856"/>
                      <a:pt x="605" y="851"/>
                    </a:cubicBezTo>
                    <a:lnTo>
                      <a:pt x="605" y="836"/>
                    </a:lnTo>
                    <a:close/>
                    <a:moveTo>
                      <a:pt x="788" y="0"/>
                    </a:moveTo>
                    <a:cubicBezTo>
                      <a:pt x="554" y="0"/>
                      <a:pt x="387" y="111"/>
                      <a:pt x="268" y="274"/>
                    </a:cubicBezTo>
                    <a:cubicBezTo>
                      <a:pt x="234" y="321"/>
                      <a:pt x="184" y="370"/>
                      <a:pt x="152" y="418"/>
                    </a:cubicBezTo>
                    <a:cubicBezTo>
                      <a:pt x="100" y="498"/>
                      <a:pt x="84" y="595"/>
                      <a:pt x="67" y="692"/>
                    </a:cubicBezTo>
                    <a:cubicBezTo>
                      <a:pt x="50" y="725"/>
                      <a:pt x="50" y="757"/>
                      <a:pt x="50" y="789"/>
                    </a:cubicBezTo>
                    <a:cubicBezTo>
                      <a:pt x="0" y="1030"/>
                      <a:pt x="84" y="1288"/>
                      <a:pt x="251" y="1465"/>
                    </a:cubicBezTo>
                    <a:cubicBezTo>
                      <a:pt x="398" y="1624"/>
                      <a:pt x="586" y="1695"/>
                      <a:pt x="773" y="1695"/>
                    </a:cubicBezTo>
                    <a:cubicBezTo>
                      <a:pt x="1079" y="1695"/>
                      <a:pt x="1384" y="1507"/>
                      <a:pt x="1509" y="1208"/>
                    </a:cubicBezTo>
                    <a:cubicBezTo>
                      <a:pt x="1694" y="724"/>
                      <a:pt x="1358" y="16"/>
                      <a:pt x="7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8"/>
              <p:cNvSpPr/>
              <p:nvPr/>
            </p:nvSpPr>
            <p:spPr>
              <a:xfrm>
                <a:off x="6576717" y="4006976"/>
                <a:ext cx="44664" cy="45641"/>
              </a:xfrm>
              <a:custGeom>
                <a:avLst/>
                <a:gdLst/>
                <a:ahLst/>
                <a:cxnLst/>
                <a:rect l="l" t="t" r="r" b="b"/>
                <a:pathLst>
                  <a:path w="1417" h="1448" extrusionOk="0">
                    <a:moveTo>
                      <a:pt x="766" y="480"/>
                    </a:moveTo>
                    <a:lnTo>
                      <a:pt x="766" y="480"/>
                    </a:lnTo>
                    <a:cubicBezTo>
                      <a:pt x="767" y="480"/>
                      <a:pt x="773" y="498"/>
                      <a:pt x="773" y="498"/>
                    </a:cubicBezTo>
                    <a:lnTo>
                      <a:pt x="773" y="513"/>
                    </a:lnTo>
                    <a:cubicBezTo>
                      <a:pt x="767" y="487"/>
                      <a:pt x="765" y="480"/>
                      <a:pt x="766" y="480"/>
                    </a:cubicBezTo>
                    <a:close/>
                    <a:moveTo>
                      <a:pt x="587" y="578"/>
                    </a:moveTo>
                    <a:lnTo>
                      <a:pt x="605" y="592"/>
                    </a:lnTo>
                    <a:cubicBezTo>
                      <a:pt x="600" y="593"/>
                      <a:pt x="597" y="593"/>
                      <a:pt x="594" y="593"/>
                    </a:cubicBezTo>
                    <a:cubicBezTo>
                      <a:pt x="587" y="593"/>
                      <a:pt x="587" y="590"/>
                      <a:pt x="587" y="578"/>
                    </a:cubicBezTo>
                    <a:close/>
                    <a:moveTo>
                      <a:pt x="660" y="1"/>
                    </a:moveTo>
                    <a:cubicBezTo>
                      <a:pt x="621" y="1"/>
                      <a:pt x="580" y="5"/>
                      <a:pt x="538" y="15"/>
                    </a:cubicBezTo>
                    <a:cubicBezTo>
                      <a:pt x="421" y="31"/>
                      <a:pt x="337" y="95"/>
                      <a:pt x="270" y="193"/>
                    </a:cubicBezTo>
                    <a:cubicBezTo>
                      <a:pt x="170" y="241"/>
                      <a:pt x="86" y="338"/>
                      <a:pt x="51" y="450"/>
                    </a:cubicBezTo>
                    <a:cubicBezTo>
                      <a:pt x="0" y="643"/>
                      <a:pt x="69" y="868"/>
                      <a:pt x="152" y="1046"/>
                    </a:cubicBezTo>
                    <a:cubicBezTo>
                      <a:pt x="153" y="1076"/>
                      <a:pt x="170" y="1093"/>
                      <a:pt x="170" y="1109"/>
                    </a:cubicBezTo>
                    <a:cubicBezTo>
                      <a:pt x="282" y="1308"/>
                      <a:pt x="484" y="1448"/>
                      <a:pt x="718" y="1448"/>
                    </a:cubicBezTo>
                    <a:cubicBezTo>
                      <a:pt x="731" y="1448"/>
                      <a:pt x="744" y="1448"/>
                      <a:pt x="756" y="1447"/>
                    </a:cubicBezTo>
                    <a:cubicBezTo>
                      <a:pt x="841" y="1447"/>
                      <a:pt x="907" y="1414"/>
                      <a:pt x="974" y="1383"/>
                    </a:cubicBezTo>
                    <a:cubicBezTo>
                      <a:pt x="1126" y="1319"/>
                      <a:pt x="1226" y="1189"/>
                      <a:pt x="1276" y="1029"/>
                    </a:cubicBezTo>
                    <a:cubicBezTo>
                      <a:pt x="1416" y="658"/>
                      <a:pt x="1127" y="1"/>
                      <a:pt x="66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8"/>
              <p:cNvSpPr/>
              <p:nvPr/>
            </p:nvSpPr>
            <p:spPr>
              <a:xfrm>
                <a:off x="6503334" y="4107374"/>
                <a:ext cx="82393" cy="40503"/>
              </a:xfrm>
              <a:custGeom>
                <a:avLst/>
                <a:gdLst/>
                <a:ahLst/>
                <a:cxnLst/>
                <a:rect l="l" t="t" r="r" b="b"/>
                <a:pathLst>
                  <a:path w="2614" h="1285" extrusionOk="0">
                    <a:moveTo>
                      <a:pt x="2329" y="1"/>
                    </a:moveTo>
                    <a:cubicBezTo>
                      <a:pt x="2271" y="1"/>
                      <a:pt x="2211" y="20"/>
                      <a:pt x="2162" y="61"/>
                    </a:cubicBezTo>
                    <a:cubicBezTo>
                      <a:pt x="2077" y="141"/>
                      <a:pt x="2043" y="253"/>
                      <a:pt x="1994" y="366"/>
                    </a:cubicBezTo>
                    <a:cubicBezTo>
                      <a:pt x="1961" y="414"/>
                      <a:pt x="1927" y="462"/>
                      <a:pt x="1876" y="510"/>
                    </a:cubicBezTo>
                    <a:cubicBezTo>
                      <a:pt x="1859" y="542"/>
                      <a:pt x="1826" y="559"/>
                      <a:pt x="1792" y="592"/>
                    </a:cubicBezTo>
                    <a:cubicBezTo>
                      <a:pt x="1725" y="640"/>
                      <a:pt x="1659" y="686"/>
                      <a:pt x="1574" y="720"/>
                    </a:cubicBezTo>
                    <a:cubicBezTo>
                      <a:pt x="1473" y="769"/>
                      <a:pt x="1356" y="799"/>
                      <a:pt x="1255" y="799"/>
                    </a:cubicBezTo>
                    <a:lnTo>
                      <a:pt x="1156" y="799"/>
                    </a:lnTo>
                    <a:cubicBezTo>
                      <a:pt x="1071" y="783"/>
                      <a:pt x="987" y="766"/>
                      <a:pt x="920" y="736"/>
                    </a:cubicBezTo>
                    <a:cubicBezTo>
                      <a:pt x="836" y="702"/>
                      <a:pt x="753" y="656"/>
                      <a:pt x="686" y="607"/>
                    </a:cubicBezTo>
                    <a:cubicBezTo>
                      <a:pt x="518" y="478"/>
                      <a:pt x="401" y="302"/>
                      <a:pt x="233" y="173"/>
                    </a:cubicBezTo>
                    <a:lnTo>
                      <a:pt x="217" y="173"/>
                    </a:lnTo>
                    <a:lnTo>
                      <a:pt x="217" y="176"/>
                    </a:lnTo>
                    <a:cubicBezTo>
                      <a:pt x="205" y="168"/>
                      <a:pt x="193" y="164"/>
                      <a:pt x="182" y="164"/>
                    </a:cubicBezTo>
                    <a:cubicBezTo>
                      <a:pt x="145" y="164"/>
                      <a:pt x="114" y="198"/>
                      <a:pt x="101" y="223"/>
                    </a:cubicBezTo>
                    <a:cubicBezTo>
                      <a:pt x="0" y="480"/>
                      <a:pt x="217" y="803"/>
                      <a:pt x="420" y="964"/>
                    </a:cubicBezTo>
                    <a:cubicBezTo>
                      <a:pt x="486" y="1027"/>
                      <a:pt x="569" y="1077"/>
                      <a:pt x="654" y="1124"/>
                    </a:cubicBezTo>
                    <a:cubicBezTo>
                      <a:pt x="737" y="1171"/>
                      <a:pt x="837" y="1204"/>
                      <a:pt x="921" y="1235"/>
                    </a:cubicBezTo>
                    <a:cubicBezTo>
                      <a:pt x="1039" y="1268"/>
                      <a:pt x="1157" y="1284"/>
                      <a:pt x="1273" y="1284"/>
                    </a:cubicBezTo>
                    <a:cubicBezTo>
                      <a:pt x="1591" y="1284"/>
                      <a:pt x="1894" y="1171"/>
                      <a:pt x="2144" y="977"/>
                    </a:cubicBezTo>
                    <a:cubicBezTo>
                      <a:pt x="2162" y="961"/>
                      <a:pt x="2178" y="945"/>
                      <a:pt x="2195" y="945"/>
                    </a:cubicBezTo>
                    <a:cubicBezTo>
                      <a:pt x="2262" y="864"/>
                      <a:pt x="2345" y="783"/>
                      <a:pt x="2430" y="689"/>
                    </a:cubicBezTo>
                    <a:cubicBezTo>
                      <a:pt x="2547" y="527"/>
                      <a:pt x="2613" y="333"/>
                      <a:pt x="2564" y="173"/>
                    </a:cubicBezTo>
                    <a:cubicBezTo>
                      <a:pt x="2532" y="61"/>
                      <a:pt x="2432" y="1"/>
                      <a:pt x="23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8"/>
              <p:cNvSpPr/>
              <p:nvPr/>
            </p:nvSpPr>
            <p:spPr>
              <a:xfrm>
                <a:off x="6468943" y="4027844"/>
                <a:ext cx="45168" cy="45988"/>
              </a:xfrm>
              <a:custGeom>
                <a:avLst/>
                <a:gdLst/>
                <a:ahLst/>
                <a:cxnLst/>
                <a:rect l="l" t="t" r="r" b="b"/>
                <a:pathLst>
                  <a:path w="1433" h="1459" extrusionOk="0">
                    <a:moveTo>
                      <a:pt x="663" y="1"/>
                    </a:moveTo>
                    <a:cubicBezTo>
                      <a:pt x="628" y="1"/>
                      <a:pt x="591" y="5"/>
                      <a:pt x="554" y="13"/>
                    </a:cubicBezTo>
                    <a:cubicBezTo>
                      <a:pt x="503" y="27"/>
                      <a:pt x="453" y="60"/>
                      <a:pt x="402" y="94"/>
                    </a:cubicBezTo>
                    <a:cubicBezTo>
                      <a:pt x="353" y="109"/>
                      <a:pt x="319" y="157"/>
                      <a:pt x="286" y="189"/>
                    </a:cubicBezTo>
                    <a:cubicBezTo>
                      <a:pt x="185" y="237"/>
                      <a:pt x="100" y="350"/>
                      <a:pt x="68" y="447"/>
                    </a:cubicBezTo>
                    <a:cubicBezTo>
                      <a:pt x="1" y="657"/>
                      <a:pt x="100" y="914"/>
                      <a:pt x="185" y="1105"/>
                    </a:cubicBezTo>
                    <a:cubicBezTo>
                      <a:pt x="236" y="1185"/>
                      <a:pt x="286" y="1267"/>
                      <a:pt x="370" y="1315"/>
                    </a:cubicBezTo>
                    <a:cubicBezTo>
                      <a:pt x="470" y="1412"/>
                      <a:pt x="621" y="1459"/>
                      <a:pt x="772" y="1459"/>
                    </a:cubicBezTo>
                    <a:cubicBezTo>
                      <a:pt x="1024" y="1444"/>
                      <a:pt x="1226" y="1267"/>
                      <a:pt x="1292" y="1040"/>
                    </a:cubicBezTo>
                    <a:cubicBezTo>
                      <a:pt x="1432" y="668"/>
                      <a:pt x="1137" y="1"/>
                      <a:pt x="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8"/>
              <p:cNvSpPr/>
              <p:nvPr/>
            </p:nvSpPr>
            <p:spPr>
              <a:xfrm>
                <a:off x="6470141" y="3995218"/>
                <a:ext cx="20961" cy="12766"/>
              </a:xfrm>
              <a:custGeom>
                <a:avLst/>
                <a:gdLst/>
                <a:ahLst/>
                <a:cxnLst/>
                <a:rect l="l" t="t" r="r" b="b"/>
                <a:pathLst>
                  <a:path w="665" h="405" extrusionOk="0">
                    <a:moveTo>
                      <a:pt x="396" y="1"/>
                    </a:moveTo>
                    <a:cubicBezTo>
                      <a:pt x="330" y="1"/>
                      <a:pt x="279" y="1"/>
                      <a:pt x="210" y="17"/>
                    </a:cubicBezTo>
                    <a:cubicBezTo>
                      <a:pt x="161" y="32"/>
                      <a:pt x="111" y="80"/>
                      <a:pt x="60" y="129"/>
                    </a:cubicBezTo>
                    <a:cubicBezTo>
                      <a:pt x="10" y="177"/>
                      <a:pt x="10" y="226"/>
                      <a:pt x="10" y="290"/>
                    </a:cubicBezTo>
                    <a:cubicBezTo>
                      <a:pt x="0" y="347"/>
                      <a:pt x="47" y="405"/>
                      <a:pt x="105" y="405"/>
                    </a:cubicBezTo>
                    <a:cubicBezTo>
                      <a:pt x="129" y="405"/>
                      <a:pt x="155" y="395"/>
                      <a:pt x="180" y="371"/>
                    </a:cubicBezTo>
                    <a:cubicBezTo>
                      <a:pt x="197" y="355"/>
                      <a:pt x="281" y="338"/>
                      <a:pt x="313" y="338"/>
                    </a:cubicBezTo>
                    <a:lnTo>
                      <a:pt x="464" y="338"/>
                    </a:lnTo>
                    <a:cubicBezTo>
                      <a:pt x="564" y="338"/>
                      <a:pt x="664" y="210"/>
                      <a:pt x="598" y="113"/>
                    </a:cubicBezTo>
                    <a:lnTo>
                      <a:pt x="598" y="113"/>
                    </a:lnTo>
                    <a:cubicBezTo>
                      <a:pt x="598" y="128"/>
                      <a:pt x="598" y="137"/>
                      <a:pt x="597" y="137"/>
                    </a:cubicBezTo>
                    <a:cubicBezTo>
                      <a:pt x="595" y="137"/>
                      <a:pt x="590" y="124"/>
                      <a:pt x="581" y="97"/>
                    </a:cubicBezTo>
                    <a:cubicBezTo>
                      <a:pt x="564" y="64"/>
                      <a:pt x="547" y="50"/>
                      <a:pt x="515" y="34"/>
                    </a:cubicBezTo>
                    <a:cubicBezTo>
                      <a:pt x="481" y="18"/>
                      <a:pt x="448" y="1"/>
                      <a:pt x="3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8"/>
              <p:cNvSpPr/>
              <p:nvPr/>
            </p:nvSpPr>
            <p:spPr>
              <a:xfrm>
                <a:off x="6358426" y="4194311"/>
                <a:ext cx="19196" cy="60613"/>
              </a:xfrm>
              <a:custGeom>
                <a:avLst/>
                <a:gdLst/>
                <a:ahLst/>
                <a:cxnLst/>
                <a:rect l="l" t="t" r="r" b="b"/>
                <a:pathLst>
                  <a:path w="609" h="1923" extrusionOk="0">
                    <a:moveTo>
                      <a:pt x="443" y="1"/>
                    </a:moveTo>
                    <a:cubicBezTo>
                      <a:pt x="394" y="1"/>
                      <a:pt x="349" y="27"/>
                      <a:pt x="336" y="89"/>
                    </a:cubicBezTo>
                    <a:cubicBezTo>
                      <a:pt x="202" y="683"/>
                      <a:pt x="51" y="1263"/>
                      <a:pt x="1" y="1874"/>
                    </a:cubicBezTo>
                    <a:cubicBezTo>
                      <a:pt x="1" y="1907"/>
                      <a:pt x="30" y="1923"/>
                      <a:pt x="62" y="1923"/>
                    </a:cubicBezTo>
                    <a:cubicBezTo>
                      <a:pt x="90" y="1923"/>
                      <a:pt x="120" y="1911"/>
                      <a:pt x="136" y="1890"/>
                    </a:cubicBezTo>
                    <a:cubicBezTo>
                      <a:pt x="353" y="1326"/>
                      <a:pt x="453" y="748"/>
                      <a:pt x="588" y="168"/>
                    </a:cubicBezTo>
                    <a:cubicBezTo>
                      <a:pt x="609" y="69"/>
                      <a:pt x="521" y="1"/>
                      <a:pt x="44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8"/>
              <p:cNvSpPr/>
              <p:nvPr/>
            </p:nvSpPr>
            <p:spPr>
              <a:xfrm>
                <a:off x="6317731" y="4066300"/>
                <a:ext cx="53773" cy="55223"/>
              </a:xfrm>
              <a:custGeom>
                <a:avLst/>
                <a:gdLst/>
                <a:ahLst/>
                <a:cxnLst/>
                <a:rect l="l" t="t" r="r" b="b"/>
                <a:pathLst>
                  <a:path w="1706" h="1752" extrusionOk="0">
                    <a:moveTo>
                      <a:pt x="932" y="1"/>
                    </a:moveTo>
                    <a:cubicBezTo>
                      <a:pt x="570" y="1"/>
                      <a:pt x="203" y="155"/>
                      <a:pt x="101" y="465"/>
                    </a:cubicBezTo>
                    <a:cubicBezTo>
                      <a:pt x="1" y="786"/>
                      <a:pt x="269" y="1109"/>
                      <a:pt x="487" y="1317"/>
                    </a:cubicBezTo>
                    <a:cubicBezTo>
                      <a:pt x="603" y="1429"/>
                      <a:pt x="739" y="1526"/>
                      <a:pt x="888" y="1606"/>
                    </a:cubicBezTo>
                    <a:cubicBezTo>
                      <a:pt x="955" y="1654"/>
                      <a:pt x="1040" y="1686"/>
                      <a:pt x="1124" y="1719"/>
                    </a:cubicBezTo>
                    <a:cubicBezTo>
                      <a:pt x="1206" y="1735"/>
                      <a:pt x="1275" y="1735"/>
                      <a:pt x="1359" y="1751"/>
                    </a:cubicBezTo>
                    <a:cubicBezTo>
                      <a:pt x="1444" y="1751"/>
                      <a:pt x="1444" y="1654"/>
                      <a:pt x="1392" y="1623"/>
                    </a:cubicBezTo>
                    <a:cubicBezTo>
                      <a:pt x="1291" y="1559"/>
                      <a:pt x="1206" y="1480"/>
                      <a:pt x="1107" y="1413"/>
                    </a:cubicBezTo>
                    <a:cubicBezTo>
                      <a:pt x="1006" y="1350"/>
                      <a:pt x="905" y="1286"/>
                      <a:pt x="805" y="1204"/>
                    </a:cubicBezTo>
                    <a:cubicBezTo>
                      <a:pt x="636" y="1060"/>
                      <a:pt x="368" y="835"/>
                      <a:pt x="368" y="609"/>
                    </a:cubicBezTo>
                    <a:cubicBezTo>
                      <a:pt x="368" y="385"/>
                      <a:pt x="687" y="273"/>
                      <a:pt x="888" y="256"/>
                    </a:cubicBezTo>
                    <a:cubicBezTo>
                      <a:pt x="919" y="252"/>
                      <a:pt x="948" y="250"/>
                      <a:pt x="978" y="250"/>
                    </a:cubicBezTo>
                    <a:cubicBezTo>
                      <a:pt x="1189" y="250"/>
                      <a:pt x="1373" y="347"/>
                      <a:pt x="1593" y="417"/>
                    </a:cubicBezTo>
                    <a:cubicBezTo>
                      <a:pt x="1597" y="418"/>
                      <a:pt x="1602" y="419"/>
                      <a:pt x="1607" y="419"/>
                    </a:cubicBezTo>
                    <a:cubicBezTo>
                      <a:pt x="1654" y="419"/>
                      <a:pt x="1705" y="349"/>
                      <a:pt x="1660" y="305"/>
                    </a:cubicBezTo>
                    <a:cubicBezTo>
                      <a:pt x="1518" y="103"/>
                      <a:pt x="1226" y="1"/>
                      <a:pt x="9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8"/>
              <p:cNvSpPr/>
              <p:nvPr/>
            </p:nvSpPr>
            <p:spPr>
              <a:xfrm>
                <a:off x="6225403" y="3315730"/>
                <a:ext cx="95632" cy="37792"/>
              </a:xfrm>
              <a:custGeom>
                <a:avLst/>
                <a:gdLst/>
                <a:ahLst/>
                <a:cxnLst/>
                <a:rect l="l" t="t" r="r" b="b"/>
                <a:pathLst>
                  <a:path w="3034" h="1199" extrusionOk="0">
                    <a:moveTo>
                      <a:pt x="2683" y="1"/>
                    </a:moveTo>
                    <a:cubicBezTo>
                      <a:pt x="2637" y="1"/>
                      <a:pt x="2590" y="12"/>
                      <a:pt x="2545" y="38"/>
                    </a:cubicBezTo>
                    <a:cubicBezTo>
                      <a:pt x="2378" y="166"/>
                      <a:pt x="2243" y="343"/>
                      <a:pt x="2043" y="440"/>
                    </a:cubicBezTo>
                    <a:cubicBezTo>
                      <a:pt x="1875" y="553"/>
                      <a:pt x="1673" y="618"/>
                      <a:pt x="1472" y="633"/>
                    </a:cubicBezTo>
                    <a:cubicBezTo>
                      <a:pt x="1435" y="636"/>
                      <a:pt x="1398" y="638"/>
                      <a:pt x="1360" y="638"/>
                    </a:cubicBezTo>
                    <a:cubicBezTo>
                      <a:pt x="1180" y="638"/>
                      <a:pt x="999" y="607"/>
                      <a:pt x="818" y="554"/>
                    </a:cubicBezTo>
                    <a:cubicBezTo>
                      <a:pt x="600" y="490"/>
                      <a:pt x="416" y="360"/>
                      <a:pt x="213" y="296"/>
                    </a:cubicBezTo>
                    <a:cubicBezTo>
                      <a:pt x="199" y="292"/>
                      <a:pt x="185" y="290"/>
                      <a:pt x="172" y="290"/>
                    </a:cubicBezTo>
                    <a:cubicBezTo>
                      <a:pt x="74" y="290"/>
                      <a:pt x="0" y="388"/>
                      <a:pt x="29" y="474"/>
                    </a:cubicBezTo>
                    <a:cubicBezTo>
                      <a:pt x="113" y="729"/>
                      <a:pt x="364" y="906"/>
                      <a:pt x="600" y="1018"/>
                    </a:cubicBezTo>
                    <a:cubicBezTo>
                      <a:pt x="860" y="1135"/>
                      <a:pt x="1134" y="1199"/>
                      <a:pt x="1421" y="1199"/>
                    </a:cubicBezTo>
                    <a:cubicBezTo>
                      <a:pt x="1449" y="1199"/>
                      <a:pt x="1477" y="1198"/>
                      <a:pt x="1505" y="1197"/>
                    </a:cubicBezTo>
                    <a:cubicBezTo>
                      <a:pt x="1790" y="1181"/>
                      <a:pt x="2076" y="1100"/>
                      <a:pt x="2345" y="971"/>
                    </a:cubicBezTo>
                    <a:cubicBezTo>
                      <a:pt x="2596" y="843"/>
                      <a:pt x="2881" y="635"/>
                      <a:pt x="2981" y="360"/>
                    </a:cubicBezTo>
                    <a:cubicBezTo>
                      <a:pt x="3034" y="180"/>
                      <a:pt x="2865" y="1"/>
                      <a:pt x="26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8"/>
              <p:cNvSpPr/>
              <p:nvPr/>
            </p:nvSpPr>
            <p:spPr>
              <a:xfrm>
                <a:off x="6305627" y="3178262"/>
                <a:ext cx="48131" cy="54593"/>
              </a:xfrm>
              <a:custGeom>
                <a:avLst/>
                <a:gdLst/>
                <a:ahLst/>
                <a:cxnLst/>
                <a:rect l="l" t="t" r="r" b="b"/>
                <a:pathLst>
                  <a:path w="1527" h="1732" extrusionOk="0">
                    <a:moveTo>
                      <a:pt x="808" y="1"/>
                    </a:moveTo>
                    <a:cubicBezTo>
                      <a:pt x="597" y="1"/>
                      <a:pt x="432" y="80"/>
                      <a:pt x="303" y="217"/>
                    </a:cubicBezTo>
                    <a:cubicBezTo>
                      <a:pt x="202" y="297"/>
                      <a:pt x="135" y="394"/>
                      <a:pt x="101" y="538"/>
                    </a:cubicBezTo>
                    <a:cubicBezTo>
                      <a:pt x="18" y="732"/>
                      <a:pt x="0" y="940"/>
                      <a:pt x="51" y="1134"/>
                    </a:cubicBezTo>
                    <a:lnTo>
                      <a:pt x="50" y="1150"/>
                    </a:lnTo>
                    <a:cubicBezTo>
                      <a:pt x="67" y="1166"/>
                      <a:pt x="67" y="1197"/>
                      <a:pt x="67" y="1214"/>
                    </a:cubicBezTo>
                    <a:cubicBezTo>
                      <a:pt x="100" y="1293"/>
                      <a:pt x="134" y="1360"/>
                      <a:pt x="183" y="1423"/>
                    </a:cubicBezTo>
                    <a:cubicBezTo>
                      <a:pt x="200" y="1439"/>
                      <a:pt x="217" y="1439"/>
                      <a:pt x="217" y="1454"/>
                    </a:cubicBezTo>
                    <a:cubicBezTo>
                      <a:pt x="250" y="1487"/>
                      <a:pt x="267" y="1534"/>
                      <a:pt x="302" y="1551"/>
                    </a:cubicBezTo>
                    <a:cubicBezTo>
                      <a:pt x="420" y="1664"/>
                      <a:pt x="579" y="1731"/>
                      <a:pt x="735" y="1731"/>
                    </a:cubicBezTo>
                    <a:cubicBezTo>
                      <a:pt x="823" y="1731"/>
                      <a:pt x="910" y="1710"/>
                      <a:pt x="989" y="1663"/>
                    </a:cubicBezTo>
                    <a:cubicBezTo>
                      <a:pt x="1041" y="1630"/>
                      <a:pt x="1090" y="1599"/>
                      <a:pt x="1124" y="1551"/>
                    </a:cubicBezTo>
                    <a:cubicBezTo>
                      <a:pt x="1326" y="1470"/>
                      <a:pt x="1426" y="1295"/>
                      <a:pt x="1459" y="1101"/>
                    </a:cubicBezTo>
                    <a:cubicBezTo>
                      <a:pt x="1527" y="699"/>
                      <a:pt x="1426" y="105"/>
                      <a:pt x="923" y="8"/>
                    </a:cubicBezTo>
                    <a:cubicBezTo>
                      <a:pt x="883" y="3"/>
                      <a:pt x="845" y="1"/>
                      <a:pt x="8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8"/>
              <p:cNvSpPr/>
              <p:nvPr/>
            </p:nvSpPr>
            <p:spPr>
              <a:xfrm>
                <a:off x="6149056" y="3178262"/>
                <a:ext cx="48131" cy="54593"/>
              </a:xfrm>
              <a:custGeom>
                <a:avLst/>
                <a:gdLst/>
                <a:ahLst/>
                <a:cxnLst/>
                <a:rect l="l" t="t" r="r" b="b"/>
                <a:pathLst>
                  <a:path w="1527" h="1732" extrusionOk="0">
                    <a:moveTo>
                      <a:pt x="808" y="1"/>
                    </a:moveTo>
                    <a:cubicBezTo>
                      <a:pt x="597" y="1"/>
                      <a:pt x="432" y="80"/>
                      <a:pt x="303" y="217"/>
                    </a:cubicBezTo>
                    <a:cubicBezTo>
                      <a:pt x="203" y="297"/>
                      <a:pt x="136" y="394"/>
                      <a:pt x="102" y="538"/>
                    </a:cubicBezTo>
                    <a:cubicBezTo>
                      <a:pt x="18" y="732"/>
                      <a:pt x="0" y="940"/>
                      <a:pt x="52" y="1134"/>
                    </a:cubicBezTo>
                    <a:lnTo>
                      <a:pt x="52" y="1150"/>
                    </a:lnTo>
                    <a:cubicBezTo>
                      <a:pt x="69" y="1166"/>
                      <a:pt x="69" y="1197"/>
                      <a:pt x="69" y="1214"/>
                    </a:cubicBezTo>
                    <a:cubicBezTo>
                      <a:pt x="102" y="1293"/>
                      <a:pt x="136" y="1360"/>
                      <a:pt x="186" y="1423"/>
                    </a:cubicBezTo>
                    <a:cubicBezTo>
                      <a:pt x="203" y="1439"/>
                      <a:pt x="219" y="1439"/>
                      <a:pt x="219" y="1454"/>
                    </a:cubicBezTo>
                    <a:cubicBezTo>
                      <a:pt x="254" y="1487"/>
                      <a:pt x="271" y="1534"/>
                      <a:pt x="303" y="1551"/>
                    </a:cubicBezTo>
                    <a:cubicBezTo>
                      <a:pt x="421" y="1664"/>
                      <a:pt x="580" y="1731"/>
                      <a:pt x="736" y="1731"/>
                    </a:cubicBezTo>
                    <a:cubicBezTo>
                      <a:pt x="824" y="1731"/>
                      <a:pt x="912" y="1710"/>
                      <a:pt x="990" y="1663"/>
                    </a:cubicBezTo>
                    <a:cubicBezTo>
                      <a:pt x="1042" y="1630"/>
                      <a:pt x="1092" y="1599"/>
                      <a:pt x="1124" y="1551"/>
                    </a:cubicBezTo>
                    <a:cubicBezTo>
                      <a:pt x="1326" y="1470"/>
                      <a:pt x="1425" y="1295"/>
                      <a:pt x="1459" y="1101"/>
                    </a:cubicBezTo>
                    <a:cubicBezTo>
                      <a:pt x="1527" y="699"/>
                      <a:pt x="1425" y="105"/>
                      <a:pt x="923" y="8"/>
                    </a:cubicBezTo>
                    <a:cubicBezTo>
                      <a:pt x="883" y="3"/>
                      <a:pt x="845" y="1"/>
                      <a:pt x="8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8"/>
              <p:cNvSpPr/>
              <p:nvPr/>
            </p:nvSpPr>
            <p:spPr>
              <a:xfrm>
                <a:off x="6018018" y="3255081"/>
                <a:ext cx="28557" cy="29660"/>
              </a:xfrm>
              <a:custGeom>
                <a:avLst/>
                <a:gdLst/>
                <a:ahLst/>
                <a:cxnLst/>
                <a:rect l="l" t="t" r="r" b="b"/>
                <a:pathLst>
                  <a:path w="906" h="941" extrusionOk="0">
                    <a:moveTo>
                      <a:pt x="588" y="0"/>
                    </a:moveTo>
                    <a:cubicBezTo>
                      <a:pt x="437" y="0"/>
                      <a:pt x="302" y="80"/>
                      <a:pt x="202" y="176"/>
                    </a:cubicBezTo>
                    <a:cubicBezTo>
                      <a:pt x="0" y="402"/>
                      <a:pt x="50" y="755"/>
                      <a:pt x="302" y="916"/>
                    </a:cubicBezTo>
                    <a:cubicBezTo>
                      <a:pt x="326" y="933"/>
                      <a:pt x="351" y="940"/>
                      <a:pt x="374" y="940"/>
                    </a:cubicBezTo>
                    <a:cubicBezTo>
                      <a:pt x="466" y="940"/>
                      <a:pt x="540" y="829"/>
                      <a:pt x="487" y="739"/>
                    </a:cubicBezTo>
                    <a:cubicBezTo>
                      <a:pt x="420" y="628"/>
                      <a:pt x="370" y="482"/>
                      <a:pt x="469" y="369"/>
                    </a:cubicBezTo>
                    <a:cubicBezTo>
                      <a:pt x="588" y="257"/>
                      <a:pt x="739" y="305"/>
                      <a:pt x="856" y="241"/>
                    </a:cubicBezTo>
                    <a:cubicBezTo>
                      <a:pt x="889" y="225"/>
                      <a:pt x="906" y="192"/>
                      <a:pt x="906" y="144"/>
                    </a:cubicBezTo>
                    <a:cubicBezTo>
                      <a:pt x="856" y="31"/>
                      <a:pt x="705" y="0"/>
                      <a:pt x="5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2" name="Google Shape;442;p8"/>
            <p:cNvGrpSpPr/>
            <p:nvPr/>
          </p:nvGrpSpPr>
          <p:grpSpPr>
            <a:xfrm>
              <a:off x="4094560" y="2071716"/>
              <a:ext cx="892484" cy="447451"/>
              <a:chOff x="6134240" y="3214481"/>
              <a:chExt cx="707815" cy="354866"/>
            </a:xfrm>
          </p:grpSpPr>
          <p:sp>
            <p:nvSpPr>
              <p:cNvPr id="443" name="Google Shape;443;p8"/>
              <p:cNvSpPr/>
              <p:nvPr/>
            </p:nvSpPr>
            <p:spPr>
              <a:xfrm>
                <a:off x="6616372" y="3214481"/>
                <a:ext cx="225683" cy="129736"/>
              </a:xfrm>
              <a:custGeom>
                <a:avLst/>
                <a:gdLst/>
                <a:ahLst/>
                <a:cxnLst/>
                <a:rect l="l" t="t" r="r" b="b"/>
                <a:pathLst>
                  <a:path w="7160" h="4116" extrusionOk="0">
                    <a:moveTo>
                      <a:pt x="907" y="1737"/>
                    </a:moveTo>
                    <a:lnTo>
                      <a:pt x="907" y="1737"/>
                    </a:lnTo>
                    <a:cubicBezTo>
                      <a:pt x="1090" y="1576"/>
                      <a:pt x="1242" y="1368"/>
                      <a:pt x="1343" y="1142"/>
                    </a:cubicBezTo>
                    <a:cubicBezTo>
                      <a:pt x="1460" y="996"/>
                      <a:pt x="1477" y="773"/>
                      <a:pt x="1477" y="579"/>
                    </a:cubicBezTo>
                    <a:cubicBezTo>
                      <a:pt x="1628" y="628"/>
                      <a:pt x="1778" y="661"/>
                      <a:pt x="1896" y="692"/>
                    </a:cubicBezTo>
                    <a:cubicBezTo>
                      <a:pt x="2098" y="740"/>
                      <a:pt x="2315" y="772"/>
                      <a:pt x="2533" y="805"/>
                    </a:cubicBezTo>
                    <a:cubicBezTo>
                      <a:pt x="2953" y="853"/>
                      <a:pt x="3372" y="837"/>
                      <a:pt x="3791" y="756"/>
                    </a:cubicBezTo>
                    <a:cubicBezTo>
                      <a:pt x="4210" y="692"/>
                      <a:pt x="4612" y="578"/>
                      <a:pt x="4998" y="385"/>
                    </a:cubicBezTo>
                    <a:cubicBezTo>
                      <a:pt x="5167" y="305"/>
                      <a:pt x="5350" y="208"/>
                      <a:pt x="5502" y="98"/>
                    </a:cubicBezTo>
                    <a:cubicBezTo>
                      <a:pt x="5551" y="65"/>
                      <a:pt x="5585" y="33"/>
                      <a:pt x="5635" y="1"/>
                    </a:cubicBezTo>
                    <a:cubicBezTo>
                      <a:pt x="5635" y="111"/>
                      <a:pt x="5635" y="224"/>
                      <a:pt x="5653" y="321"/>
                    </a:cubicBezTo>
                    <a:lnTo>
                      <a:pt x="5653" y="321"/>
                    </a:lnTo>
                    <a:cubicBezTo>
                      <a:pt x="5670" y="482"/>
                      <a:pt x="5720" y="628"/>
                      <a:pt x="5802" y="772"/>
                    </a:cubicBezTo>
                    <a:cubicBezTo>
                      <a:pt x="5921" y="1012"/>
                      <a:pt x="6087" y="1222"/>
                      <a:pt x="6272" y="1415"/>
                    </a:cubicBezTo>
                    <a:cubicBezTo>
                      <a:pt x="6524" y="1672"/>
                      <a:pt x="6842" y="1897"/>
                      <a:pt x="7159" y="2090"/>
                    </a:cubicBezTo>
                    <a:cubicBezTo>
                      <a:pt x="7144" y="2090"/>
                      <a:pt x="7127" y="2106"/>
                      <a:pt x="7110" y="2123"/>
                    </a:cubicBezTo>
                    <a:cubicBezTo>
                      <a:pt x="7043" y="2171"/>
                      <a:pt x="6993" y="2220"/>
                      <a:pt x="6925" y="2284"/>
                    </a:cubicBezTo>
                    <a:cubicBezTo>
                      <a:pt x="6808" y="2380"/>
                      <a:pt x="6690" y="2494"/>
                      <a:pt x="6574" y="2590"/>
                    </a:cubicBezTo>
                    <a:cubicBezTo>
                      <a:pt x="6340" y="2781"/>
                      <a:pt x="6104" y="2958"/>
                      <a:pt x="5852" y="3120"/>
                    </a:cubicBezTo>
                    <a:cubicBezTo>
                      <a:pt x="5349" y="3442"/>
                      <a:pt x="4796" y="3699"/>
                      <a:pt x="4192" y="3844"/>
                    </a:cubicBezTo>
                    <a:cubicBezTo>
                      <a:pt x="3102" y="4116"/>
                      <a:pt x="1912" y="3924"/>
                      <a:pt x="972" y="3329"/>
                    </a:cubicBezTo>
                    <a:cubicBezTo>
                      <a:pt x="570" y="3072"/>
                      <a:pt x="235" y="2735"/>
                      <a:pt x="0" y="2348"/>
                    </a:cubicBezTo>
                    <a:cubicBezTo>
                      <a:pt x="321" y="2172"/>
                      <a:pt x="639" y="1977"/>
                      <a:pt x="907" y="173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8"/>
              <p:cNvSpPr/>
              <p:nvPr/>
            </p:nvSpPr>
            <p:spPr>
              <a:xfrm>
                <a:off x="6134240" y="3433969"/>
                <a:ext cx="190885" cy="135378"/>
              </a:xfrm>
              <a:custGeom>
                <a:avLst/>
                <a:gdLst/>
                <a:ahLst/>
                <a:cxnLst/>
                <a:rect l="l" t="t" r="r" b="b"/>
                <a:pathLst>
                  <a:path w="6056" h="4295" extrusionOk="0">
                    <a:moveTo>
                      <a:pt x="1077" y="1112"/>
                    </a:moveTo>
                    <a:lnTo>
                      <a:pt x="1077" y="1112"/>
                    </a:lnTo>
                    <a:cubicBezTo>
                      <a:pt x="1278" y="837"/>
                      <a:pt x="1377" y="532"/>
                      <a:pt x="1394" y="209"/>
                    </a:cubicBezTo>
                    <a:cubicBezTo>
                      <a:pt x="1394" y="146"/>
                      <a:pt x="1394" y="65"/>
                      <a:pt x="1377" y="1"/>
                    </a:cubicBezTo>
                    <a:cubicBezTo>
                      <a:pt x="1394" y="1"/>
                      <a:pt x="1411" y="16"/>
                      <a:pt x="1429" y="16"/>
                    </a:cubicBezTo>
                    <a:cubicBezTo>
                      <a:pt x="1563" y="111"/>
                      <a:pt x="1714" y="177"/>
                      <a:pt x="1865" y="241"/>
                    </a:cubicBezTo>
                    <a:cubicBezTo>
                      <a:pt x="2185" y="386"/>
                      <a:pt x="2503" y="482"/>
                      <a:pt x="2837" y="531"/>
                    </a:cubicBezTo>
                    <a:cubicBezTo>
                      <a:pt x="3172" y="579"/>
                      <a:pt x="3525" y="595"/>
                      <a:pt x="3860" y="563"/>
                    </a:cubicBezTo>
                    <a:cubicBezTo>
                      <a:pt x="4028" y="546"/>
                      <a:pt x="4211" y="531"/>
                      <a:pt x="4379" y="482"/>
                    </a:cubicBezTo>
                    <a:cubicBezTo>
                      <a:pt x="4479" y="466"/>
                      <a:pt x="4580" y="449"/>
                      <a:pt x="4681" y="418"/>
                    </a:cubicBezTo>
                    <a:cubicBezTo>
                      <a:pt x="4698" y="659"/>
                      <a:pt x="4747" y="917"/>
                      <a:pt x="4865" y="1126"/>
                    </a:cubicBezTo>
                    <a:cubicBezTo>
                      <a:pt x="5015" y="1367"/>
                      <a:pt x="5234" y="1544"/>
                      <a:pt x="5485" y="1657"/>
                    </a:cubicBezTo>
                    <a:cubicBezTo>
                      <a:pt x="5569" y="1690"/>
                      <a:pt x="5669" y="1723"/>
                      <a:pt x="5771" y="1754"/>
                    </a:cubicBezTo>
                    <a:cubicBezTo>
                      <a:pt x="5854" y="1800"/>
                      <a:pt x="5955" y="1834"/>
                      <a:pt x="6056" y="1865"/>
                    </a:cubicBezTo>
                    <a:cubicBezTo>
                      <a:pt x="5988" y="2090"/>
                      <a:pt x="5954" y="2333"/>
                      <a:pt x="5887" y="2557"/>
                    </a:cubicBezTo>
                    <a:cubicBezTo>
                      <a:pt x="5785" y="2830"/>
                      <a:pt x="5702" y="3071"/>
                      <a:pt x="5552" y="3329"/>
                    </a:cubicBezTo>
                    <a:cubicBezTo>
                      <a:pt x="5301" y="3747"/>
                      <a:pt x="4932" y="4101"/>
                      <a:pt x="4411" y="4198"/>
                    </a:cubicBezTo>
                    <a:cubicBezTo>
                      <a:pt x="3841" y="4295"/>
                      <a:pt x="3236" y="4069"/>
                      <a:pt x="2717" y="3844"/>
                    </a:cubicBezTo>
                    <a:cubicBezTo>
                      <a:pt x="2197" y="3602"/>
                      <a:pt x="1711" y="3329"/>
                      <a:pt x="1243" y="3008"/>
                    </a:cubicBezTo>
                    <a:cubicBezTo>
                      <a:pt x="992" y="2830"/>
                      <a:pt x="739" y="2622"/>
                      <a:pt x="505" y="2413"/>
                    </a:cubicBezTo>
                    <a:cubicBezTo>
                      <a:pt x="388" y="2316"/>
                      <a:pt x="287" y="2203"/>
                      <a:pt x="168" y="2107"/>
                    </a:cubicBezTo>
                    <a:cubicBezTo>
                      <a:pt x="119" y="2042"/>
                      <a:pt x="52" y="1977"/>
                      <a:pt x="1" y="1913"/>
                    </a:cubicBezTo>
                    <a:cubicBezTo>
                      <a:pt x="1" y="1897"/>
                      <a:pt x="18" y="1897"/>
                      <a:pt x="35" y="1897"/>
                    </a:cubicBezTo>
                    <a:cubicBezTo>
                      <a:pt x="85" y="1865"/>
                      <a:pt x="136" y="1818"/>
                      <a:pt x="185" y="1786"/>
                    </a:cubicBezTo>
                    <a:cubicBezTo>
                      <a:pt x="237" y="1770"/>
                      <a:pt x="270" y="1753"/>
                      <a:pt x="304" y="1737"/>
                    </a:cubicBezTo>
                    <a:cubicBezTo>
                      <a:pt x="606" y="1594"/>
                      <a:pt x="875" y="1369"/>
                      <a:pt x="1077" y="1112"/>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5" name="Google Shape;445;p8"/>
          <p:cNvGrpSpPr/>
          <p:nvPr/>
        </p:nvGrpSpPr>
        <p:grpSpPr>
          <a:xfrm>
            <a:off x="7216430" y="212282"/>
            <a:ext cx="829712" cy="799423"/>
            <a:chOff x="165605" y="1070257"/>
            <a:chExt cx="829712" cy="799423"/>
          </a:xfrm>
        </p:grpSpPr>
        <p:sp>
          <p:nvSpPr>
            <p:cNvPr id="446" name="Google Shape;446;p8"/>
            <p:cNvSpPr/>
            <p:nvPr/>
          </p:nvSpPr>
          <p:spPr>
            <a:xfrm>
              <a:off x="190474" y="1080059"/>
              <a:ext cx="779820" cy="779820"/>
            </a:xfrm>
            <a:custGeom>
              <a:avLst/>
              <a:gdLst/>
              <a:ahLst/>
              <a:cxnLst/>
              <a:rect l="l" t="t" r="r" b="b"/>
              <a:pathLst>
                <a:path w="20288" h="20288" extrusionOk="0">
                  <a:moveTo>
                    <a:pt x="10144" y="0"/>
                  </a:moveTo>
                  <a:cubicBezTo>
                    <a:pt x="7455" y="0"/>
                    <a:pt x="4874" y="1069"/>
                    <a:pt x="2972" y="2971"/>
                  </a:cubicBezTo>
                  <a:cubicBezTo>
                    <a:pt x="1069" y="4873"/>
                    <a:pt x="1" y="7453"/>
                    <a:pt x="1" y="10144"/>
                  </a:cubicBezTo>
                  <a:cubicBezTo>
                    <a:pt x="1" y="12834"/>
                    <a:pt x="1069" y="15414"/>
                    <a:pt x="2972" y="17316"/>
                  </a:cubicBezTo>
                  <a:cubicBezTo>
                    <a:pt x="4874" y="19218"/>
                    <a:pt x="7455" y="20287"/>
                    <a:pt x="10144" y="20287"/>
                  </a:cubicBezTo>
                  <a:cubicBezTo>
                    <a:pt x="12835" y="20287"/>
                    <a:pt x="15414" y="19218"/>
                    <a:pt x="17317" y="17316"/>
                  </a:cubicBezTo>
                  <a:cubicBezTo>
                    <a:pt x="19219" y="15414"/>
                    <a:pt x="20288" y="12834"/>
                    <a:pt x="20288" y="10144"/>
                  </a:cubicBezTo>
                  <a:cubicBezTo>
                    <a:pt x="20288" y="7453"/>
                    <a:pt x="19219" y="4873"/>
                    <a:pt x="17317" y="2971"/>
                  </a:cubicBezTo>
                  <a:cubicBezTo>
                    <a:pt x="15414" y="1069"/>
                    <a:pt x="12835" y="0"/>
                    <a:pt x="101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8"/>
            <p:cNvSpPr/>
            <p:nvPr/>
          </p:nvSpPr>
          <p:spPr>
            <a:xfrm>
              <a:off x="165605" y="1070257"/>
              <a:ext cx="829712" cy="799423"/>
            </a:xfrm>
            <a:custGeom>
              <a:avLst/>
              <a:gdLst/>
              <a:ahLst/>
              <a:cxnLst/>
              <a:rect l="l" t="t" r="r" b="b"/>
              <a:pathLst>
                <a:path w="21586" h="20798" extrusionOk="0">
                  <a:moveTo>
                    <a:pt x="10352" y="519"/>
                  </a:moveTo>
                  <a:cubicBezTo>
                    <a:pt x="9467" y="2811"/>
                    <a:pt x="8869" y="6161"/>
                    <a:pt x="8947" y="9691"/>
                  </a:cubicBezTo>
                  <a:cubicBezTo>
                    <a:pt x="8863" y="9690"/>
                    <a:pt x="8780" y="9690"/>
                    <a:pt x="8692" y="9686"/>
                  </a:cubicBezTo>
                  <a:cubicBezTo>
                    <a:pt x="7125" y="9626"/>
                    <a:pt x="6098" y="9209"/>
                    <a:pt x="5553" y="8416"/>
                  </a:cubicBezTo>
                  <a:cubicBezTo>
                    <a:pt x="4526" y="6920"/>
                    <a:pt x="5407" y="4333"/>
                    <a:pt x="6185" y="2051"/>
                  </a:cubicBezTo>
                  <a:cubicBezTo>
                    <a:pt x="6242" y="1885"/>
                    <a:pt x="6297" y="1724"/>
                    <a:pt x="6350" y="1563"/>
                  </a:cubicBezTo>
                  <a:cubicBezTo>
                    <a:pt x="7591" y="937"/>
                    <a:pt x="8948" y="578"/>
                    <a:pt x="10352" y="519"/>
                  </a:cubicBezTo>
                  <a:close/>
                  <a:moveTo>
                    <a:pt x="10778" y="509"/>
                  </a:moveTo>
                  <a:cubicBezTo>
                    <a:pt x="11025" y="509"/>
                    <a:pt x="11273" y="518"/>
                    <a:pt x="11522" y="537"/>
                  </a:cubicBezTo>
                  <a:cubicBezTo>
                    <a:pt x="12910" y="639"/>
                    <a:pt x="14210" y="1027"/>
                    <a:pt x="15369" y="1634"/>
                  </a:cubicBezTo>
                  <a:cubicBezTo>
                    <a:pt x="14987" y="2459"/>
                    <a:pt x="14772" y="3408"/>
                    <a:pt x="14564" y="4347"/>
                  </a:cubicBezTo>
                  <a:cubicBezTo>
                    <a:pt x="13984" y="6958"/>
                    <a:pt x="13387" y="9655"/>
                    <a:pt x="9201" y="9692"/>
                  </a:cubicBezTo>
                  <a:cubicBezTo>
                    <a:pt x="9121" y="6134"/>
                    <a:pt x="9728" y="2769"/>
                    <a:pt x="10618" y="512"/>
                  </a:cubicBezTo>
                  <a:cubicBezTo>
                    <a:pt x="10672" y="511"/>
                    <a:pt x="10725" y="509"/>
                    <a:pt x="10778" y="509"/>
                  </a:cubicBezTo>
                  <a:close/>
                  <a:moveTo>
                    <a:pt x="6023" y="1735"/>
                  </a:moveTo>
                  <a:cubicBezTo>
                    <a:pt x="5997" y="1813"/>
                    <a:pt x="5971" y="1891"/>
                    <a:pt x="5943" y="1969"/>
                  </a:cubicBezTo>
                  <a:cubicBezTo>
                    <a:pt x="5146" y="4308"/>
                    <a:pt x="4244" y="6960"/>
                    <a:pt x="5342" y="8560"/>
                  </a:cubicBezTo>
                  <a:cubicBezTo>
                    <a:pt x="5937" y="9425"/>
                    <a:pt x="7029" y="9877"/>
                    <a:pt x="8682" y="9942"/>
                  </a:cubicBezTo>
                  <a:cubicBezTo>
                    <a:pt x="8775" y="9946"/>
                    <a:pt x="8863" y="9946"/>
                    <a:pt x="8953" y="9948"/>
                  </a:cubicBezTo>
                  <a:cubicBezTo>
                    <a:pt x="8973" y="10581"/>
                    <a:pt x="9014" y="11220"/>
                    <a:pt x="9080" y="11859"/>
                  </a:cubicBezTo>
                  <a:cubicBezTo>
                    <a:pt x="9164" y="12680"/>
                    <a:pt x="9288" y="13467"/>
                    <a:pt x="9444" y="14222"/>
                  </a:cubicBezTo>
                  <a:cubicBezTo>
                    <a:pt x="7055" y="13911"/>
                    <a:pt x="4214" y="13036"/>
                    <a:pt x="936" y="11205"/>
                  </a:cubicBezTo>
                  <a:cubicBezTo>
                    <a:pt x="895" y="10700"/>
                    <a:pt x="892" y="10188"/>
                    <a:pt x="930" y="9669"/>
                  </a:cubicBezTo>
                  <a:cubicBezTo>
                    <a:pt x="1126" y="7036"/>
                    <a:pt x="2335" y="4635"/>
                    <a:pt x="4334" y="2910"/>
                  </a:cubicBezTo>
                  <a:cubicBezTo>
                    <a:pt x="4861" y="2455"/>
                    <a:pt x="5428" y="2064"/>
                    <a:pt x="6023" y="1735"/>
                  </a:cubicBezTo>
                  <a:close/>
                  <a:moveTo>
                    <a:pt x="15588" y="1754"/>
                  </a:moveTo>
                  <a:cubicBezTo>
                    <a:pt x="18616" y="3440"/>
                    <a:pt x="20639" y="6659"/>
                    <a:pt x="20678" y="10281"/>
                  </a:cubicBezTo>
                  <a:cubicBezTo>
                    <a:pt x="19775" y="11443"/>
                    <a:pt x="18488" y="12531"/>
                    <a:pt x="16801" y="13293"/>
                  </a:cubicBezTo>
                  <a:cubicBezTo>
                    <a:pt x="15606" y="13832"/>
                    <a:pt x="13845" y="14361"/>
                    <a:pt x="11534" y="14361"/>
                  </a:cubicBezTo>
                  <a:cubicBezTo>
                    <a:pt x="10960" y="14361"/>
                    <a:pt x="10351" y="14328"/>
                    <a:pt x="9709" y="14255"/>
                  </a:cubicBezTo>
                  <a:cubicBezTo>
                    <a:pt x="9546" y="13482"/>
                    <a:pt x="9418" y="12674"/>
                    <a:pt x="9332" y="11831"/>
                  </a:cubicBezTo>
                  <a:cubicBezTo>
                    <a:pt x="9267" y="11201"/>
                    <a:pt x="9226" y="10572"/>
                    <a:pt x="9206" y="9948"/>
                  </a:cubicBezTo>
                  <a:cubicBezTo>
                    <a:pt x="13586" y="9910"/>
                    <a:pt x="14209" y="7112"/>
                    <a:pt x="14811" y="4402"/>
                  </a:cubicBezTo>
                  <a:cubicBezTo>
                    <a:pt x="15020" y="3456"/>
                    <a:pt x="15228" y="2536"/>
                    <a:pt x="15588" y="1754"/>
                  </a:cubicBezTo>
                  <a:close/>
                  <a:moveTo>
                    <a:pt x="20676" y="10720"/>
                  </a:moveTo>
                  <a:cubicBezTo>
                    <a:pt x="20672" y="10857"/>
                    <a:pt x="20666" y="10993"/>
                    <a:pt x="20656" y="11131"/>
                  </a:cubicBezTo>
                  <a:cubicBezTo>
                    <a:pt x="20460" y="13764"/>
                    <a:pt x="19250" y="16163"/>
                    <a:pt x="17251" y="17888"/>
                  </a:cubicBezTo>
                  <a:cubicBezTo>
                    <a:pt x="16709" y="18354"/>
                    <a:pt x="16126" y="18756"/>
                    <a:pt x="15513" y="19091"/>
                  </a:cubicBezTo>
                  <a:cubicBezTo>
                    <a:pt x="14161" y="18000"/>
                    <a:pt x="12613" y="17537"/>
                    <a:pt x="11217" y="17537"/>
                  </a:cubicBezTo>
                  <a:cubicBezTo>
                    <a:pt x="11055" y="17537"/>
                    <a:pt x="10894" y="17543"/>
                    <a:pt x="10736" y="17556"/>
                  </a:cubicBezTo>
                  <a:cubicBezTo>
                    <a:pt x="10341" y="16627"/>
                    <a:pt x="10016" y="15611"/>
                    <a:pt x="9769" y="14517"/>
                  </a:cubicBezTo>
                  <a:lnTo>
                    <a:pt x="9769" y="14517"/>
                  </a:lnTo>
                  <a:cubicBezTo>
                    <a:pt x="10390" y="14584"/>
                    <a:pt x="10979" y="14617"/>
                    <a:pt x="11537" y="14617"/>
                  </a:cubicBezTo>
                  <a:cubicBezTo>
                    <a:pt x="13891" y="14617"/>
                    <a:pt x="15689" y="14076"/>
                    <a:pt x="16907" y="13527"/>
                  </a:cubicBezTo>
                  <a:cubicBezTo>
                    <a:pt x="18553" y="12783"/>
                    <a:pt x="19787" y="11783"/>
                    <a:pt x="20676" y="10720"/>
                  </a:cubicBezTo>
                  <a:close/>
                  <a:moveTo>
                    <a:pt x="967" y="11514"/>
                  </a:moveTo>
                  <a:cubicBezTo>
                    <a:pt x="4252" y="13325"/>
                    <a:pt x="7101" y="14185"/>
                    <a:pt x="9500" y="14485"/>
                  </a:cubicBezTo>
                  <a:cubicBezTo>
                    <a:pt x="9747" y="15598"/>
                    <a:pt x="10073" y="16634"/>
                    <a:pt x="10471" y="17582"/>
                  </a:cubicBezTo>
                  <a:cubicBezTo>
                    <a:pt x="10166" y="17619"/>
                    <a:pt x="9873" y="17676"/>
                    <a:pt x="9594" y="17757"/>
                  </a:cubicBezTo>
                  <a:cubicBezTo>
                    <a:pt x="8485" y="18080"/>
                    <a:pt x="7619" y="18715"/>
                    <a:pt x="7067" y="19558"/>
                  </a:cubicBezTo>
                  <a:cubicBezTo>
                    <a:pt x="3755" y="18208"/>
                    <a:pt x="1376" y="15126"/>
                    <a:pt x="967" y="11514"/>
                  </a:cubicBezTo>
                  <a:close/>
                  <a:moveTo>
                    <a:pt x="11216" y="17791"/>
                  </a:moveTo>
                  <a:cubicBezTo>
                    <a:pt x="12529" y="17791"/>
                    <a:pt x="13986" y="18217"/>
                    <a:pt x="15268" y="19220"/>
                  </a:cubicBezTo>
                  <a:cubicBezTo>
                    <a:pt x="14311" y="19707"/>
                    <a:pt x="13284" y="20032"/>
                    <a:pt x="12218" y="20184"/>
                  </a:cubicBezTo>
                  <a:cubicBezTo>
                    <a:pt x="11697" y="19480"/>
                    <a:pt x="11237" y="18683"/>
                    <a:pt x="10843" y="17803"/>
                  </a:cubicBezTo>
                  <a:cubicBezTo>
                    <a:pt x="10966" y="17795"/>
                    <a:pt x="11090" y="17791"/>
                    <a:pt x="11216" y="17791"/>
                  </a:cubicBezTo>
                  <a:close/>
                  <a:moveTo>
                    <a:pt x="10575" y="17826"/>
                  </a:moveTo>
                  <a:cubicBezTo>
                    <a:pt x="10964" y="18708"/>
                    <a:pt x="11418" y="19510"/>
                    <a:pt x="11932" y="20224"/>
                  </a:cubicBezTo>
                  <a:cubicBezTo>
                    <a:pt x="11559" y="20267"/>
                    <a:pt x="11182" y="20288"/>
                    <a:pt x="10802" y="20288"/>
                  </a:cubicBezTo>
                  <a:cubicBezTo>
                    <a:pt x="10557" y="20288"/>
                    <a:pt x="10310" y="20279"/>
                    <a:pt x="10063" y="20261"/>
                  </a:cubicBezTo>
                  <a:cubicBezTo>
                    <a:pt x="9097" y="20189"/>
                    <a:pt x="8174" y="19977"/>
                    <a:pt x="7309" y="19652"/>
                  </a:cubicBezTo>
                  <a:cubicBezTo>
                    <a:pt x="7833" y="18882"/>
                    <a:pt x="8637" y="18300"/>
                    <a:pt x="9666" y="18002"/>
                  </a:cubicBezTo>
                  <a:cubicBezTo>
                    <a:pt x="9953" y="17919"/>
                    <a:pt x="10258" y="17860"/>
                    <a:pt x="10575" y="17826"/>
                  </a:cubicBezTo>
                  <a:close/>
                  <a:moveTo>
                    <a:pt x="10785" y="0"/>
                  </a:moveTo>
                  <a:cubicBezTo>
                    <a:pt x="5397" y="0"/>
                    <a:pt x="827" y="4173"/>
                    <a:pt x="423" y="9632"/>
                  </a:cubicBezTo>
                  <a:cubicBezTo>
                    <a:pt x="0" y="15349"/>
                    <a:pt x="4307" y="20345"/>
                    <a:pt x="10027" y="20769"/>
                  </a:cubicBezTo>
                  <a:cubicBezTo>
                    <a:pt x="10289" y="20788"/>
                    <a:pt x="10550" y="20798"/>
                    <a:pt x="10810" y="20798"/>
                  </a:cubicBezTo>
                  <a:cubicBezTo>
                    <a:pt x="13300" y="20798"/>
                    <a:pt x="15680" y="19915"/>
                    <a:pt x="17584" y="18274"/>
                  </a:cubicBezTo>
                  <a:cubicBezTo>
                    <a:pt x="19688" y="16459"/>
                    <a:pt x="20958" y="13935"/>
                    <a:pt x="21164" y="11165"/>
                  </a:cubicBezTo>
                  <a:cubicBezTo>
                    <a:pt x="21585" y="5448"/>
                    <a:pt x="17278" y="452"/>
                    <a:pt x="11560" y="29"/>
                  </a:cubicBezTo>
                  <a:cubicBezTo>
                    <a:pt x="11300" y="9"/>
                    <a:pt x="11041" y="0"/>
                    <a:pt x="107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8" name="Google Shape;448;p8"/>
          <p:cNvGrpSpPr/>
          <p:nvPr/>
        </p:nvGrpSpPr>
        <p:grpSpPr>
          <a:xfrm>
            <a:off x="713237" y="539508"/>
            <a:ext cx="534881" cy="419716"/>
            <a:chOff x="989552" y="1754099"/>
            <a:chExt cx="493614" cy="387335"/>
          </a:xfrm>
        </p:grpSpPr>
        <p:sp>
          <p:nvSpPr>
            <p:cNvPr id="449" name="Google Shape;449;p8"/>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8"/>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1" name="Google Shape;451;p8"/>
          <p:cNvGrpSpPr/>
          <p:nvPr/>
        </p:nvGrpSpPr>
        <p:grpSpPr>
          <a:xfrm>
            <a:off x="7883850" y="331348"/>
            <a:ext cx="611024" cy="626593"/>
            <a:chOff x="2252108" y="2131516"/>
            <a:chExt cx="965435" cy="990035"/>
          </a:xfrm>
        </p:grpSpPr>
        <p:sp>
          <p:nvSpPr>
            <p:cNvPr id="452" name="Google Shape;452;p8"/>
            <p:cNvSpPr/>
            <p:nvPr/>
          </p:nvSpPr>
          <p:spPr>
            <a:xfrm>
              <a:off x="2253377" y="2141203"/>
              <a:ext cx="962898" cy="970585"/>
            </a:xfrm>
            <a:custGeom>
              <a:avLst/>
              <a:gdLst/>
              <a:ahLst/>
              <a:cxnLst/>
              <a:rect l="l" t="t" r="r" b="b"/>
              <a:pathLst>
                <a:path w="25051" h="25251" extrusionOk="0">
                  <a:moveTo>
                    <a:pt x="9074" y="0"/>
                  </a:moveTo>
                  <a:cubicBezTo>
                    <a:pt x="8552" y="0"/>
                    <a:pt x="8050" y="396"/>
                    <a:pt x="8035" y="1006"/>
                  </a:cubicBezTo>
                  <a:lnTo>
                    <a:pt x="7839" y="8143"/>
                  </a:lnTo>
                  <a:cubicBezTo>
                    <a:pt x="7826" y="8529"/>
                    <a:pt x="7603" y="8877"/>
                    <a:pt x="7255" y="9044"/>
                  </a:cubicBezTo>
                  <a:lnTo>
                    <a:pt x="827" y="12156"/>
                  </a:lnTo>
                  <a:cubicBezTo>
                    <a:pt x="1" y="12555"/>
                    <a:pt x="67" y="13751"/>
                    <a:pt x="931" y="14059"/>
                  </a:cubicBezTo>
                  <a:lnTo>
                    <a:pt x="7659" y="16451"/>
                  </a:lnTo>
                  <a:cubicBezTo>
                    <a:pt x="8022" y="16580"/>
                    <a:pt x="8283" y="16901"/>
                    <a:pt x="8336" y="17283"/>
                  </a:cubicBezTo>
                  <a:lnTo>
                    <a:pt x="9309" y="24358"/>
                  </a:lnTo>
                  <a:cubicBezTo>
                    <a:pt x="9387" y="24919"/>
                    <a:pt x="9859" y="25251"/>
                    <a:pt x="10340" y="25251"/>
                  </a:cubicBezTo>
                  <a:cubicBezTo>
                    <a:pt x="10638" y="25251"/>
                    <a:pt x="10938" y="25124"/>
                    <a:pt x="11152" y="24847"/>
                  </a:cubicBezTo>
                  <a:lnTo>
                    <a:pt x="15506" y="19187"/>
                  </a:lnTo>
                  <a:cubicBezTo>
                    <a:pt x="15703" y="18931"/>
                    <a:pt x="16006" y="18784"/>
                    <a:pt x="16322" y="18784"/>
                  </a:cubicBezTo>
                  <a:cubicBezTo>
                    <a:pt x="16383" y="18784"/>
                    <a:pt x="16445" y="18790"/>
                    <a:pt x="16507" y="18801"/>
                  </a:cubicBezTo>
                  <a:lnTo>
                    <a:pt x="23536" y="20061"/>
                  </a:lnTo>
                  <a:cubicBezTo>
                    <a:pt x="23601" y="20073"/>
                    <a:pt x="23665" y="20078"/>
                    <a:pt x="23728" y="20078"/>
                  </a:cubicBezTo>
                  <a:cubicBezTo>
                    <a:pt x="24526" y="20078"/>
                    <a:pt x="25051" y="19162"/>
                    <a:pt x="24570" y="18461"/>
                  </a:cubicBezTo>
                  <a:lnTo>
                    <a:pt x="20533" y="12571"/>
                  </a:lnTo>
                  <a:cubicBezTo>
                    <a:pt x="20316" y="12253"/>
                    <a:pt x="20293" y="11839"/>
                    <a:pt x="20475" y="11499"/>
                  </a:cubicBezTo>
                  <a:lnTo>
                    <a:pt x="23846" y="5205"/>
                  </a:lnTo>
                  <a:cubicBezTo>
                    <a:pt x="24228" y="4491"/>
                    <a:pt x="23682" y="3682"/>
                    <a:pt x="22943" y="3682"/>
                  </a:cubicBezTo>
                  <a:cubicBezTo>
                    <a:pt x="22846" y="3682"/>
                    <a:pt x="22745" y="3696"/>
                    <a:pt x="22643" y="3726"/>
                  </a:cubicBezTo>
                  <a:lnTo>
                    <a:pt x="15794" y="5747"/>
                  </a:lnTo>
                  <a:cubicBezTo>
                    <a:pt x="15698" y="5774"/>
                    <a:pt x="15601" y="5788"/>
                    <a:pt x="15504" y="5788"/>
                  </a:cubicBezTo>
                  <a:cubicBezTo>
                    <a:pt x="15226" y="5788"/>
                    <a:pt x="14955" y="5677"/>
                    <a:pt x="14757" y="5470"/>
                  </a:cubicBezTo>
                  <a:lnTo>
                    <a:pt x="9811" y="319"/>
                  </a:lnTo>
                  <a:cubicBezTo>
                    <a:pt x="9599" y="99"/>
                    <a:pt x="9334" y="0"/>
                    <a:pt x="90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8"/>
            <p:cNvSpPr/>
            <p:nvPr/>
          </p:nvSpPr>
          <p:spPr>
            <a:xfrm>
              <a:off x="2252108" y="2131516"/>
              <a:ext cx="965435" cy="990035"/>
            </a:xfrm>
            <a:custGeom>
              <a:avLst/>
              <a:gdLst/>
              <a:ahLst/>
              <a:cxnLst/>
              <a:rect l="l" t="t" r="r" b="b"/>
              <a:pathLst>
                <a:path w="25117" h="25757" extrusionOk="0">
                  <a:moveTo>
                    <a:pt x="9106" y="504"/>
                  </a:moveTo>
                  <a:cubicBezTo>
                    <a:pt x="9291" y="504"/>
                    <a:pt x="9493" y="569"/>
                    <a:pt x="9663" y="746"/>
                  </a:cubicBezTo>
                  <a:lnTo>
                    <a:pt x="14609" y="5897"/>
                  </a:lnTo>
                  <a:cubicBezTo>
                    <a:pt x="14855" y="6154"/>
                    <a:pt x="15189" y="6293"/>
                    <a:pt x="15533" y="6293"/>
                  </a:cubicBezTo>
                  <a:cubicBezTo>
                    <a:pt x="15655" y="6293"/>
                    <a:pt x="15778" y="6275"/>
                    <a:pt x="15898" y="6240"/>
                  </a:cubicBezTo>
                  <a:lnTo>
                    <a:pt x="22747" y="4222"/>
                  </a:lnTo>
                  <a:cubicBezTo>
                    <a:pt x="22827" y="4198"/>
                    <a:pt x="22903" y="4188"/>
                    <a:pt x="22976" y="4188"/>
                  </a:cubicBezTo>
                  <a:cubicBezTo>
                    <a:pt x="23238" y="4188"/>
                    <a:pt x="23450" y="4325"/>
                    <a:pt x="23575" y="4478"/>
                  </a:cubicBezTo>
                  <a:cubicBezTo>
                    <a:pt x="23733" y="4673"/>
                    <a:pt x="23839" y="5003"/>
                    <a:pt x="23658" y="5340"/>
                  </a:cubicBezTo>
                  <a:lnTo>
                    <a:pt x="20286" y="11634"/>
                  </a:lnTo>
                  <a:cubicBezTo>
                    <a:pt x="20059" y="12058"/>
                    <a:pt x="20086" y="12569"/>
                    <a:pt x="20359" y="12966"/>
                  </a:cubicBezTo>
                  <a:lnTo>
                    <a:pt x="24398" y="18853"/>
                  </a:lnTo>
                  <a:cubicBezTo>
                    <a:pt x="24614" y="19170"/>
                    <a:pt x="24547" y="19509"/>
                    <a:pt x="24410" y="19720"/>
                  </a:cubicBezTo>
                  <a:cubicBezTo>
                    <a:pt x="24292" y="19902"/>
                    <a:pt x="24066" y="20078"/>
                    <a:pt x="23762" y="20078"/>
                  </a:cubicBezTo>
                  <a:cubicBezTo>
                    <a:pt x="23715" y="20078"/>
                    <a:pt x="23667" y="20073"/>
                    <a:pt x="23616" y="20065"/>
                  </a:cubicBezTo>
                  <a:lnTo>
                    <a:pt x="16587" y="18805"/>
                  </a:lnTo>
                  <a:cubicBezTo>
                    <a:pt x="16511" y="18791"/>
                    <a:pt x="16434" y="18784"/>
                    <a:pt x="16358" y="18784"/>
                  </a:cubicBezTo>
                  <a:cubicBezTo>
                    <a:pt x="15964" y="18784"/>
                    <a:pt x="15588" y="18966"/>
                    <a:pt x="15342" y="19286"/>
                  </a:cubicBezTo>
                  <a:lnTo>
                    <a:pt x="10987" y="24945"/>
                  </a:lnTo>
                  <a:cubicBezTo>
                    <a:pt x="10814" y="25170"/>
                    <a:pt x="10580" y="25249"/>
                    <a:pt x="10373" y="25249"/>
                  </a:cubicBezTo>
                  <a:cubicBezTo>
                    <a:pt x="10300" y="25249"/>
                    <a:pt x="10230" y="25240"/>
                    <a:pt x="10168" y="25223"/>
                  </a:cubicBezTo>
                  <a:cubicBezTo>
                    <a:pt x="9925" y="25158"/>
                    <a:pt x="9646" y="24954"/>
                    <a:pt x="9594" y="24573"/>
                  </a:cubicBezTo>
                  <a:lnTo>
                    <a:pt x="8619" y="17499"/>
                  </a:lnTo>
                  <a:cubicBezTo>
                    <a:pt x="8555" y="17022"/>
                    <a:pt x="8231" y="16627"/>
                    <a:pt x="7778" y="16465"/>
                  </a:cubicBezTo>
                  <a:lnTo>
                    <a:pt x="1051" y="14073"/>
                  </a:lnTo>
                  <a:cubicBezTo>
                    <a:pt x="690" y="13945"/>
                    <a:pt x="546" y="13630"/>
                    <a:pt x="531" y="13380"/>
                  </a:cubicBezTo>
                  <a:cubicBezTo>
                    <a:pt x="518" y="13129"/>
                    <a:pt x="627" y="12801"/>
                    <a:pt x="971" y="12634"/>
                  </a:cubicBezTo>
                  <a:lnTo>
                    <a:pt x="7398" y="9523"/>
                  </a:lnTo>
                  <a:cubicBezTo>
                    <a:pt x="7831" y="9312"/>
                    <a:pt x="8109" y="8883"/>
                    <a:pt x="8122" y="8402"/>
                  </a:cubicBezTo>
                  <a:lnTo>
                    <a:pt x="8318" y="1264"/>
                  </a:lnTo>
                  <a:cubicBezTo>
                    <a:pt x="8329" y="881"/>
                    <a:pt x="8583" y="648"/>
                    <a:pt x="8818" y="558"/>
                  </a:cubicBezTo>
                  <a:cubicBezTo>
                    <a:pt x="8902" y="525"/>
                    <a:pt x="9001" y="504"/>
                    <a:pt x="9106" y="504"/>
                  </a:cubicBezTo>
                  <a:close/>
                  <a:moveTo>
                    <a:pt x="9109" y="1"/>
                  </a:moveTo>
                  <a:cubicBezTo>
                    <a:pt x="8952" y="1"/>
                    <a:pt x="8793" y="30"/>
                    <a:pt x="8637" y="90"/>
                  </a:cubicBezTo>
                  <a:cubicBezTo>
                    <a:pt x="8146" y="280"/>
                    <a:pt x="7830" y="725"/>
                    <a:pt x="7816" y="1253"/>
                  </a:cubicBezTo>
                  <a:lnTo>
                    <a:pt x="7619" y="8390"/>
                  </a:lnTo>
                  <a:cubicBezTo>
                    <a:pt x="7611" y="8684"/>
                    <a:pt x="7441" y="8945"/>
                    <a:pt x="7178" y="9073"/>
                  </a:cubicBezTo>
                  <a:lnTo>
                    <a:pt x="752" y="12183"/>
                  </a:lnTo>
                  <a:cubicBezTo>
                    <a:pt x="277" y="12413"/>
                    <a:pt x="1" y="12884"/>
                    <a:pt x="29" y="13410"/>
                  </a:cubicBezTo>
                  <a:cubicBezTo>
                    <a:pt x="58" y="13936"/>
                    <a:pt x="384" y="14372"/>
                    <a:pt x="881" y="14549"/>
                  </a:cubicBezTo>
                  <a:lnTo>
                    <a:pt x="7609" y="16941"/>
                  </a:lnTo>
                  <a:cubicBezTo>
                    <a:pt x="7884" y="17039"/>
                    <a:pt x="8080" y="17280"/>
                    <a:pt x="8121" y="17571"/>
                  </a:cubicBezTo>
                  <a:lnTo>
                    <a:pt x="9094" y="24645"/>
                  </a:lnTo>
                  <a:cubicBezTo>
                    <a:pt x="9167" y="25167"/>
                    <a:pt x="9528" y="25576"/>
                    <a:pt x="10037" y="25711"/>
                  </a:cubicBezTo>
                  <a:cubicBezTo>
                    <a:pt x="10150" y="25742"/>
                    <a:pt x="10264" y="25757"/>
                    <a:pt x="10377" y="25757"/>
                  </a:cubicBezTo>
                  <a:cubicBezTo>
                    <a:pt x="10768" y="25757"/>
                    <a:pt x="11135" y="25578"/>
                    <a:pt x="11384" y="25256"/>
                  </a:cubicBezTo>
                  <a:lnTo>
                    <a:pt x="15739" y="19597"/>
                  </a:lnTo>
                  <a:cubicBezTo>
                    <a:pt x="15888" y="19403"/>
                    <a:pt x="16119" y="19292"/>
                    <a:pt x="16358" y="19292"/>
                  </a:cubicBezTo>
                  <a:cubicBezTo>
                    <a:pt x="16404" y="19292"/>
                    <a:pt x="16450" y="19296"/>
                    <a:pt x="16496" y="19304"/>
                  </a:cubicBezTo>
                  <a:lnTo>
                    <a:pt x="23525" y="20565"/>
                  </a:lnTo>
                  <a:cubicBezTo>
                    <a:pt x="23604" y="20579"/>
                    <a:pt x="23682" y="20586"/>
                    <a:pt x="23759" y="20586"/>
                  </a:cubicBezTo>
                  <a:cubicBezTo>
                    <a:pt x="24189" y="20586"/>
                    <a:pt x="24588" y="20373"/>
                    <a:pt x="24830" y="19997"/>
                  </a:cubicBezTo>
                  <a:cubicBezTo>
                    <a:pt x="25116" y="19556"/>
                    <a:pt x="25108" y="19009"/>
                    <a:pt x="24811" y="18575"/>
                  </a:cubicBezTo>
                  <a:lnTo>
                    <a:pt x="20774" y="12684"/>
                  </a:lnTo>
                  <a:cubicBezTo>
                    <a:pt x="20608" y="12442"/>
                    <a:pt x="20592" y="12132"/>
                    <a:pt x="20730" y="11873"/>
                  </a:cubicBezTo>
                  <a:lnTo>
                    <a:pt x="24101" y="5578"/>
                  </a:lnTo>
                  <a:cubicBezTo>
                    <a:pt x="24351" y="5112"/>
                    <a:pt x="24298" y="4569"/>
                    <a:pt x="23965" y="4161"/>
                  </a:cubicBezTo>
                  <a:cubicBezTo>
                    <a:pt x="23714" y="3852"/>
                    <a:pt x="23357" y="3685"/>
                    <a:pt x="22979" y="3685"/>
                  </a:cubicBezTo>
                  <a:cubicBezTo>
                    <a:pt x="22856" y="3685"/>
                    <a:pt x="22730" y="3703"/>
                    <a:pt x="22606" y="3740"/>
                  </a:cubicBezTo>
                  <a:lnTo>
                    <a:pt x="15757" y="5759"/>
                  </a:lnTo>
                  <a:cubicBezTo>
                    <a:pt x="15684" y="5780"/>
                    <a:pt x="15609" y="5791"/>
                    <a:pt x="15535" y="5791"/>
                  </a:cubicBezTo>
                  <a:cubicBezTo>
                    <a:pt x="15326" y="5791"/>
                    <a:pt x="15122" y="5707"/>
                    <a:pt x="14973" y="5551"/>
                  </a:cubicBezTo>
                  <a:lnTo>
                    <a:pt x="10026" y="399"/>
                  </a:lnTo>
                  <a:cubicBezTo>
                    <a:pt x="9776" y="138"/>
                    <a:pt x="9449" y="1"/>
                    <a:pt x="9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8"/>
            <p:cNvSpPr/>
            <p:nvPr/>
          </p:nvSpPr>
          <p:spPr>
            <a:xfrm>
              <a:off x="2700482" y="2549294"/>
              <a:ext cx="128420" cy="131226"/>
            </a:xfrm>
            <a:custGeom>
              <a:avLst/>
              <a:gdLst/>
              <a:ahLst/>
              <a:cxnLst/>
              <a:rect l="l" t="t" r="r" b="b"/>
              <a:pathLst>
                <a:path w="3341" h="3414" extrusionOk="0">
                  <a:moveTo>
                    <a:pt x="1363" y="591"/>
                  </a:moveTo>
                  <a:lnTo>
                    <a:pt x="1809" y="1055"/>
                  </a:lnTo>
                  <a:cubicBezTo>
                    <a:pt x="1860" y="1108"/>
                    <a:pt x="1929" y="1137"/>
                    <a:pt x="2001" y="1137"/>
                  </a:cubicBezTo>
                  <a:cubicBezTo>
                    <a:pt x="2026" y="1137"/>
                    <a:pt x="2052" y="1134"/>
                    <a:pt x="2078" y="1126"/>
                  </a:cubicBezTo>
                  <a:lnTo>
                    <a:pt x="2694" y="945"/>
                  </a:lnTo>
                  <a:lnTo>
                    <a:pt x="2390" y="1512"/>
                  </a:lnTo>
                  <a:cubicBezTo>
                    <a:pt x="2344" y="1601"/>
                    <a:pt x="2349" y="1706"/>
                    <a:pt x="2406" y="1791"/>
                  </a:cubicBezTo>
                  <a:lnTo>
                    <a:pt x="2770" y="2321"/>
                  </a:lnTo>
                  <a:lnTo>
                    <a:pt x="2137" y="2207"/>
                  </a:lnTo>
                  <a:cubicBezTo>
                    <a:pt x="2121" y="2204"/>
                    <a:pt x="2106" y="2203"/>
                    <a:pt x="2090" y="2203"/>
                  </a:cubicBezTo>
                  <a:cubicBezTo>
                    <a:pt x="2009" y="2203"/>
                    <a:pt x="1928" y="2240"/>
                    <a:pt x="1877" y="2306"/>
                  </a:cubicBezTo>
                  <a:lnTo>
                    <a:pt x="1485" y="2816"/>
                  </a:lnTo>
                  <a:lnTo>
                    <a:pt x="1397" y="2179"/>
                  </a:lnTo>
                  <a:cubicBezTo>
                    <a:pt x="1384" y="2079"/>
                    <a:pt x="1316" y="1996"/>
                    <a:pt x="1221" y="1963"/>
                  </a:cubicBezTo>
                  <a:lnTo>
                    <a:pt x="616" y="1747"/>
                  </a:lnTo>
                  <a:lnTo>
                    <a:pt x="1193" y="1467"/>
                  </a:lnTo>
                  <a:cubicBezTo>
                    <a:pt x="1283" y="1424"/>
                    <a:pt x="1342" y="1333"/>
                    <a:pt x="1344" y="1234"/>
                  </a:cubicBezTo>
                  <a:lnTo>
                    <a:pt x="1363" y="591"/>
                  </a:lnTo>
                  <a:close/>
                  <a:moveTo>
                    <a:pt x="1241" y="0"/>
                  </a:moveTo>
                  <a:cubicBezTo>
                    <a:pt x="1209" y="0"/>
                    <a:pt x="1176" y="7"/>
                    <a:pt x="1144" y="19"/>
                  </a:cubicBezTo>
                  <a:cubicBezTo>
                    <a:pt x="1043" y="59"/>
                    <a:pt x="976" y="154"/>
                    <a:pt x="973" y="262"/>
                  </a:cubicBezTo>
                  <a:lnTo>
                    <a:pt x="949" y="1141"/>
                  </a:lnTo>
                  <a:lnTo>
                    <a:pt x="159" y="1523"/>
                  </a:lnTo>
                  <a:cubicBezTo>
                    <a:pt x="61" y="1571"/>
                    <a:pt x="1" y="1670"/>
                    <a:pt x="8" y="1779"/>
                  </a:cubicBezTo>
                  <a:cubicBezTo>
                    <a:pt x="14" y="1887"/>
                    <a:pt x="83" y="1981"/>
                    <a:pt x="186" y="2017"/>
                  </a:cubicBezTo>
                  <a:lnTo>
                    <a:pt x="1013" y="2312"/>
                  </a:lnTo>
                  <a:lnTo>
                    <a:pt x="1132" y="3180"/>
                  </a:lnTo>
                  <a:cubicBezTo>
                    <a:pt x="1147" y="3289"/>
                    <a:pt x="1224" y="3376"/>
                    <a:pt x="1329" y="3405"/>
                  </a:cubicBezTo>
                  <a:cubicBezTo>
                    <a:pt x="1353" y="3411"/>
                    <a:pt x="1375" y="3413"/>
                    <a:pt x="1399" y="3413"/>
                  </a:cubicBezTo>
                  <a:cubicBezTo>
                    <a:pt x="1482" y="3413"/>
                    <a:pt x="1561" y="3376"/>
                    <a:pt x="1609" y="3307"/>
                  </a:cubicBezTo>
                  <a:lnTo>
                    <a:pt x="2145" y="2610"/>
                  </a:lnTo>
                  <a:lnTo>
                    <a:pt x="3010" y="2766"/>
                  </a:lnTo>
                  <a:cubicBezTo>
                    <a:pt x="3026" y="2769"/>
                    <a:pt x="3042" y="2770"/>
                    <a:pt x="3059" y="2770"/>
                  </a:cubicBezTo>
                  <a:cubicBezTo>
                    <a:pt x="3148" y="2770"/>
                    <a:pt x="3232" y="2725"/>
                    <a:pt x="3283" y="2647"/>
                  </a:cubicBezTo>
                  <a:cubicBezTo>
                    <a:pt x="3341" y="2555"/>
                    <a:pt x="3338" y="2439"/>
                    <a:pt x="3278" y="2350"/>
                  </a:cubicBezTo>
                  <a:lnTo>
                    <a:pt x="2781" y="1626"/>
                  </a:lnTo>
                  <a:lnTo>
                    <a:pt x="3196" y="852"/>
                  </a:lnTo>
                  <a:cubicBezTo>
                    <a:pt x="3247" y="757"/>
                    <a:pt x="3236" y="640"/>
                    <a:pt x="3168" y="556"/>
                  </a:cubicBezTo>
                  <a:cubicBezTo>
                    <a:pt x="3116" y="493"/>
                    <a:pt x="3039" y="457"/>
                    <a:pt x="2959" y="457"/>
                  </a:cubicBezTo>
                  <a:cubicBezTo>
                    <a:pt x="2934" y="457"/>
                    <a:pt x="2909" y="461"/>
                    <a:pt x="2884" y="468"/>
                  </a:cubicBezTo>
                  <a:lnTo>
                    <a:pt x="2042" y="716"/>
                  </a:lnTo>
                  <a:lnTo>
                    <a:pt x="1433" y="84"/>
                  </a:lnTo>
                  <a:cubicBezTo>
                    <a:pt x="1382" y="30"/>
                    <a:pt x="1313" y="0"/>
                    <a:pt x="124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8"/>
            <p:cNvSpPr/>
            <p:nvPr/>
          </p:nvSpPr>
          <p:spPr>
            <a:xfrm>
              <a:off x="2476391" y="2340155"/>
              <a:ext cx="543391" cy="558612"/>
            </a:xfrm>
            <a:custGeom>
              <a:avLst/>
              <a:gdLst/>
              <a:ahLst/>
              <a:cxnLst/>
              <a:rect l="l" t="t" r="r" b="b"/>
              <a:pathLst>
                <a:path w="14137" h="14533" extrusionOk="0">
                  <a:moveTo>
                    <a:pt x="5054" y="400"/>
                  </a:moveTo>
                  <a:cubicBezTo>
                    <a:pt x="5072" y="400"/>
                    <a:pt x="5094" y="406"/>
                    <a:pt x="5114" y="424"/>
                  </a:cubicBezTo>
                  <a:lnTo>
                    <a:pt x="8275" y="3717"/>
                  </a:lnTo>
                  <a:cubicBezTo>
                    <a:pt x="8368" y="3815"/>
                    <a:pt x="8493" y="3867"/>
                    <a:pt x="8623" y="3867"/>
                  </a:cubicBezTo>
                  <a:cubicBezTo>
                    <a:pt x="8669" y="3867"/>
                    <a:pt x="8716" y="3861"/>
                    <a:pt x="8762" y="3847"/>
                  </a:cubicBezTo>
                  <a:lnTo>
                    <a:pt x="13141" y="2557"/>
                  </a:lnTo>
                  <a:cubicBezTo>
                    <a:pt x="13150" y="2554"/>
                    <a:pt x="13159" y="2553"/>
                    <a:pt x="13167" y="2553"/>
                  </a:cubicBezTo>
                  <a:cubicBezTo>
                    <a:pt x="13199" y="2553"/>
                    <a:pt x="13221" y="2571"/>
                    <a:pt x="13231" y="2585"/>
                  </a:cubicBezTo>
                  <a:cubicBezTo>
                    <a:pt x="13245" y="2601"/>
                    <a:pt x="13263" y="2635"/>
                    <a:pt x="13240" y="2679"/>
                  </a:cubicBezTo>
                  <a:lnTo>
                    <a:pt x="11085" y="6703"/>
                  </a:lnTo>
                  <a:cubicBezTo>
                    <a:pt x="11000" y="6863"/>
                    <a:pt x="11010" y="7057"/>
                    <a:pt x="11113" y="7207"/>
                  </a:cubicBezTo>
                  <a:lnTo>
                    <a:pt x="13694" y="10972"/>
                  </a:lnTo>
                  <a:cubicBezTo>
                    <a:pt x="13721" y="11011"/>
                    <a:pt x="13707" y="11047"/>
                    <a:pt x="13695" y="11066"/>
                  </a:cubicBezTo>
                  <a:cubicBezTo>
                    <a:pt x="13686" y="11081"/>
                    <a:pt x="13665" y="11105"/>
                    <a:pt x="13628" y="11105"/>
                  </a:cubicBezTo>
                  <a:cubicBezTo>
                    <a:pt x="13622" y="11105"/>
                    <a:pt x="13615" y="11104"/>
                    <a:pt x="13608" y="11103"/>
                  </a:cubicBezTo>
                  <a:lnTo>
                    <a:pt x="9115" y="10297"/>
                  </a:lnTo>
                  <a:cubicBezTo>
                    <a:pt x="9088" y="10293"/>
                    <a:pt x="9060" y="10291"/>
                    <a:pt x="9033" y="10291"/>
                  </a:cubicBezTo>
                  <a:cubicBezTo>
                    <a:pt x="8882" y="10291"/>
                    <a:pt x="8739" y="10358"/>
                    <a:pt x="8644" y="10480"/>
                  </a:cubicBezTo>
                  <a:lnTo>
                    <a:pt x="5861" y="14098"/>
                  </a:lnTo>
                  <a:cubicBezTo>
                    <a:pt x="5840" y="14125"/>
                    <a:pt x="5816" y="14132"/>
                    <a:pt x="5796" y="14132"/>
                  </a:cubicBezTo>
                  <a:cubicBezTo>
                    <a:pt x="5787" y="14132"/>
                    <a:pt x="5778" y="14130"/>
                    <a:pt x="5772" y="14129"/>
                  </a:cubicBezTo>
                  <a:cubicBezTo>
                    <a:pt x="5751" y="14123"/>
                    <a:pt x="5715" y="14107"/>
                    <a:pt x="5709" y="14057"/>
                  </a:cubicBezTo>
                  <a:lnTo>
                    <a:pt x="5086" y="9536"/>
                  </a:lnTo>
                  <a:cubicBezTo>
                    <a:pt x="5062" y="9356"/>
                    <a:pt x="4940" y="9206"/>
                    <a:pt x="4768" y="9146"/>
                  </a:cubicBezTo>
                  <a:lnTo>
                    <a:pt x="467" y="7616"/>
                  </a:lnTo>
                  <a:cubicBezTo>
                    <a:pt x="421" y="7599"/>
                    <a:pt x="412" y="7560"/>
                    <a:pt x="410" y="7539"/>
                  </a:cubicBezTo>
                  <a:cubicBezTo>
                    <a:pt x="409" y="7519"/>
                    <a:pt x="415" y="7480"/>
                    <a:pt x="459" y="7458"/>
                  </a:cubicBezTo>
                  <a:lnTo>
                    <a:pt x="4567" y="5470"/>
                  </a:lnTo>
                  <a:cubicBezTo>
                    <a:pt x="4731" y="5389"/>
                    <a:pt x="4836" y="5228"/>
                    <a:pt x="4841" y="5045"/>
                  </a:cubicBezTo>
                  <a:lnTo>
                    <a:pt x="4966" y="484"/>
                  </a:lnTo>
                  <a:cubicBezTo>
                    <a:pt x="4967" y="434"/>
                    <a:pt x="5001" y="413"/>
                    <a:pt x="5021" y="406"/>
                  </a:cubicBezTo>
                  <a:cubicBezTo>
                    <a:pt x="5029" y="403"/>
                    <a:pt x="5041" y="400"/>
                    <a:pt x="5054" y="400"/>
                  </a:cubicBezTo>
                  <a:close/>
                  <a:moveTo>
                    <a:pt x="5051" y="1"/>
                  </a:moveTo>
                  <a:cubicBezTo>
                    <a:pt x="4992" y="1"/>
                    <a:pt x="4933" y="11"/>
                    <a:pt x="4876" y="34"/>
                  </a:cubicBezTo>
                  <a:cubicBezTo>
                    <a:pt x="4692" y="104"/>
                    <a:pt x="4571" y="277"/>
                    <a:pt x="4566" y="473"/>
                  </a:cubicBezTo>
                  <a:lnTo>
                    <a:pt x="4439" y="5035"/>
                  </a:lnTo>
                  <a:cubicBezTo>
                    <a:pt x="4438" y="5067"/>
                    <a:pt x="4421" y="5095"/>
                    <a:pt x="4392" y="5110"/>
                  </a:cubicBezTo>
                  <a:lnTo>
                    <a:pt x="284" y="7099"/>
                  </a:lnTo>
                  <a:cubicBezTo>
                    <a:pt x="108" y="7184"/>
                    <a:pt x="1" y="7365"/>
                    <a:pt x="11" y="7561"/>
                  </a:cubicBezTo>
                  <a:cubicBezTo>
                    <a:pt x="21" y="7758"/>
                    <a:pt x="149" y="7926"/>
                    <a:pt x="333" y="7993"/>
                  </a:cubicBezTo>
                  <a:lnTo>
                    <a:pt x="4634" y="9521"/>
                  </a:lnTo>
                  <a:cubicBezTo>
                    <a:pt x="4665" y="9532"/>
                    <a:pt x="4687" y="9560"/>
                    <a:pt x="4691" y="9591"/>
                  </a:cubicBezTo>
                  <a:lnTo>
                    <a:pt x="5312" y="14112"/>
                  </a:lnTo>
                  <a:cubicBezTo>
                    <a:pt x="5339" y="14307"/>
                    <a:pt x="5479" y="14465"/>
                    <a:pt x="5669" y="14515"/>
                  </a:cubicBezTo>
                  <a:cubicBezTo>
                    <a:pt x="5712" y="14527"/>
                    <a:pt x="5755" y="14532"/>
                    <a:pt x="5798" y="14532"/>
                  </a:cubicBezTo>
                  <a:cubicBezTo>
                    <a:pt x="5944" y="14532"/>
                    <a:pt x="6083" y="14465"/>
                    <a:pt x="6176" y="14342"/>
                  </a:cubicBezTo>
                  <a:lnTo>
                    <a:pt x="8960" y="10724"/>
                  </a:lnTo>
                  <a:cubicBezTo>
                    <a:pt x="8976" y="10703"/>
                    <a:pt x="9001" y="10690"/>
                    <a:pt x="9027" y="10690"/>
                  </a:cubicBezTo>
                  <a:cubicBezTo>
                    <a:pt x="9032" y="10690"/>
                    <a:pt x="9037" y="10690"/>
                    <a:pt x="9043" y="10691"/>
                  </a:cubicBezTo>
                  <a:lnTo>
                    <a:pt x="13536" y="11497"/>
                  </a:lnTo>
                  <a:cubicBezTo>
                    <a:pt x="13565" y="11502"/>
                    <a:pt x="13593" y="11505"/>
                    <a:pt x="13622" y="11505"/>
                  </a:cubicBezTo>
                  <a:cubicBezTo>
                    <a:pt x="13784" y="11505"/>
                    <a:pt x="13940" y="11424"/>
                    <a:pt x="14030" y="11283"/>
                  </a:cubicBezTo>
                  <a:cubicBezTo>
                    <a:pt x="14137" y="11115"/>
                    <a:pt x="14135" y="10909"/>
                    <a:pt x="14022" y="10745"/>
                  </a:cubicBezTo>
                  <a:lnTo>
                    <a:pt x="11442" y="6981"/>
                  </a:lnTo>
                  <a:cubicBezTo>
                    <a:pt x="11425" y="6954"/>
                    <a:pt x="11422" y="6920"/>
                    <a:pt x="11437" y="6892"/>
                  </a:cubicBezTo>
                  <a:lnTo>
                    <a:pt x="13592" y="2868"/>
                  </a:lnTo>
                  <a:cubicBezTo>
                    <a:pt x="13684" y="2694"/>
                    <a:pt x="13664" y="2485"/>
                    <a:pt x="13540" y="2332"/>
                  </a:cubicBezTo>
                  <a:cubicBezTo>
                    <a:pt x="13446" y="2217"/>
                    <a:pt x="13307" y="2153"/>
                    <a:pt x="13163" y="2153"/>
                  </a:cubicBezTo>
                  <a:cubicBezTo>
                    <a:pt x="13117" y="2153"/>
                    <a:pt x="13071" y="2160"/>
                    <a:pt x="13025" y="2173"/>
                  </a:cubicBezTo>
                  <a:lnTo>
                    <a:pt x="8647" y="3464"/>
                  </a:lnTo>
                  <a:cubicBezTo>
                    <a:pt x="8639" y="3466"/>
                    <a:pt x="8631" y="3468"/>
                    <a:pt x="8623" y="3468"/>
                  </a:cubicBezTo>
                  <a:cubicBezTo>
                    <a:pt x="8600" y="3468"/>
                    <a:pt x="8578" y="3459"/>
                    <a:pt x="8562" y="3442"/>
                  </a:cubicBezTo>
                  <a:lnTo>
                    <a:pt x="5400" y="150"/>
                  </a:lnTo>
                  <a:cubicBezTo>
                    <a:pt x="5307" y="53"/>
                    <a:pt x="5180" y="1"/>
                    <a:pt x="505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29"/>
        <p:cNvGrpSpPr/>
        <p:nvPr/>
      </p:nvGrpSpPr>
      <p:grpSpPr>
        <a:xfrm>
          <a:off x="0" y="0"/>
          <a:ext cx="0" cy="0"/>
          <a:chOff x="0" y="0"/>
          <a:chExt cx="0" cy="0"/>
        </a:xfrm>
      </p:grpSpPr>
      <p:sp>
        <p:nvSpPr>
          <p:cNvPr id="530" name="Google Shape;530;p11"/>
          <p:cNvSpPr/>
          <p:nvPr/>
        </p:nvSpPr>
        <p:spPr>
          <a:xfrm>
            <a:off x="594289" y="434834"/>
            <a:ext cx="7955407" cy="4273831"/>
          </a:xfrm>
          <a:custGeom>
            <a:avLst/>
            <a:gdLst/>
            <a:ahLst/>
            <a:cxnLst/>
            <a:rect l="l" t="t" r="r" b="b"/>
            <a:pathLst>
              <a:path w="285319" h="154527" extrusionOk="0">
                <a:moveTo>
                  <a:pt x="8283" y="2304"/>
                </a:moveTo>
                <a:cubicBezTo>
                  <a:pt x="20607" y="-2400"/>
                  <a:pt x="58189" y="1269"/>
                  <a:pt x="76016" y="3433"/>
                </a:cubicBezTo>
                <a:cubicBezTo>
                  <a:pt x="93843" y="5597"/>
                  <a:pt x="97512" y="15286"/>
                  <a:pt x="115245" y="15286"/>
                </a:cubicBezTo>
                <a:cubicBezTo>
                  <a:pt x="132978" y="15286"/>
                  <a:pt x="158049" y="5126"/>
                  <a:pt x="182414" y="3433"/>
                </a:cubicBezTo>
                <a:cubicBezTo>
                  <a:pt x="206779" y="1740"/>
                  <a:pt x="246243" y="-330"/>
                  <a:pt x="261436" y="5126"/>
                </a:cubicBezTo>
                <a:cubicBezTo>
                  <a:pt x="276629" y="10582"/>
                  <a:pt x="269621" y="25211"/>
                  <a:pt x="273572" y="36171"/>
                </a:cubicBezTo>
                <a:cubicBezTo>
                  <a:pt x="277523" y="47131"/>
                  <a:pt x="284438" y="59078"/>
                  <a:pt x="285143" y="70884"/>
                </a:cubicBezTo>
                <a:cubicBezTo>
                  <a:pt x="285849" y="82690"/>
                  <a:pt x="282744" y="96567"/>
                  <a:pt x="277805" y="107009"/>
                </a:cubicBezTo>
                <a:cubicBezTo>
                  <a:pt x="272866" y="117451"/>
                  <a:pt x="261812" y="126012"/>
                  <a:pt x="255509" y="133538"/>
                </a:cubicBezTo>
                <a:cubicBezTo>
                  <a:pt x="249206" y="141064"/>
                  <a:pt x="253063" y="150283"/>
                  <a:pt x="239987" y="152164"/>
                </a:cubicBezTo>
                <a:cubicBezTo>
                  <a:pt x="226911" y="154045"/>
                  <a:pt x="201323" y="144450"/>
                  <a:pt x="177052" y="144826"/>
                </a:cubicBezTo>
                <a:cubicBezTo>
                  <a:pt x="152781" y="145202"/>
                  <a:pt x="114398" y="155269"/>
                  <a:pt x="94360" y="154422"/>
                </a:cubicBezTo>
                <a:cubicBezTo>
                  <a:pt x="74322" y="153575"/>
                  <a:pt x="70419" y="143227"/>
                  <a:pt x="56825" y="139746"/>
                </a:cubicBezTo>
                <a:cubicBezTo>
                  <a:pt x="43231" y="136265"/>
                  <a:pt x="18490" y="139653"/>
                  <a:pt x="12798" y="133538"/>
                </a:cubicBezTo>
                <a:cubicBezTo>
                  <a:pt x="7107" y="127423"/>
                  <a:pt x="22065" y="115523"/>
                  <a:pt x="22676" y="103058"/>
                </a:cubicBezTo>
                <a:cubicBezTo>
                  <a:pt x="23288" y="90593"/>
                  <a:pt x="19901" y="70650"/>
                  <a:pt x="16467" y="58749"/>
                </a:cubicBezTo>
                <a:cubicBezTo>
                  <a:pt x="13033" y="46849"/>
                  <a:pt x="3438" y="41063"/>
                  <a:pt x="2074" y="31655"/>
                </a:cubicBezTo>
                <a:cubicBezTo>
                  <a:pt x="710" y="22248"/>
                  <a:pt x="-4041" y="7008"/>
                  <a:pt x="8283" y="2304"/>
                </a:cubicBezTo>
                <a:close/>
              </a:path>
            </a:pathLst>
          </a:custGeom>
          <a:solidFill>
            <a:schemeClr val="lt1"/>
          </a:solidFill>
          <a:ln w="9525" cap="flat" cmpd="sng">
            <a:solidFill>
              <a:schemeClr val="dk2"/>
            </a:solidFill>
            <a:prstDash val="solid"/>
            <a:round/>
            <a:headEnd type="none" w="med" len="med"/>
            <a:tailEnd type="none" w="med" len="med"/>
          </a:ln>
        </p:spPr>
      </p:sp>
      <p:grpSp>
        <p:nvGrpSpPr>
          <p:cNvPr id="531" name="Google Shape;531;p11"/>
          <p:cNvGrpSpPr/>
          <p:nvPr/>
        </p:nvGrpSpPr>
        <p:grpSpPr>
          <a:xfrm>
            <a:off x="868747" y="581305"/>
            <a:ext cx="7115878" cy="3796650"/>
            <a:chOff x="474750" y="1046400"/>
            <a:chExt cx="6325225" cy="3397450"/>
          </a:xfrm>
        </p:grpSpPr>
        <p:sp>
          <p:nvSpPr>
            <p:cNvPr id="532" name="Google Shape;532;p11"/>
            <p:cNvSpPr/>
            <p:nvPr/>
          </p:nvSpPr>
          <p:spPr>
            <a:xfrm>
              <a:off x="1953500" y="2278675"/>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1"/>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1"/>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11"/>
            <p:cNvSpPr/>
            <p:nvPr/>
          </p:nvSpPr>
          <p:spPr>
            <a:xfrm>
              <a:off x="978675" y="1365475"/>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11"/>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1"/>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8" name="Google Shape;538;p11"/>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11"/>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11"/>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11"/>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11"/>
            <p:cNvSpPr/>
            <p:nvPr/>
          </p:nvSpPr>
          <p:spPr>
            <a:xfrm>
              <a:off x="4000500" y="2306375"/>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11"/>
            <p:cNvSpPr/>
            <p:nvPr/>
          </p:nvSpPr>
          <p:spPr>
            <a:xfrm>
              <a:off x="1401650" y="1757775"/>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11"/>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11"/>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11"/>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11"/>
            <p:cNvSpPr/>
            <p:nvPr/>
          </p:nvSpPr>
          <p:spPr>
            <a:xfrm>
              <a:off x="4441025" y="4180400"/>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11"/>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11"/>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11"/>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1" name="Google Shape;551;p11"/>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11"/>
            <p:cNvSpPr/>
            <p:nvPr/>
          </p:nvSpPr>
          <p:spPr>
            <a:xfrm>
              <a:off x="3054825" y="264867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11"/>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11"/>
            <p:cNvSpPr/>
            <p:nvPr/>
          </p:nvSpPr>
          <p:spPr>
            <a:xfrm>
              <a:off x="1594825" y="2922800"/>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11"/>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11"/>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11"/>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11"/>
            <p:cNvSpPr/>
            <p:nvPr/>
          </p:nvSpPr>
          <p:spPr>
            <a:xfrm>
              <a:off x="6660650" y="2581700"/>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11"/>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11"/>
            <p:cNvSpPr/>
            <p:nvPr/>
          </p:nvSpPr>
          <p:spPr>
            <a:xfrm>
              <a:off x="6550500" y="1299100"/>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1" name="Google Shape;561;p11"/>
          <p:cNvSpPr txBox="1">
            <a:spLocks noGrp="1"/>
          </p:cNvSpPr>
          <p:nvPr>
            <p:ph type="title" hasCustomPrompt="1"/>
          </p:nvPr>
        </p:nvSpPr>
        <p:spPr>
          <a:xfrm>
            <a:off x="1284000" y="1360950"/>
            <a:ext cx="6576000" cy="1983300"/>
          </a:xfrm>
          <a:prstGeom prst="rect">
            <a:avLst/>
          </a:prstGeom>
        </p:spPr>
        <p:txBody>
          <a:bodyPr spcFirstLastPara="1" wrap="square" lIns="91425" tIns="91425" rIns="91425" bIns="91425" anchor="ctr" anchorCtr="0">
            <a:noAutofit/>
          </a:bodyPr>
          <a:lstStyle>
            <a:lvl1pPr lvl="0" algn="ctr">
              <a:spcBef>
                <a:spcPts val="0"/>
              </a:spcBef>
              <a:spcAft>
                <a:spcPts val="0"/>
              </a:spcAft>
              <a:buSzPts val="9600"/>
              <a:buNone/>
              <a:defRPr sz="15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562" name="Google Shape;562;p11"/>
          <p:cNvSpPr txBox="1">
            <a:spLocks noGrp="1"/>
          </p:cNvSpPr>
          <p:nvPr>
            <p:ph type="subTitle" idx="1"/>
          </p:nvPr>
        </p:nvSpPr>
        <p:spPr>
          <a:xfrm>
            <a:off x="1284000" y="3344250"/>
            <a:ext cx="6576000" cy="438300"/>
          </a:xfrm>
          <a:prstGeom prst="rect">
            <a:avLst/>
          </a:prstGeom>
          <a:ln>
            <a:noFill/>
          </a:ln>
        </p:spPr>
        <p:txBody>
          <a:bodyPr spcFirstLastPara="1" wrap="square" lIns="91425" tIns="91425" rIns="91425" bIns="91425" anchor="ctr" anchorCtr="0">
            <a:noAutofit/>
          </a:bodyPr>
          <a:lstStyle>
            <a:lvl1pPr lvl="0" algn="ctr" rtl="0">
              <a:lnSpc>
                <a:spcPct val="150000"/>
              </a:lnSpc>
              <a:spcBef>
                <a:spcPts val="0"/>
              </a:spcBef>
              <a:spcAft>
                <a:spcPts val="0"/>
              </a:spcAft>
              <a:buSzPts val="1600"/>
              <a:buNone/>
              <a:defRPr sz="1600"/>
            </a:lvl1pPr>
            <a:lvl2pPr lvl="1" algn="ctr" rtl="0">
              <a:lnSpc>
                <a:spcPct val="150000"/>
              </a:lnSpc>
              <a:spcBef>
                <a:spcPts val="0"/>
              </a:spcBef>
              <a:spcAft>
                <a:spcPts val="0"/>
              </a:spcAft>
              <a:buSzPts val="1600"/>
              <a:buNone/>
              <a:defRPr sz="1600"/>
            </a:lvl2pPr>
            <a:lvl3pPr lvl="2" algn="ctr" rtl="0">
              <a:lnSpc>
                <a:spcPct val="150000"/>
              </a:lnSpc>
              <a:spcBef>
                <a:spcPts val="0"/>
              </a:spcBef>
              <a:spcAft>
                <a:spcPts val="0"/>
              </a:spcAft>
              <a:buSzPts val="1600"/>
              <a:buNone/>
              <a:defRPr sz="1600"/>
            </a:lvl3pPr>
            <a:lvl4pPr lvl="3" algn="ctr" rtl="0">
              <a:lnSpc>
                <a:spcPct val="150000"/>
              </a:lnSpc>
              <a:spcBef>
                <a:spcPts val="0"/>
              </a:spcBef>
              <a:spcAft>
                <a:spcPts val="0"/>
              </a:spcAft>
              <a:buSzPts val="1600"/>
              <a:buNone/>
              <a:defRPr sz="1600"/>
            </a:lvl4pPr>
            <a:lvl5pPr lvl="4" algn="ctr" rtl="0">
              <a:lnSpc>
                <a:spcPct val="150000"/>
              </a:lnSpc>
              <a:spcBef>
                <a:spcPts val="0"/>
              </a:spcBef>
              <a:spcAft>
                <a:spcPts val="0"/>
              </a:spcAft>
              <a:buSzPts val="1600"/>
              <a:buNone/>
              <a:defRPr sz="1600"/>
            </a:lvl5pPr>
            <a:lvl6pPr lvl="5" algn="ctr" rtl="0">
              <a:lnSpc>
                <a:spcPct val="150000"/>
              </a:lnSpc>
              <a:spcBef>
                <a:spcPts val="0"/>
              </a:spcBef>
              <a:spcAft>
                <a:spcPts val="0"/>
              </a:spcAft>
              <a:buSzPts val="1600"/>
              <a:buNone/>
              <a:defRPr sz="1600"/>
            </a:lvl6pPr>
            <a:lvl7pPr lvl="6" algn="ctr" rtl="0">
              <a:lnSpc>
                <a:spcPct val="150000"/>
              </a:lnSpc>
              <a:spcBef>
                <a:spcPts val="0"/>
              </a:spcBef>
              <a:spcAft>
                <a:spcPts val="0"/>
              </a:spcAft>
              <a:buSzPts val="1600"/>
              <a:buNone/>
              <a:defRPr sz="1600"/>
            </a:lvl7pPr>
            <a:lvl8pPr lvl="7" algn="ctr" rtl="0">
              <a:lnSpc>
                <a:spcPct val="150000"/>
              </a:lnSpc>
              <a:spcBef>
                <a:spcPts val="0"/>
              </a:spcBef>
              <a:spcAft>
                <a:spcPts val="0"/>
              </a:spcAft>
              <a:buSzPts val="1600"/>
              <a:buNone/>
              <a:defRPr sz="1600"/>
            </a:lvl8pPr>
            <a:lvl9pPr lvl="8" algn="ctr" rtl="0">
              <a:lnSpc>
                <a:spcPct val="150000"/>
              </a:lnSpc>
              <a:spcBef>
                <a:spcPts val="0"/>
              </a:spcBef>
              <a:spcAft>
                <a:spcPts val="0"/>
              </a:spcAft>
              <a:buSzPts val="1600"/>
              <a:buNone/>
              <a:defRPr sz="1600"/>
            </a:lvl9pPr>
          </a:lstStyle>
          <a:p>
            <a:endParaRPr/>
          </a:p>
        </p:txBody>
      </p:sp>
      <p:sp>
        <p:nvSpPr>
          <p:cNvPr id="563" name="Google Shape;563;p11"/>
          <p:cNvSpPr/>
          <p:nvPr/>
        </p:nvSpPr>
        <p:spPr>
          <a:xfrm>
            <a:off x="-155225" y="-98800"/>
            <a:ext cx="2303825" cy="3824125"/>
          </a:xfrm>
          <a:custGeom>
            <a:avLst/>
            <a:gdLst/>
            <a:ahLst/>
            <a:cxnLst/>
            <a:rect l="l" t="t" r="r" b="b"/>
            <a:pathLst>
              <a:path w="92153" h="152965" extrusionOk="0">
                <a:moveTo>
                  <a:pt x="92005" y="0"/>
                </a:moveTo>
                <a:cubicBezTo>
                  <a:pt x="93188" y="11841"/>
                  <a:pt x="82900" y="25373"/>
                  <a:pt x="71685" y="29352"/>
                </a:cubicBezTo>
                <a:cubicBezTo>
                  <a:pt x="51622" y="36470"/>
                  <a:pt x="20441" y="26955"/>
                  <a:pt x="9878" y="45438"/>
                </a:cubicBezTo>
                <a:cubicBezTo>
                  <a:pt x="1454" y="60178"/>
                  <a:pt x="13577" y="79209"/>
                  <a:pt x="16369" y="95956"/>
                </a:cubicBezTo>
                <a:cubicBezTo>
                  <a:pt x="18961" y="111502"/>
                  <a:pt x="15231" y="128426"/>
                  <a:pt x="8185" y="142523"/>
                </a:cubicBezTo>
                <a:cubicBezTo>
                  <a:pt x="6208" y="146479"/>
                  <a:pt x="4291" y="151893"/>
                  <a:pt x="0" y="152965"/>
                </a:cubicBezTo>
              </a:path>
            </a:pathLst>
          </a:custGeom>
          <a:noFill/>
          <a:ln w="9525" cap="flat" cmpd="sng">
            <a:solidFill>
              <a:schemeClr val="accent3"/>
            </a:solidFill>
            <a:prstDash val="dash"/>
            <a:round/>
            <a:headEnd type="none" w="med" len="med"/>
            <a:tailEnd type="none" w="med" len="med"/>
          </a:ln>
        </p:spPr>
      </p:sp>
      <p:sp>
        <p:nvSpPr>
          <p:cNvPr id="564" name="Google Shape;564;p11"/>
          <p:cNvSpPr/>
          <p:nvPr/>
        </p:nvSpPr>
        <p:spPr>
          <a:xfrm>
            <a:off x="7266895" y="-397025"/>
            <a:ext cx="2047075" cy="3741275"/>
          </a:xfrm>
          <a:custGeom>
            <a:avLst/>
            <a:gdLst/>
            <a:ahLst/>
            <a:cxnLst/>
            <a:rect l="l" t="t" r="r" b="b"/>
            <a:pathLst>
              <a:path w="81883" h="149651" extrusionOk="0">
                <a:moveTo>
                  <a:pt x="38" y="0"/>
                </a:moveTo>
                <a:cubicBezTo>
                  <a:pt x="38" y="8930"/>
                  <a:pt x="-573" y="19610"/>
                  <a:pt x="5401" y="26247"/>
                </a:cubicBezTo>
                <a:cubicBezTo>
                  <a:pt x="13920" y="35712"/>
                  <a:pt x="27813" y="42590"/>
                  <a:pt x="30518" y="55034"/>
                </a:cubicBezTo>
                <a:cubicBezTo>
                  <a:pt x="35715" y="78941"/>
                  <a:pt x="19022" y="105995"/>
                  <a:pt x="28825" y="128411"/>
                </a:cubicBezTo>
                <a:cubicBezTo>
                  <a:pt x="36241" y="145369"/>
                  <a:pt x="67431" y="156343"/>
                  <a:pt x="81883" y="144780"/>
                </a:cubicBezTo>
              </a:path>
            </a:pathLst>
          </a:custGeom>
          <a:noFill/>
          <a:ln w="9525" cap="flat" cmpd="sng">
            <a:solidFill>
              <a:schemeClr val="accent3"/>
            </a:solidFill>
            <a:prstDash val="dash"/>
            <a:round/>
            <a:headEnd type="none" w="med" len="med"/>
            <a:tailEnd type="none" w="med" len="med"/>
          </a:ln>
        </p:spPr>
      </p:sp>
      <p:grpSp>
        <p:nvGrpSpPr>
          <p:cNvPr id="565" name="Google Shape;565;p11"/>
          <p:cNvGrpSpPr/>
          <p:nvPr/>
        </p:nvGrpSpPr>
        <p:grpSpPr>
          <a:xfrm>
            <a:off x="6775542" y="2015017"/>
            <a:ext cx="2278353" cy="3034500"/>
            <a:chOff x="8005125" y="2953850"/>
            <a:chExt cx="1620450" cy="2158250"/>
          </a:xfrm>
        </p:grpSpPr>
        <p:sp>
          <p:nvSpPr>
            <p:cNvPr id="566" name="Google Shape;566;p11"/>
            <p:cNvSpPr/>
            <p:nvPr/>
          </p:nvSpPr>
          <p:spPr>
            <a:xfrm>
              <a:off x="9117550" y="4466325"/>
              <a:ext cx="479925" cy="298100"/>
            </a:xfrm>
            <a:custGeom>
              <a:avLst/>
              <a:gdLst/>
              <a:ahLst/>
              <a:cxnLst/>
              <a:rect l="l" t="t" r="r" b="b"/>
              <a:pathLst>
                <a:path w="19197" h="11924" extrusionOk="0">
                  <a:moveTo>
                    <a:pt x="17695" y="10609"/>
                  </a:moveTo>
                  <a:lnTo>
                    <a:pt x="17695" y="10609"/>
                  </a:lnTo>
                  <a:cubicBezTo>
                    <a:pt x="17414" y="10280"/>
                    <a:pt x="17227" y="9953"/>
                    <a:pt x="16993" y="9622"/>
                  </a:cubicBezTo>
                  <a:cubicBezTo>
                    <a:pt x="16993" y="9622"/>
                    <a:pt x="16944" y="9574"/>
                    <a:pt x="16944" y="9529"/>
                  </a:cubicBezTo>
                  <a:cubicBezTo>
                    <a:pt x="16944" y="9482"/>
                    <a:pt x="16944" y="9388"/>
                    <a:pt x="16898" y="9341"/>
                  </a:cubicBezTo>
                  <a:cubicBezTo>
                    <a:pt x="16524" y="8778"/>
                    <a:pt x="15913" y="8497"/>
                    <a:pt x="15397" y="8169"/>
                  </a:cubicBezTo>
                  <a:cubicBezTo>
                    <a:pt x="14833" y="7885"/>
                    <a:pt x="14272" y="7605"/>
                    <a:pt x="13755" y="7371"/>
                  </a:cubicBezTo>
                  <a:cubicBezTo>
                    <a:pt x="12581" y="6807"/>
                    <a:pt x="11408" y="6339"/>
                    <a:pt x="10186" y="5870"/>
                  </a:cubicBezTo>
                  <a:cubicBezTo>
                    <a:pt x="7793" y="4978"/>
                    <a:pt x="5305" y="4273"/>
                    <a:pt x="2817" y="3711"/>
                  </a:cubicBezTo>
                  <a:cubicBezTo>
                    <a:pt x="2113" y="3569"/>
                    <a:pt x="1410" y="3476"/>
                    <a:pt x="705" y="3334"/>
                  </a:cubicBezTo>
                  <a:cubicBezTo>
                    <a:pt x="469" y="3289"/>
                    <a:pt x="235" y="3289"/>
                    <a:pt x="0" y="3241"/>
                  </a:cubicBezTo>
                  <a:cubicBezTo>
                    <a:pt x="2863" y="2582"/>
                    <a:pt x="5586" y="1551"/>
                    <a:pt x="8073" y="1"/>
                  </a:cubicBezTo>
                  <a:cubicBezTo>
                    <a:pt x="8308" y="330"/>
                    <a:pt x="8776" y="564"/>
                    <a:pt x="9106" y="751"/>
                  </a:cubicBezTo>
                  <a:cubicBezTo>
                    <a:pt x="9481" y="1035"/>
                    <a:pt x="9903" y="1269"/>
                    <a:pt x="10325" y="1503"/>
                  </a:cubicBezTo>
                  <a:cubicBezTo>
                    <a:pt x="11124" y="2018"/>
                    <a:pt x="11968" y="2488"/>
                    <a:pt x="12813" y="2958"/>
                  </a:cubicBezTo>
                  <a:cubicBezTo>
                    <a:pt x="13658" y="3427"/>
                    <a:pt x="14502" y="3897"/>
                    <a:pt x="15347" y="4366"/>
                  </a:cubicBezTo>
                  <a:cubicBezTo>
                    <a:pt x="16099" y="4789"/>
                    <a:pt x="16942" y="5117"/>
                    <a:pt x="17694" y="5540"/>
                  </a:cubicBezTo>
                  <a:cubicBezTo>
                    <a:pt x="18071" y="5727"/>
                    <a:pt x="18398" y="5916"/>
                    <a:pt x="18680" y="6150"/>
                  </a:cubicBezTo>
                  <a:cubicBezTo>
                    <a:pt x="18774" y="6243"/>
                    <a:pt x="18868" y="6339"/>
                    <a:pt x="18961" y="6432"/>
                  </a:cubicBezTo>
                  <a:cubicBezTo>
                    <a:pt x="18961" y="6574"/>
                    <a:pt x="19008" y="6715"/>
                    <a:pt x="19008" y="6854"/>
                  </a:cubicBezTo>
                  <a:cubicBezTo>
                    <a:pt x="19055" y="7183"/>
                    <a:pt x="19055" y="7463"/>
                    <a:pt x="19103" y="7793"/>
                  </a:cubicBezTo>
                  <a:cubicBezTo>
                    <a:pt x="19148" y="8404"/>
                    <a:pt x="19196" y="9013"/>
                    <a:pt x="19196" y="9577"/>
                  </a:cubicBezTo>
                  <a:cubicBezTo>
                    <a:pt x="19196" y="10188"/>
                    <a:pt x="19196" y="10797"/>
                    <a:pt x="19148" y="11406"/>
                  </a:cubicBezTo>
                  <a:cubicBezTo>
                    <a:pt x="19148" y="11549"/>
                    <a:pt x="19148" y="11782"/>
                    <a:pt x="19056" y="11924"/>
                  </a:cubicBezTo>
                  <a:cubicBezTo>
                    <a:pt x="18915" y="11782"/>
                    <a:pt x="18726" y="11689"/>
                    <a:pt x="18585" y="11547"/>
                  </a:cubicBezTo>
                  <a:cubicBezTo>
                    <a:pt x="18259" y="11219"/>
                    <a:pt x="17978" y="10936"/>
                    <a:pt x="17695" y="10609"/>
                  </a:cubicBezTo>
                  <a:close/>
                </a:path>
              </a:pathLst>
            </a:custGeom>
            <a:solidFill>
              <a:srgbClr val="ECB8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11"/>
            <p:cNvSpPr/>
            <p:nvPr/>
          </p:nvSpPr>
          <p:spPr>
            <a:xfrm>
              <a:off x="9117550" y="4466300"/>
              <a:ext cx="479925" cy="298100"/>
            </a:xfrm>
            <a:custGeom>
              <a:avLst/>
              <a:gdLst/>
              <a:ahLst/>
              <a:cxnLst/>
              <a:rect l="l" t="t" r="r" b="b"/>
              <a:pathLst>
                <a:path w="19197" h="11924" extrusionOk="0">
                  <a:moveTo>
                    <a:pt x="2535" y="3664"/>
                  </a:moveTo>
                  <a:cubicBezTo>
                    <a:pt x="1925" y="3523"/>
                    <a:pt x="1314" y="3428"/>
                    <a:pt x="705" y="3334"/>
                  </a:cubicBezTo>
                  <a:cubicBezTo>
                    <a:pt x="469" y="3289"/>
                    <a:pt x="235" y="3289"/>
                    <a:pt x="0" y="3240"/>
                  </a:cubicBezTo>
                  <a:cubicBezTo>
                    <a:pt x="2863" y="2582"/>
                    <a:pt x="5586" y="1551"/>
                    <a:pt x="8073" y="1"/>
                  </a:cubicBezTo>
                  <a:cubicBezTo>
                    <a:pt x="8308" y="330"/>
                    <a:pt x="8776" y="564"/>
                    <a:pt x="9106" y="751"/>
                  </a:cubicBezTo>
                  <a:cubicBezTo>
                    <a:pt x="9481" y="1034"/>
                    <a:pt x="9903" y="1268"/>
                    <a:pt x="10325" y="1503"/>
                  </a:cubicBezTo>
                  <a:cubicBezTo>
                    <a:pt x="11124" y="2018"/>
                    <a:pt x="11968" y="2487"/>
                    <a:pt x="12813" y="2958"/>
                  </a:cubicBezTo>
                  <a:cubicBezTo>
                    <a:pt x="13658" y="3427"/>
                    <a:pt x="14502" y="3895"/>
                    <a:pt x="15347" y="4365"/>
                  </a:cubicBezTo>
                  <a:cubicBezTo>
                    <a:pt x="16099" y="4789"/>
                    <a:pt x="16942" y="5116"/>
                    <a:pt x="17694" y="5540"/>
                  </a:cubicBezTo>
                  <a:cubicBezTo>
                    <a:pt x="18071" y="5726"/>
                    <a:pt x="18398" y="5914"/>
                    <a:pt x="18680" y="6150"/>
                  </a:cubicBezTo>
                  <a:cubicBezTo>
                    <a:pt x="18774" y="6243"/>
                    <a:pt x="18868" y="6339"/>
                    <a:pt x="18961" y="6432"/>
                  </a:cubicBezTo>
                  <a:cubicBezTo>
                    <a:pt x="18961" y="6573"/>
                    <a:pt x="19008" y="6714"/>
                    <a:pt x="19008" y="6854"/>
                  </a:cubicBezTo>
                  <a:cubicBezTo>
                    <a:pt x="19055" y="7183"/>
                    <a:pt x="19055" y="7463"/>
                    <a:pt x="19103" y="7792"/>
                  </a:cubicBezTo>
                  <a:cubicBezTo>
                    <a:pt x="19148" y="8404"/>
                    <a:pt x="19196" y="9012"/>
                    <a:pt x="19196" y="9575"/>
                  </a:cubicBezTo>
                  <a:cubicBezTo>
                    <a:pt x="19196" y="10187"/>
                    <a:pt x="19196" y="10796"/>
                    <a:pt x="19148" y="11406"/>
                  </a:cubicBezTo>
                  <a:cubicBezTo>
                    <a:pt x="19148" y="11548"/>
                    <a:pt x="19148" y="11782"/>
                    <a:pt x="19056" y="11924"/>
                  </a:cubicBezTo>
                  <a:cubicBezTo>
                    <a:pt x="18915" y="11782"/>
                    <a:pt x="18774" y="11689"/>
                    <a:pt x="18632" y="11547"/>
                  </a:cubicBezTo>
                  <a:cubicBezTo>
                    <a:pt x="17694" y="8872"/>
                    <a:pt x="15910" y="5211"/>
                    <a:pt x="12860" y="4224"/>
                  </a:cubicBezTo>
                  <a:cubicBezTo>
                    <a:pt x="9668" y="3146"/>
                    <a:pt x="5257" y="3382"/>
                    <a:pt x="2535" y="3664"/>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11"/>
            <p:cNvSpPr/>
            <p:nvPr/>
          </p:nvSpPr>
          <p:spPr>
            <a:xfrm>
              <a:off x="8728000" y="4557875"/>
              <a:ext cx="217050" cy="373200"/>
            </a:xfrm>
            <a:custGeom>
              <a:avLst/>
              <a:gdLst/>
              <a:ahLst/>
              <a:cxnLst/>
              <a:rect l="l" t="t" r="r" b="b"/>
              <a:pathLst>
                <a:path w="8682" h="14928" extrusionOk="0">
                  <a:moveTo>
                    <a:pt x="8589" y="609"/>
                  </a:moveTo>
                  <a:lnTo>
                    <a:pt x="8589" y="609"/>
                  </a:lnTo>
                  <a:cubicBezTo>
                    <a:pt x="8401" y="940"/>
                    <a:pt x="8261" y="1268"/>
                    <a:pt x="8073" y="1595"/>
                  </a:cubicBezTo>
                  <a:cubicBezTo>
                    <a:pt x="7743" y="2251"/>
                    <a:pt x="7461" y="2864"/>
                    <a:pt x="7134" y="3521"/>
                  </a:cubicBezTo>
                  <a:cubicBezTo>
                    <a:pt x="6524" y="4741"/>
                    <a:pt x="5961" y="6008"/>
                    <a:pt x="5350" y="7275"/>
                  </a:cubicBezTo>
                  <a:cubicBezTo>
                    <a:pt x="4505" y="9200"/>
                    <a:pt x="3613" y="11078"/>
                    <a:pt x="2675" y="12954"/>
                  </a:cubicBezTo>
                  <a:cubicBezTo>
                    <a:pt x="2439" y="13379"/>
                    <a:pt x="2205" y="13847"/>
                    <a:pt x="1971" y="14316"/>
                  </a:cubicBezTo>
                  <a:cubicBezTo>
                    <a:pt x="1877" y="14504"/>
                    <a:pt x="1783" y="14691"/>
                    <a:pt x="1689" y="14831"/>
                  </a:cubicBezTo>
                  <a:cubicBezTo>
                    <a:pt x="1641" y="14879"/>
                    <a:pt x="1641" y="14927"/>
                    <a:pt x="1641" y="14927"/>
                  </a:cubicBezTo>
                  <a:cubicBezTo>
                    <a:pt x="1454" y="14457"/>
                    <a:pt x="1267" y="13987"/>
                    <a:pt x="1079" y="13565"/>
                  </a:cubicBezTo>
                  <a:cubicBezTo>
                    <a:pt x="891" y="13191"/>
                    <a:pt x="703" y="12815"/>
                    <a:pt x="516" y="12440"/>
                  </a:cubicBezTo>
                  <a:cubicBezTo>
                    <a:pt x="421" y="12298"/>
                    <a:pt x="281" y="12111"/>
                    <a:pt x="187" y="11923"/>
                  </a:cubicBezTo>
                  <a:cubicBezTo>
                    <a:pt x="140" y="11876"/>
                    <a:pt x="47" y="11735"/>
                    <a:pt x="0" y="11688"/>
                  </a:cubicBezTo>
                  <a:cubicBezTo>
                    <a:pt x="423" y="11404"/>
                    <a:pt x="798" y="11077"/>
                    <a:pt x="986" y="10562"/>
                  </a:cubicBezTo>
                  <a:cubicBezTo>
                    <a:pt x="1222" y="9904"/>
                    <a:pt x="939" y="9247"/>
                    <a:pt x="375" y="8872"/>
                  </a:cubicBezTo>
                  <a:cubicBezTo>
                    <a:pt x="329" y="8825"/>
                    <a:pt x="282" y="8779"/>
                    <a:pt x="187" y="8732"/>
                  </a:cubicBezTo>
                  <a:cubicBezTo>
                    <a:pt x="469" y="7558"/>
                    <a:pt x="751" y="6338"/>
                    <a:pt x="938" y="5117"/>
                  </a:cubicBezTo>
                  <a:cubicBezTo>
                    <a:pt x="984" y="5071"/>
                    <a:pt x="984" y="4976"/>
                    <a:pt x="984" y="4929"/>
                  </a:cubicBezTo>
                  <a:cubicBezTo>
                    <a:pt x="1173" y="4036"/>
                    <a:pt x="1314" y="3099"/>
                    <a:pt x="1409" y="2206"/>
                  </a:cubicBezTo>
                  <a:cubicBezTo>
                    <a:pt x="1455" y="2065"/>
                    <a:pt x="1455" y="1924"/>
                    <a:pt x="1455" y="1737"/>
                  </a:cubicBezTo>
                  <a:cubicBezTo>
                    <a:pt x="1502" y="1455"/>
                    <a:pt x="1502" y="1127"/>
                    <a:pt x="1502" y="845"/>
                  </a:cubicBezTo>
                  <a:cubicBezTo>
                    <a:pt x="1549" y="562"/>
                    <a:pt x="1502" y="282"/>
                    <a:pt x="1455" y="1"/>
                  </a:cubicBezTo>
                  <a:cubicBezTo>
                    <a:pt x="2207" y="141"/>
                    <a:pt x="2911" y="236"/>
                    <a:pt x="3661" y="282"/>
                  </a:cubicBezTo>
                  <a:cubicBezTo>
                    <a:pt x="5304" y="423"/>
                    <a:pt x="6993" y="470"/>
                    <a:pt x="8682" y="423"/>
                  </a:cubicBezTo>
                  <a:cubicBezTo>
                    <a:pt x="8635" y="469"/>
                    <a:pt x="8589" y="562"/>
                    <a:pt x="8589" y="609"/>
                  </a:cubicBezTo>
                  <a:close/>
                </a:path>
              </a:pathLst>
            </a:custGeom>
            <a:solidFill>
              <a:srgbClr val="ECB8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1"/>
            <p:cNvSpPr/>
            <p:nvPr/>
          </p:nvSpPr>
          <p:spPr>
            <a:xfrm>
              <a:off x="8739700" y="4567300"/>
              <a:ext cx="205350" cy="363775"/>
            </a:xfrm>
            <a:custGeom>
              <a:avLst/>
              <a:gdLst/>
              <a:ahLst/>
              <a:cxnLst/>
              <a:rect l="l" t="t" r="r" b="b"/>
              <a:pathLst>
                <a:path w="8214" h="14551" extrusionOk="0">
                  <a:moveTo>
                    <a:pt x="8121" y="232"/>
                  </a:moveTo>
                  <a:lnTo>
                    <a:pt x="8121" y="232"/>
                  </a:lnTo>
                  <a:cubicBezTo>
                    <a:pt x="7933" y="563"/>
                    <a:pt x="7793" y="891"/>
                    <a:pt x="7605" y="1218"/>
                  </a:cubicBezTo>
                  <a:cubicBezTo>
                    <a:pt x="7275" y="1874"/>
                    <a:pt x="6993" y="2487"/>
                    <a:pt x="6666" y="3144"/>
                  </a:cubicBezTo>
                  <a:cubicBezTo>
                    <a:pt x="6056" y="4364"/>
                    <a:pt x="5493" y="5631"/>
                    <a:pt x="4882" y="6898"/>
                  </a:cubicBezTo>
                  <a:cubicBezTo>
                    <a:pt x="4037" y="8823"/>
                    <a:pt x="3145" y="10701"/>
                    <a:pt x="2207" y="12577"/>
                  </a:cubicBezTo>
                  <a:cubicBezTo>
                    <a:pt x="1971" y="13002"/>
                    <a:pt x="1737" y="13470"/>
                    <a:pt x="1503" y="13939"/>
                  </a:cubicBezTo>
                  <a:cubicBezTo>
                    <a:pt x="1409" y="14127"/>
                    <a:pt x="1315" y="14314"/>
                    <a:pt x="1221" y="14454"/>
                  </a:cubicBezTo>
                  <a:cubicBezTo>
                    <a:pt x="1173" y="14502"/>
                    <a:pt x="1173" y="14550"/>
                    <a:pt x="1173" y="14550"/>
                  </a:cubicBezTo>
                  <a:cubicBezTo>
                    <a:pt x="986" y="14080"/>
                    <a:pt x="799" y="13610"/>
                    <a:pt x="611" y="13188"/>
                  </a:cubicBezTo>
                  <a:cubicBezTo>
                    <a:pt x="423" y="12814"/>
                    <a:pt x="235" y="12438"/>
                    <a:pt x="48" y="12063"/>
                  </a:cubicBezTo>
                  <a:lnTo>
                    <a:pt x="1" y="12016"/>
                  </a:lnTo>
                  <a:cubicBezTo>
                    <a:pt x="4036" y="8590"/>
                    <a:pt x="4414" y="3144"/>
                    <a:pt x="4224" y="0"/>
                  </a:cubicBezTo>
                  <a:cubicBezTo>
                    <a:pt x="5539" y="94"/>
                    <a:pt x="6853" y="94"/>
                    <a:pt x="8214" y="46"/>
                  </a:cubicBezTo>
                  <a:cubicBezTo>
                    <a:pt x="8167" y="92"/>
                    <a:pt x="8121" y="185"/>
                    <a:pt x="8121" y="232"/>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1"/>
            <p:cNvSpPr/>
            <p:nvPr/>
          </p:nvSpPr>
          <p:spPr>
            <a:xfrm>
              <a:off x="8034600" y="4797075"/>
              <a:ext cx="738100" cy="288850"/>
            </a:xfrm>
            <a:custGeom>
              <a:avLst/>
              <a:gdLst/>
              <a:ahLst/>
              <a:cxnLst/>
              <a:rect l="l" t="t" r="r" b="b"/>
              <a:pathLst>
                <a:path w="29524" h="11554" extrusionOk="0">
                  <a:moveTo>
                    <a:pt x="29097" y="9771"/>
                  </a:moveTo>
                  <a:lnTo>
                    <a:pt x="29097" y="9771"/>
                  </a:lnTo>
                  <a:cubicBezTo>
                    <a:pt x="28720" y="9723"/>
                    <a:pt x="28346" y="9771"/>
                    <a:pt x="28018" y="9911"/>
                  </a:cubicBezTo>
                  <a:cubicBezTo>
                    <a:pt x="27688" y="10006"/>
                    <a:pt x="27408" y="10147"/>
                    <a:pt x="27080" y="10194"/>
                  </a:cubicBezTo>
                  <a:cubicBezTo>
                    <a:pt x="26797" y="10194"/>
                    <a:pt x="26609" y="10099"/>
                    <a:pt x="26375" y="9958"/>
                  </a:cubicBezTo>
                  <a:lnTo>
                    <a:pt x="26375" y="9958"/>
                  </a:lnTo>
                  <a:cubicBezTo>
                    <a:pt x="26046" y="9817"/>
                    <a:pt x="25718" y="9724"/>
                    <a:pt x="25343" y="9772"/>
                  </a:cubicBezTo>
                  <a:cubicBezTo>
                    <a:pt x="25108" y="9817"/>
                    <a:pt x="24920" y="9912"/>
                    <a:pt x="24733" y="10052"/>
                  </a:cubicBezTo>
                  <a:cubicBezTo>
                    <a:pt x="24498" y="10194"/>
                    <a:pt x="24358" y="10382"/>
                    <a:pt x="24170" y="10570"/>
                  </a:cubicBezTo>
                  <a:cubicBezTo>
                    <a:pt x="23981" y="10709"/>
                    <a:pt x="23935" y="10805"/>
                    <a:pt x="23748" y="10898"/>
                  </a:cubicBezTo>
                  <a:lnTo>
                    <a:pt x="23701" y="10898"/>
                  </a:lnTo>
                  <a:lnTo>
                    <a:pt x="23701" y="10898"/>
                  </a:lnTo>
                  <a:lnTo>
                    <a:pt x="23654" y="10944"/>
                  </a:lnTo>
                  <a:lnTo>
                    <a:pt x="23607" y="10944"/>
                  </a:lnTo>
                  <a:cubicBezTo>
                    <a:pt x="23607" y="10944"/>
                    <a:pt x="23466" y="10898"/>
                    <a:pt x="23513" y="10944"/>
                  </a:cubicBezTo>
                  <a:cubicBezTo>
                    <a:pt x="23418" y="10898"/>
                    <a:pt x="23371" y="10898"/>
                    <a:pt x="23278" y="10851"/>
                  </a:cubicBezTo>
                  <a:cubicBezTo>
                    <a:pt x="23183" y="10805"/>
                    <a:pt x="22903" y="10663"/>
                    <a:pt x="22761" y="10570"/>
                  </a:cubicBezTo>
                  <a:cubicBezTo>
                    <a:pt x="22479" y="10428"/>
                    <a:pt x="22199" y="10286"/>
                    <a:pt x="21870" y="10286"/>
                  </a:cubicBezTo>
                  <a:cubicBezTo>
                    <a:pt x="21213" y="10239"/>
                    <a:pt x="20791" y="10614"/>
                    <a:pt x="20320" y="10944"/>
                  </a:cubicBezTo>
                  <a:cubicBezTo>
                    <a:pt x="20132" y="11086"/>
                    <a:pt x="19993" y="11178"/>
                    <a:pt x="19758" y="11132"/>
                  </a:cubicBezTo>
                  <a:cubicBezTo>
                    <a:pt x="19475" y="11086"/>
                    <a:pt x="19195" y="10944"/>
                    <a:pt x="18912" y="10805"/>
                  </a:cubicBezTo>
                  <a:cubicBezTo>
                    <a:pt x="18256" y="10521"/>
                    <a:pt x="17552" y="10428"/>
                    <a:pt x="16847" y="10570"/>
                  </a:cubicBezTo>
                  <a:cubicBezTo>
                    <a:pt x="16425" y="10709"/>
                    <a:pt x="15862" y="10944"/>
                    <a:pt x="15535" y="11320"/>
                  </a:cubicBezTo>
                  <a:cubicBezTo>
                    <a:pt x="15439" y="11226"/>
                    <a:pt x="15393" y="11085"/>
                    <a:pt x="15300" y="11038"/>
                  </a:cubicBezTo>
                  <a:cubicBezTo>
                    <a:pt x="15158" y="10896"/>
                    <a:pt x="14971" y="10804"/>
                    <a:pt x="14831" y="10708"/>
                  </a:cubicBezTo>
                  <a:cubicBezTo>
                    <a:pt x="14501" y="10569"/>
                    <a:pt x="14126" y="10473"/>
                    <a:pt x="13751" y="10426"/>
                  </a:cubicBezTo>
                  <a:cubicBezTo>
                    <a:pt x="13094" y="10380"/>
                    <a:pt x="12437" y="10569"/>
                    <a:pt x="11827" y="10850"/>
                  </a:cubicBezTo>
                  <a:cubicBezTo>
                    <a:pt x="11685" y="10896"/>
                    <a:pt x="11593" y="10991"/>
                    <a:pt x="11452" y="10991"/>
                  </a:cubicBezTo>
                  <a:lnTo>
                    <a:pt x="11310" y="10991"/>
                  </a:lnTo>
                  <a:cubicBezTo>
                    <a:pt x="11217" y="10991"/>
                    <a:pt x="11263" y="11038"/>
                    <a:pt x="11170" y="10991"/>
                  </a:cubicBezTo>
                  <a:cubicBezTo>
                    <a:pt x="10934" y="10943"/>
                    <a:pt x="10748" y="10803"/>
                    <a:pt x="10514" y="10661"/>
                  </a:cubicBezTo>
                  <a:cubicBezTo>
                    <a:pt x="9951" y="10379"/>
                    <a:pt x="9386" y="10097"/>
                    <a:pt x="8730" y="10285"/>
                  </a:cubicBezTo>
                  <a:cubicBezTo>
                    <a:pt x="8167" y="10426"/>
                    <a:pt x="7790" y="10850"/>
                    <a:pt x="7275" y="11083"/>
                  </a:cubicBezTo>
                  <a:cubicBezTo>
                    <a:pt x="7134" y="11177"/>
                    <a:pt x="6993" y="11177"/>
                    <a:pt x="6758" y="11130"/>
                  </a:cubicBezTo>
                  <a:cubicBezTo>
                    <a:pt x="6477" y="11036"/>
                    <a:pt x="6243" y="10848"/>
                    <a:pt x="5960" y="10755"/>
                  </a:cubicBezTo>
                  <a:cubicBezTo>
                    <a:pt x="5772" y="10707"/>
                    <a:pt x="5633" y="10661"/>
                    <a:pt x="5444" y="10661"/>
                  </a:cubicBezTo>
                  <a:cubicBezTo>
                    <a:pt x="5303" y="10661"/>
                    <a:pt x="5116" y="10707"/>
                    <a:pt x="4974" y="10755"/>
                  </a:cubicBezTo>
                  <a:cubicBezTo>
                    <a:pt x="4693" y="10896"/>
                    <a:pt x="4506" y="11130"/>
                    <a:pt x="4318" y="11318"/>
                  </a:cubicBezTo>
                  <a:cubicBezTo>
                    <a:pt x="4176" y="11460"/>
                    <a:pt x="4083" y="11507"/>
                    <a:pt x="3894" y="11365"/>
                  </a:cubicBezTo>
                  <a:cubicBezTo>
                    <a:pt x="3800" y="11365"/>
                    <a:pt x="3753" y="11318"/>
                    <a:pt x="3707" y="11272"/>
                  </a:cubicBezTo>
                  <a:cubicBezTo>
                    <a:pt x="3472" y="11412"/>
                    <a:pt x="3190" y="11460"/>
                    <a:pt x="2909" y="11507"/>
                  </a:cubicBezTo>
                  <a:cubicBezTo>
                    <a:pt x="2768" y="11553"/>
                    <a:pt x="2582" y="11553"/>
                    <a:pt x="2440" y="11553"/>
                  </a:cubicBezTo>
                  <a:cubicBezTo>
                    <a:pt x="1971" y="11553"/>
                    <a:pt x="1549" y="11460"/>
                    <a:pt x="1080" y="11318"/>
                  </a:cubicBezTo>
                  <a:cubicBezTo>
                    <a:pt x="939" y="11272"/>
                    <a:pt x="752" y="11177"/>
                    <a:pt x="563" y="11130"/>
                  </a:cubicBezTo>
                  <a:cubicBezTo>
                    <a:pt x="468" y="11083"/>
                    <a:pt x="329" y="11036"/>
                    <a:pt x="188" y="11036"/>
                  </a:cubicBezTo>
                  <a:cubicBezTo>
                    <a:pt x="93" y="10989"/>
                    <a:pt x="46" y="10989"/>
                    <a:pt x="1" y="10989"/>
                  </a:cubicBezTo>
                  <a:cubicBezTo>
                    <a:pt x="47" y="10895"/>
                    <a:pt x="93" y="10801"/>
                    <a:pt x="93" y="10705"/>
                  </a:cubicBezTo>
                  <a:cubicBezTo>
                    <a:pt x="188" y="10517"/>
                    <a:pt x="234" y="10331"/>
                    <a:pt x="281" y="10143"/>
                  </a:cubicBezTo>
                  <a:cubicBezTo>
                    <a:pt x="329" y="10095"/>
                    <a:pt x="329" y="10001"/>
                    <a:pt x="375" y="9906"/>
                  </a:cubicBezTo>
                  <a:cubicBezTo>
                    <a:pt x="468" y="9625"/>
                    <a:pt x="563" y="9296"/>
                    <a:pt x="703" y="9016"/>
                  </a:cubicBezTo>
                  <a:cubicBezTo>
                    <a:pt x="891" y="8404"/>
                    <a:pt x="1125" y="7842"/>
                    <a:pt x="1407" y="7234"/>
                  </a:cubicBezTo>
                  <a:cubicBezTo>
                    <a:pt x="1454" y="7093"/>
                    <a:pt x="1547" y="6903"/>
                    <a:pt x="1595" y="6716"/>
                  </a:cubicBezTo>
                  <a:cubicBezTo>
                    <a:pt x="1642" y="6622"/>
                    <a:pt x="1689" y="6481"/>
                    <a:pt x="1735" y="6388"/>
                  </a:cubicBezTo>
                  <a:cubicBezTo>
                    <a:pt x="2064" y="5779"/>
                    <a:pt x="2346" y="5121"/>
                    <a:pt x="2674" y="4511"/>
                  </a:cubicBezTo>
                  <a:cubicBezTo>
                    <a:pt x="2815" y="4135"/>
                    <a:pt x="3001" y="3808"/>
                    <a:pt x="3190" y="3430"/>
                  </a:cubicBezTo>
                  <a:cubicBezTo>
                    <a:pt x="3285" y="3242"/>
                    <a:pt x="3472" y="2962"/>
                    <a:pt x="3566" y="2728"/>
                  </a:cubicBezTo>
                  <a:cubicBezTo>
                    <a:pt x="3614" y="2586"/>
                    <a:pt x="3614" y="2445"/>
                    <a:pt x="3614" y="2306"/>
                  </a:cubicBezTo>
                  <a:cubicBezTo>
                    <a:pt x="3566" y="2211"/>
                    <a:pt x="3519" y="2164"/>
                    <a:pt x="3426" y="2117"/>
                  </a:cubicBezTo>
                  <a:cubicBezTo>
                    <a:pt x="3331" y="1883"/>
                    <a:pt x="3284" y="1647"/>
                    <a:pt x="3190" y="1412"/>
                  </a:cubicBezTo>
                  <a:cubicBezTo>
                    <a:pt x="3237" y="1178"/>
                    <a:pt x="3426" y="942"/>
                    <a:pt x="3566" y="802"/>
                  </a:cubicBezTo>
                  <a:cubicBezTo>
                    <a:pt x="3801" y="568"/>
                    <a:pt x="4083" y="426"/>
                    <a:pt x="4364" y="333"/>
                  </a:cubicBezTo>
                  <a:cubicBezTo>
                    <a:pt x="4459" y="285"/>
                    <a:pt x="4552" y="285"/>
                    <a:pt x="4645" y="238"/>
                  </a:cubicBezTo>
                  <a:cubicBezTo>
                    <a:pt x="4786" y="238"/>
                    <a:pt x="4927" y="238"/>
                    <a:pt x="5069" y="285"/>
                  </a:cubicBezTo>
                  <a:lnTo>
                    <a:pt x="6290" y="285"/>
                  </a:lnTo>
                  <a:cubicBezTo>
                    <a:pt x="7040" y="285"/>
                    <a:pt x="7838" y="238"/>
                    <a:pt x="8589" y="238"/>
                  </a:cubicBezTo>
                  <a:cubicBezTo>
                    <a:pt x="10138" y="238"/>
                    <a:pt x="11640" y="188"/>
                    <a:pt x="13189" y="188"/>
                  </a:cubicBezTo>
                  <a:cubicBezTo>
                    <a:pt x="16240" y="188"/>
                    <a:pt x="19243" y="96"/>
                    <a:pt x="22247" y="50"/>
                  </a:cubicBezTo>
                  <a:lnTo>
                    <a:pt x="22481" y="50"/>
                  </a:lnTo>
                  <a:lnTo>
                    <a:pt x="23232" y="50"/>
                  </a:lnTo>
                  <a:lnTo>
                    <a:pt x="25015" y="50"/>
                  </a:lnTo>
                  <a:lnTo>
                    <a:pt x="26752" y="50"/>
                  </a:lnTo>
                  <a:lnTo>
                    <a:pt x="26752" y="50"/>
                  </a:lnTo>
                  <a:cubicBezTo>
                    <a:pt x="26987" y="1"/>
                    <a:pt x="27223" y="1"/>
                    <a:pt x="27456" y="1"/>
                  </a:cubicBezTo>
                  <a:cubicBezTo>
                    <a:pt x="27456" y="1"/>
                    <a:pt x="27503" y="1"/>
                    <a:pt x="27503" y="50"/>
                  </a:cubicBezTo>
                  <a:cubicBezTo>
                    <a:pt x="27597" y="96"/>
                    <a:pt x="27644" y="142"/>
                    <a:pt x="27692" y="188"/>
                  </a:cubicBezTo>
                  <a:cubicBezTo>
                    <a:pt x="27832" y="377"/>
                    <a:pt x="27832" y="612"/>
                    <a:pt x="27692" y="847"/>
                  </a:cubicBezTo>
                  <a:cubicBezTo>
                    <a:pt x="27644" y="940"/>
                    <a:pt x="27550" y="1035"/>
                    <a:pt x="27456" y="1081"/>
                  </a:cubicBezTo>
                  <a:cubicBezTo>
                    <a:pt x="27267" y="1316"/>
                    <a:pt x="26940" y="1408"/>
                    <a:pt x="26657" y="1503"/>
                  </a:cubicBezTo>
                  <a:cubicBezTo>
                    <a:pt x="26564" y="1550"/>
                    <a:pt x="26424" y="1550"/>
                    <a:pt x="26330" y="1596"/>
                  </a:cubicBezTo>
                  <a:cubicBezTo>
                    <a:pt x="26188" y="1644"/>
                    <a:pt x="26047" y="1690"/>
                    <a:pt x="25907" y="1738"/>
                  </a:cubicBezTo>
                  <a:cubicBezTo>
                    <a:pt x="25859" y="1738"/>
                    <a:pt x="25765" y="1738"/>
                    <a:pt x="25720" y="1785"/>
                  </a:cubicBezTo>
                  <a:cubicBezTo>
                    <a:pt x="25109" y="1691"/>
                    <a:pt x="24405" y="1738"/>
                    <a:pt x="23794" y="1738"/>
                  </a:cubicBezTo>
                  <a:lnTo>
                    <a:pt x="23325" y="1738"/>
                  </a:lnTo>
                  <a:lnTo>
                    <a:pt x="23090" y="1738"/>
                  </a:lnTo>
                  <a:lnTo>
                    <a:pt x="22338" y="1738"/>
                  </a:lnTo>
                  <a:lnTo>
                    <a:pt x="22291" y="1738"/>
                  </a:lnTo>
                  <a:cubicBezTo>
                    <a:pt x="22104" y="1738"/>
                    <a:pt x="21916" y="1738"/>
                    <a:pt x="21728" y="1785"/>
                  </a:cubicBezTo>
                  <a:lnTo>
                    <a:pt x="17458" y="1785"/>
                  </a:lnTo>
                  <a:cubicBezTo>
                    <a:pt x="14640" y="1830"/>
                    <a:pt x="11825" y="1830"/>
                    <a:pt x="9056" y="1880"/>
                  </a:cubicBezTo>
                  <a:cubicBezTo>
                    <a:pt x="8258" y="1926"/>
                    <a:pt x="7460" y="1926"/>
                    <a:pt x="6662" y="1975"/>
                  </a:cubicBezTo>
                  <a:cubicBezTo>
                    <a:pt x="6287" y="1975"/>
                    <a:pt x="5866" y="2022"/>
                    <a:pt x="5442" y="2022"/>
                  </a:cubicBezTo>
                  <a:cubicBezTo>
                    <a:pt x="5020" y="2069"/>
                    <a:pt x="4644" y="2163"/>
                    <a:pt x="4222" y="2163"/>
                  </a:cubicBezTo>
                  <a:cubicBezTo>
                    <a:pt x="4034" y="2210"/>
                    <a:pt x="4034" y="2491"/>
                    <a:pt x="4222" y="2491"/>
                  </a:cubicBezTo>
                  <a:cubicBezTo>
                    <a:pt x="4550" y="2491"/>
                    <a:pt x="4924" y="2585"/>
                    <a:pt x="5254" y="2585"/>
                  </a:cubicBezTo>
                  <a:cubicBezTo>
                    <a:pt x="5629" y="2632"/>
                    <a:pt x="6006" y="2632"/>
                    <a:pt x="6381" y="2632"/>
                  </a:cubicBezTo>
                  <a:cubicBezTo>
                    <a:pt x="7084" y="2679"/>
                    <a:pt x="7789" y="2679"/>
                    <a:pt x="8493" y="2679"/>
                  </a:cubicBezTo>
                  <a:cubicBezTo>
                    <a:pt x="9900" y="2726"/>
                    <a:pt x="11309" y="2679"/>
                    <a:pt x="12718" y="2679"/>
                  </a:cubicBezTo>
                  <a:cubicBezTo>
                    <a:pt x="15535" y="2726"/>
                    <a:pt x="18351" y="2679"/>
                    <a:pt x="21165" y="2632"/>
                  </a:cubicBezTo>
                  <a:lnTo>
                    <a:pt x="22292" y="2632"/>
                  </a:lnTo>
                  <a:lnTo>
                    <a:pt x="22339" y="2632"/>
                  </a:lnTo>
                  <a:lnTo>
                    <a:pt x="23278" y="2632"/>
                  </a:lnTo>
                  <a:lnTo>
                    <a:pt x="23278" y="2632"/>
                  </a:lnTo>
                  <a:lnTo>
                    <a:pt x="23513" y="2632"/>
                  </a:lnTo>
                  <a:lnTo>
                    <a:pt x="24733" y="2632"/>
                  </a:lnTo>
                  <a:lnTo>
                    <a:pt x="25296" y="2632"/>
                  </a:lnTo>
                  <a:lnTo>
                    <a:pt x="25296" y="2632"/>
                  </a:lnTo>
                  <a:cubicBezTo>
                    <a:pt x="25437" y="2632"/>
                    <a:pt x="25577" y="2679"/>
                    <a:pt x="25765" y="2632"/>
                  </a:cubicBezTo>
                  <a:lnTo>
                    <a:pt x="25953" y="2632"/>
                  </a:lnTo>
                  <a:cubicBezTo>
                    <a:pt x="26095" y="2585"/>
                    <a:pt x="26188" y="2537"/>
                    <a:pt x="26330" y="2537"/>
                  </a:cubicBezTo>
                  <a:cubicBezTo>
                    <a:pt x="26564" y="2491"/>
                    <a:pt x="26845" y="2444"/>
                    <a:pt x="27081" y="2349"/>
                  </a:cubicBezTo>
                  <a:cubicBezTo>
                    <a:pt x="27128" y="2349"/>
                    <a:pt x="27128" y="2349"/>
                    <a:pt x="27175" y="2302"/>
                  </a:cubicBezTo>
                  <a:cubicBezTo>
                    <a:pt x="27175" y="2630"/>
                    <a:pt x="27409" y="2959"/>
                    <a:pt x="27503" y="3193"/>
                  </a:cubicBezTo>
                  <a:cubicBezTo>
                    <a:pt x="27644" y="3568"/>
                    <a:pt x="27785" y="3945"/>
                    <a:pt x="27927" y="4320"/>
                  </a:cubicBezTo>
                  <a:cubicBezTo>
                    <a:pt x="28207" y="5023"/>
                    <a:pt x="28490" y="5729"/>
                    <a:pt x="28724" y="6478"/>
                  </a:cubicBezTo>
                  <a:lnTo>
                    <a:pt x="28724" y="6525"/>
                  </a:lnTo>
                  <a:lnTo>
                    <a:pt x="28724" y="6618"/>
                  </a:lnTo>
                  <a:cubicBezTo>
                    <a:pt x="28724" y="6618"/>
                    <a:pt x="28771" y="6665"/>
                    <a:pt x="28771" y="6712"/>
                  </a:cubicBezTo>
                  <a:cubicBezTo>
                    <a:pt x="28817" y="6900"/>
                    <a:pt x="28912" y="7134"/>
                    <a:pt x="28959" y="7323"/>
                  </a:cubicBezTo>
                  <a:cubicBezTo>
                    <a:pt x="29005" y="7465"/>
                    <a:pt x="29005" y="7652"/>
                    <a:pt x="29052" y="7793"/>
                  </a:cubicBezTo>
                  <a:cubicBezTo>
                    <a:pt x="29100" y="7840"/>
                    <a:pt x="29100" y="7933"/>
                    <a:pt x="29100" y="7981"/>
                  </a:cubicBezTo>
                  <a:cubicBezTo>
                    <a:pt x="29194" y="8310"/>
                    <a:pt x="29288" y="8638"/>
                    <a:pt x="29335" y="8965"/>
                  </a:cubicBezTo>
                  <a:cubicBezTo>
                    <a:pt x="29382" y="9249"/>
                    <a:pt x="29477" y="9578"/>
                    <a:pt x="29523" y="9905"/>
                  </a:cubicBezTo>
                  <a:cubicBezTo>
                    <a:pt x="29378" y="9816"/>
                    <a:pt x="29237" y="9771"/>
                    <a:pt x="29097" y="977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1"/>
            <p:cNvSpPr/>
            <p:nvPr/>
          </p:nvSpPr>
          <p:spPr>
            <a:xfrm>
              <a:off x="8583575" y="2971425"/>
              <a:ext cx="480075" cy="284025"/>
            </a:xfrm>
            <a:custGeom>
              <a:avLst/>
              <a:gdLst/>
              <a:ahLst/>
              <a:cxnLst/>
              <a:rect l="l" t="t" r="r" b="b"/>
              <a:pathLst>
                <a:path w="19203" h="11361" extrusionOk="0">
                  <a:moveTo>
                    <a:pt x="15257" y="1831"/>
                  </a:moveTo>
                  <a:lnTo>
                    <a:pt x="15257" y="1831"/>
                  </a:lnTo>
                  <a:cubicBezTo>
                    <a:pt x="16009" y="2300"/>
                    <a:pt x="16713" y="2864"/>
                    <a:pt x="17323" y="3567"/>
                  </a:cubicBezTo>
                  <a:cubicBezTo>
                    <a:pt x="17839" y="4178"/>
                    <a:pt x="18216" y="4929"/>
                    <a:pt x="18496" y="5681"/>
                  </a:cubicBezTo>
                  <a:cubicBezTo>
                    <a:pt x="18731" y="6383"/>
                    <a:pt x="18918" y="7136"/>
                    <a:pt x="19060" y="7887"/>
                  </a:cubicBezTo>
                  <a:cubicBezTo>
                    <a:pt x="19106" y="8119"/>
                    <a:pt x="19153" y="8356"/>
                    <a:pt x="19202" y="8590"/>
                  </a:cubicBezTo>
                  <a:cubicBezTo>
                    <a:pt x="19060" y="8685"/>
                    <a:pt x="18919" y="8778"/>
                    <a:pt x="18826" y="8918"/>
                  </a:cubicBezTo>
                  <a:cubicBezTo>
                    <a:pt x="18731" y="8496"/>
                    <a:pt x="18591" y="8072"/>
                    <a:pt x="18450" y="7697"/>
                  </a:cubicBezTo>
                  <a:cubicBezTo>
                    <a:pt x="18355" y="7275"/>
                    <a:pt x="18216" y="6853"/>
                    <a:pt x="18074" y="6477"/>
                  </a:cubicBezTo>
                  <a:cubicBezTo>
                    <a:pt x="17885" y="6055"/>
                    <a:pt x="17698" y="5681"/>
                    <a:pt x="17557" y="5305"/>
                  </a:cubicBezTo>
                  <a:cubicBezTo>
                    <a:pt x="17510" y="5259"/>
                    <a:pt x="17416" y="5259"/>
                    <a:pt x="17368" y="5305"/>
                  </a:cubicBezTo>
                  <a:cubicBezTo>
                    <a:pt x="17322" y="5259"/>
                    <a:pt x="17226" y="5305"/>
                    <a:pt x="17226" y="5352"/>
                  </a:cubicBezTo>
                  <a:cubicBezTo>
                    <a:pt x="17179" y="5447"/>
                    <a:pt x="17179" y="5540"/>
                    <a:pt x="17179" y="5635"/>
                  </a:cubicBezTo>
                  <a:cubicBezTo>
                    <a:pt x="17132" y="5635"/>
                    <a:pt x="17132" y="5682"/>
                    <a:pt x="17085" y="5775"/>
                  </a:cubicBezTo>
                  <a:cubicBezTo>
                    <a:pt x="16944" y="6479"/>
                    <a:pt x="17132" y="7418"/>
                    <a:pt x="16430" y="7793"/>
                  </a:cubicBezTo>
                  <a:cubicBezTo>
                    <a:pt x="15725" y="8215"/>
                    <a:pt x="14787" y="8076"/>
                    <a:pt x="14036" y="8028"/>
                  </a:cubicBezTo>
                  <a:cubicBezTo>
                    <a:pt x="12158" y="7934"/>
                    <a:pt x="10328" y="7512"/>
                    <a:pt x="8591" y="6857"/>
                  </a:cubicBezTo>
                  <a:cubicBezTo>
                    <a:pt x="8075" y="6668"/>
                    <a:pt x="7605" y="6479"/>
                    <a:pt x="7135" y="6245"/>
                  </a:cubicBezTo>
                  <a:cubicBezTo>
                    <a:pt x="6667" y="6009"/>
                    <a:pt x="6245" y="5777"/>
                    <a:pt x="5774" y="5587"/>
                  </a:cubicBezTo>
                  <a:cubicBezTo>
                    <a:pt x="5774" y="5540"/>
                    <a:pt x="5727" y="5540"/>
                    <a:pt x="5727" y="5494"/>
                  </a:cubicBezTo>
                  <a:cubicBezTo>
                    <a:pt x="5680" y="5447"/>
                    <a:pt x="5585" y="5494"/>
                    <a:pt x="5632" y="5540"/>
                  </a:cubicBezTo>
                  <a:lnTo>
                    <a:pt x="5632" y="5587"/>
                  </a:lnTo>
                  <a:lnTo>
                    <a:pt x="5632" y="5682"/>
                  </a:lnTo>
                  <a:cubicBezTo>
                    <a:pt x="5727" y="5729"/>
                    <a:pt x="5774" y="5777"/>
                    <a:pt x="5820" y="5823"/>
                  </a:cubicBezTo>
                  <a:cubicBezTo>
                    <a:pt x="6009" y="6058"/>
                    <a:pt x="6196" y="6292"/>
                    <a:pt x="6384" y="6479"/>
                  </a:cubicBezTo>
                  <a:cubicBezTo>
                    <a:pt x="6712" y="6762"/>
                    <a:pt x="7041" y="6996"/>
                    <a:pt x="7416" y="7184"/>
                  </a:cubicBezTo>
                  <a:cubicBezTo>
                    <a:pt x="8214" y="7559"/>
                    <a:pt x="9058" y="7794"/>
                    <a:pt x="9857" y="8123"/>
                  </a:cubicBezTo>
                  <a:cubicBezTo>
                    <a:pt x="10701" y="8453"/>
                    <a:pt x="11499" y="8829"/>
                    <a:pt x="12109" y="9484"/>
                  </a:cubicBezTo>
                  <a:cubicBezTo>
                    <a:pt x="12578" y="10001"/>
                    <a:pt x="12908" y="10657"/>
                    <a:pt x="13047" y="11361"/>
                  </a:cubicBezTo>
                  <a:cubicBezTo>
                    <a:pt x="12861" y="10798"/>
                    <a:pt x="12577" y="10235"/>
                    <a:pt x="12156" y="9812"/>
                  </a:cubicBezTo>
                  <a:cubicBezTo>
                    <a:pt x="11686" y="9343"/>
                    <a:pt x="11124" y="9015"/>
                    <a:pt x="10467" y="8826"/>
                  </a:cubicBezTo>
                  <a:cubicBezTo>
                    <a:pt x="9293" y="8404"/>
                    <a:pt x="8026" y="8358"/>
                    <a:pt x="6899" y="7747"/>
                  </a:cubicBezTo>
                  <a:cubicBezTo>
                    <a:pt x="6289" y="7466"/>
                    <a:pt x="5727" y="7044"/>
                    <a:pt x="5257" y="6573"/>
                  </a:cubicBezTo>
                  <a:cubicBezTo>
                    <a:pt x="4975" y="6338"/>
                    <a:pt x="4741" y="6057"/>
                    <a:pt x="4553" y="5823"/>
                  </a:cubicBezTo>
                  <a:cubicBezTo>
                    <a:pt x="4412" y="5682"/>
                    <a:pt x="4273" y="5540"/>
                    <a:pt x="4131" y="5401"/>
                  </a:cubicBezTo>
                  <a:cubicBezTo>
                    <a:pt x="4131" y="5353"/>
                    <a:pt x="4085" y="5308"/>
                    <a:pt x="4037" y="5260"/>
                  </a:cubicBezTo>
                  <a:cubicBezTo>
                    <a:pt x="4085" y="4979"/>
                    <a:pt x="3802" y="4791"/>
                    <a:pt x="3567" y="4930"/>
                  </a:cubicBezTo>
                  <a:cubicBezTo>
                    <a:pt x="3332" y="5025"/>
                    <a:pt x="3190" y="5260"/>
                    <a:pt x="3050" y="5447"/>
                  </a:cubicBezTo>
                  <a:cubicBezTo>
                    <a:pt x="2910" y="5635"/>
                    <a:pt x="2769" y="5869"/>
                    <a:pt x="2676" y="6057"/>
                  </a:cubicBezTo>
                  <a:cubicBezTo>
                    <a:pt x="2581" y="6151"/>
                    <a:pt x="2535" y="6245"/>
                    <a:pt x="2488" y="6338"/>
                  </a:cubicBezTo>
                  <a:cubicBezTo>
                    <a:pt x="2393" y="6431"/>
                    <a:pt x="2346" y="6527"/>
                    <a:pt x="2300" y="6622"/>
                  </a:cubicBezTo>
                  <a:cubicBezTo>
                    <a:pt x="2158" y="6810"/>
                    <a:pt x="2017" y="6996"/>
                    <a:pt x="1875" y="7232"/>
                  </a:cubicBezTo>
                  <a:cubicBezTo>
                    <a:pt x="1735" y="7467"/>
                    <a:pt x="1595" y="7701"/>
                    <a:pt x="1500" y="7936"/>
                  </a:cubicBezTo>
                  <a:cubicBezTo>
                    <a:pt x="1452" y="8030"/>
                    <a:pt x="1405" y="8077"/>
                    <a:pt x="1405" y="8169"/>
                  </a:cubicBezTo>
                  <a:cubicBezTo>
                    <a:pt x="1311" y="8311"/>
                    <a:pt x="1218" y="8500"/>
                    <a:pt x="1172" y="8687"/>
                  </a:cubicBezTo>
                  <a:cubicBezTo>
                    <a:pt x="1125" y="8734"/>
                    <a:pt x="1125" y="8734"/>
                    <a:pt x="1125" y="8781"/>
                  </a:cubicBezTo>
                  <a:cubicBezTo>
                    <a:pt x="1125" y="8593"/>
                    <a:pt x="1172" y="8407"/>
                    <a:pt x="1218" y="8216"/>
                  </a:cubicBezTo>
                  <a:cubicBezTo>
                    <a:pt x="1218" y="8123"/>
                    <a:pt x="1218" y="8028"/>
                    <a:pt x="1266" y="7936"/>
                  </a:cubicBezTo>
                  <a:cubicBezTo>
                    <a:pt x="1266" y="7794"/>
                    <a:pt x="1313" y="7701"/>
                    <a:pt x="1313" y="7559"/>
                  </a:cubicBezTo>
                  <a:cubicBezTo>
                    <a:pt x="1407" y="7137"/>
                    <a:pt x="1548" y="6762"/>
                    <a:pt x="1643" y="6339"/>
                  </a:cubicBezTo>
                  <a:lnTo>
                    <a:pt x="1689" y="6339"/>
                  </a:lnTo>
                  <a:cubicBezTo>
                    <a:pt x="1736" y="6058"/>
                    <a:pt x="1831" y="5823"/>
                    <a:pt x="1924" y="5542"/>
                  </a:cubicBezTo>
                  <a:cubicBezTo>
                    <a:pt x="2019" y="5308"/>
                    <a:pt x="2113" y="5073"/>
                    <a:pt x="2113" y="4838"/>
                  </a:cubicBezTo>
                  <a:lnTo>
                    <a:pt x="2113" y="4743"/>
                  </a:lnTo>
                  <a:lnTo>
                    <a:pt x="2113" y="4696"/>
                  </a:lnTo>
                  <a:lnTo>
                    <a:pt x="2113" y="4696"/>
                  </a:lnTo>
                  <a:cubicBezTo>
                    <a:pt x="2066" y="4603"/>
                    <a:pt x="1971" y="4508"/>
                    <a:pt x="1878" y="4603"/>
                  </a:cubicBezTo>
                  <a:cubicBezTo>
                    <a:pt x="1597" y="4931"/>
                    <a:pt x="1361" y="5261"/>
                    <a:pt x="1173" y="5589"/>
                  </a:cubicBezTo>
                  <a:cubicBezTo>
                    <a:pt x="751" y="6246"/>
                    <a:pt x="422" y="6950"/>
                    <a:pt x="141" y="7655"/>
                  </a:cubicBezTo>
                  <a:cubicBezTo>
                    <a:pt x="94" y="7796"/>
                    <a:pt x="47" y="7937"/>
                    <a:pt x="0" y="8030"/>
                  </a:cubicBezTo>
                  <a:cubicBezTo>
                    <a:pt x="47" y="7936"/>
                    <a:pt x="47" y="7842"/>
                    <a:pt x="47" y="7749"/>
                  </a:cubicBezTo>
                  <a:lnTo>
                    <a:pt x="47" y="7655"/>
                  </a:lnTo>
                  <a:cubicBezTo>
                    <a:pt x="94" y="7420"/>
                    <a:pt x="141" y="7138"/>
                    <a:pt x="188" y="6858"/>
                  </a:cubicBezTo>
                  <a:cubicBezTo>
                    <a:pt x="188" y="6811"/>
                    <a:pt x="235" y="6716"/>
                    <a:pt x="235" y="6623"/>
                  </a:cubicBezTo>
                  <a:cubicBezTo>
                    <a:pt x="470" y="6058"/>
                    <a:pt x="753" y="5496"/>
                    <a:pt x="1127" y="4980"/>
                  </a:cubicBezTo>
                  <a:cubicBezTo>
                    <a:pt x="1409" y="4603"/>
                    <a:pt x="1691" y="4181"/>
                    <a:pt x="2020" y="3806"/>
                  </a:cubicBezTo>
                  <a:cubicBezTo>
                    <a:pt x="2114" y="3711"/>
                    <a:pt x="2208" y="3619"/>
                    <a:pt x="2302" y="3571"/>
                  </a:cubicBezTo>
                  <a:cubicBezTo>
                    <a:pt x="3334" y="2444"/>
                    <a:pt x="4602" y="1599"/>
                    <a:pt x="6011" y="1035"/>
                  </a:cubicBezTo>
                  <a:cubicBezTo>
                    <a:pt x="6104" y="989"/>
                    <a:pt x="6151" y="943"/>
                    <a:pt x="6245" y="943"/>
                  </a:cubicBezTo>
                  <a:cubicBezTo>
                    <a:pt x="6713" y="755"/>
                    <a:pt x="7183" y="613"/>
                    <a:pt x="7653" y="520"/>
                  </a:cubicBezTo>
                  <a:cubicBezTo>
                    <a:pt x="10234" y="1"/>
                    <a:pt x="13005" y="423"/>
                    <a:pt x="15257" y="1831"/>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1"/>
            <p:cNvSpPr/>
            <p:nvPr/>
          </p:nvSpPr>
          <p:spPr>
            <a:xfrm>
              <a:off x="8380650" y="4772600"/>
              <a:ext cx="80975" cy="8225"/>
            </a:xfrm>
            <a:custGeom>
              <a:avLst/>
              <a:gdLst/>
              <a:ahLst/>
              <a:cxnLst/>
              <a:rect l="l" t="t" r="r" b="b"/>
              <a:pathLst>
                <a:path w="3239" h="329" extrusionOk="0">
                  <a:moveTo>
                    <a:pt x="48" y="282"/>
                  </a:moveTo>
                  <a:lnTo>
                    <a:pt x="48" y="282"/>
                  </a:lnTo>
                  <a:cubicBezTo>
                    <a:pt x="48" y="235"/>
                    <a:pt x="95" y="188"/>
                    <a:pt x="95" y="140"/>
                  </a:cubicBezTo>
                  <a:cubicBezTo>
                    <a:pt x="658" y="47"/>
                    <a:pt x="1174" y="0"/>
                    <a:pt x="1737" y="0"/>
                  </a:cubicBezTo>
                  <a:cubicBezTo>
                    <a:pt x="2206" y="0"/>
                    <a:pt x="2816" y="0"/>
                    <a:pt x="3238" y="188"/>
                  </a:cubicBezTo>
                  <a:lnTo>
                    <a:pt x="0" y="329"/>
                  </a:lnTo>
                  <a:cubicBezTo>
                    <a:pt x="0" y="282"/>
                    <a:pt x="48" y="282"/>
                    <a:pt x="48" y="282"/>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1"/>
            <p:cNvSpPr/>
            <p:nvPr/>
          </p:nvSpPr>
          <p:spPr>
            <a:xfrm>
              <a:off x="8738550" y="3480650"/>
              <a:ext cx="168975" cy="124425"/>
            </a:xfrm>
            <a:custGeom>
              <a:avLst/>
              <a:gdLst/>
              <a:ahLst/>
              <a:cxnLst/>
              <a:rect l="l" t="t" r="r" b="b"/>
              <a:pathLst>
                <a:path w="6759" h="4977" extrusionOk="0">
                  <a:moveTo>
                    <a:pt x="4648" y="4367"/>
                  </a:moveTo>
                  <a:lnTo>
                    <a:pt x="4648" y="4367"/>
                  </a:lnTo>
                  <a:cubicBezTo>
                    <a:pt x="4460" y="4508"/>
                    <a:pt x="4223" y="4695"/>
                    <a:pt x="4035" y="4835"/>
                  </a:cubicBezTo>
                  <a:cubicBezTo>
                    <a:pt x="3942" y="4883"/>
                    <a:pt x="3849" y="4929"/>
                    <a:pt x="3755" y="4977"/>
                  </a:cubicBezTo>
                  <a:cubicBezTo>
                    <a:pt x="3520" y="4930"/>
                    <a:pt x="3239" y="4883"/>
                    <a:pt x="3003" y="4835"/>
                  </a:cubicBezTo>
                  <a:cubicBezTo>
                    <a:pt x="2629" y="4742"/>
                    <a:pt x="2253" y="4600"/>
                    <a:pt x="1877" y="4413"/>
                  </a:cubicBezTo>
                  <a:cubicBezTo>
                    <a:pt x="1220" y="4086"/>
                    <a:pt x="562" y="3521"/>
                    <a:pt x="140" y="2866"/>
                  </a:cubicBezTo>
                  <a:cubicBezTo>
                    <a:pt x="94" y="2819"/>
                    <a:pt x="47" y="2677"/>
                    <a:pt x="0" y="2583"/>
                  </a:cubicBezTo>
                  <a:cubicBezTo>
                    <a:pt x="47" y="2536"/>
                    <a:pt x="140" y="2489"/>
                    <a:pt x="188" y="2443"/>
                  </a:cubicBezTo>
                  <a:cubicBezTo>
                    <a:pt x="516" y="2206"/>
                    <a:pt x="892" y="1879"/>
                    <a:pt x="1126" y="1503"/>
                  </a:cubicBezTo>
                  <a:cubicBezTo>
                    <a:pt x="1173" y="1549"/>
                    <a:pt x="1220" y="1549"/>
                    <a:pt x="1314" y="1597"/>
                  </a:cubicBezTo>
                  <a:cubicBezTo>
                    <a:pt x="2254" y="1880"/>
                    <a:pt x="3286" y="1786"/>
                    <a:pt x="4223" y="1361"/>
                  </a:cubicBezTo>
                  <a:cubicBezTo>
                    <a:pt x="4600" y="1173"/>
                    <a:pt x="4928" y="939"/>
                    <a:pt x="5256" y="659"/>
                  </a:cubicBezTo>
                  <a:cubicBezTo>
                    <a:pt x="5444" y="517"/>
                    <a:pt x="5632" y="282"/>
                    <a:pt x="5772" y="1"/>
                  </a:cubicBezTo>
                  <a:lnTo>
                    <a:pt x="5772" y="1"/>
                  </a:lnTo>
                  <a:cubicBezTo>
                    <a:pt x="5961" y="282"/>
                    <a:pt x="6149" y="517"/>
                    <a:pt x="6476" y="612"/>
                  </a:cubicBezTo>
                  <a:cubicBezTo>
                    <a:pt x="6570" y="659"/>
                    <a:pt x="6664" y="706"/>
                    <a:pt x="6759" y="706"/>
                  </a:cubicBezTo>
                  <a:cubicBezTo>
                    <a:pt x="6759" y="752"/>
                    <a:pt x="6712" y="800"/>
                    <a:pt x="6712" y="800"/>
                  </a:cubicBezTo>
                  <a:cubicBezTo>
                    <a:pt x="6666" y="942"/>
                    <a:pt x="6666" y="1081"/>
                    <a:pt x="6617" y="1175"/>
                  </a:cubicBezTo>
                  <a:cubicBezTo>
                    <a:pt x="6524" y="1457"/>
                    <a:pt x="6476" y="1691"/>
                    <a:pt x="6382" y="1926"/>
                  </a:cubicBezTo>
                  <a:cubicBezTo>
                    <a:pt x="6195" y="2397"/>
                    <a:pt x="5961" y="2866"/>
                    <a:pt x="5678" y="3241"/>
                  </a:cubicBezTo>
                  <a:cubicBezTo>
                    <a:pt x="5397" y="3661"/>
                    <a:pt x="5022" y="4039"/>
                    <a:pt x="4648" y="4367"/>
                  </a:cubicBezTo>
                  <a:close/>
                </a:path>
              </a:pathLst>
            </a:custGeom>
            <a:solidFill>
              <a:srgbClr val="CF915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1"/>
            <p:cNvSpPr/>
            <p:nvPr/>
          </p:nvSpPr>
          <p:spPr>
            <a:xfrm>
              <a:off x="8684525" y="3554600"/>
              <a:ext cx="133825" cy="84500"/>
            </a:xfrm>
            <a:custGeom>
              <a:avLst/>
              <a:gdLst/>
              <a:ahLst/>
              <a:cxnLst/>
              <a:rect l="l" t="t" r="r" b="b"/>
              <a:pathLst>
                <a:path w="5353" h="3380" extrusionOk="0">
                  <a:moveTo>
                    <a:pt x="4742" y="3098"/>
                  </a:moveTo>
                  <a:lnTo>
                    <a:pt x="4742" y="3098"/>
                  </a:lnTo>
                  <a:cubicBezTo>
                    <a:pt x="4460" y="3192"/>
                    <a:pt x="4132" y="3287"/>
                    <a:pt x="3850" y="3332"/>
                  </a:cubicBezTo>
                  <a:cubicBezTo>
                    <a:pt x="3240" y="3379"/>
                    <a:pt x="2630" y="3332"/>
                    <a:pt x="2066" y="3143"/>
                  </a:cubicBezTo>
                  <a:cubicBezTo>
                    <a:pt x="1551" y="2910"/>
                    <a:pt x="1081" y="2582"/>
                    <a:pt x="705" y="2159"/>
                  </a:cubicBezTo>
                  <a:cubicBezTo>
                    <a:pt x="516" y="1971"/>
                    <a:pt x="329" y="1735"/>
                    <a:pt x="189" y="1501"/>
                  </a:cubicBezTo>
                  <a:cubicBezTo>
                    <a:pt x="94" y="1361"/>
                    <a:pt x="48" y="1173"/>
                    <a:pt x="1" y="985"/>
                  </a:cubicBezTo>
                  <a:cubicBezTo>
                    <a:pt x="189" y="844"/>
                    <a:pt x="376" y="752"/>
                    <a:pt x="562" y="609"/>
                  </a:cubicBezTo>
                  <a:cubicBezTo>
                    <a:pt x="891" y="374"/>
                    <a:pt x="1220" y="187"/>
                    <a:pt x="1549" y="0"/>
                  </a:cubicBezTo>
                  <a:cubicBezTo>
                    <a:pt x="1643" y="187"/>
                    <a:pt x="1784" y="329"/>
                    <a:pt x="1878" y="469"/>
                  </a:cubicBezTo>
                  <a:cubicBezTo>
                    <a:pt x="2347" y="1128"/>
                    <a:pt x="2957" y="1689"/>
                    <a:pt x="3709" y="2064"/>
                  </a:cubicBezTo>
                  <a:cubicBezTo>
                    <a:pt x="4084" y="2253"/>
                    <a:pt x="4507" y="2440"/>
                    <a:pt x="4976" y="2533"/>
                  </a:cubicBezTo>
                  <a:cubicBezTo>
                    <a:pt x="5071" y="2583"/>
                    <a:pt x="5210" y="2583"/>
                    <a:pt x="5352" y="2629"/>
                  </a:cubicBezTo>
                  <a:cubicBezTo>
                    <a:pt x="5259" y="2724"/>
                    <a:pt x="5164" y="2864"/>
                    <a:pt x="5071" y="3004"/>
                  </a:cubicBezTo>
                  <a:cubicBezTo>
                    <a:pt x="4978" y="3051"/>
                    <a:pt x="4884" y="3098"/>
                    <a:pt x="4742" y="3098"/>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1"/>
            <p:cNvSpPr/>
            <p:nvPr/>
          </p:nvSpPr>
          <p:spPr>
            <a:xfrm>
              <a:off x="8648175" y="3790475"/>
              <a:ext cx="25" cy="25"/>
            </a:xfrm>
            <a:custGeom>
              <a:avLst/>
              <a:gdLst/>
              <a:ahLst/>
              <a:cxnLst/>
              <a:rect l="l" t="t" r="r" b="b"/>
              <a:pathLst>
                <a:path w="1" h="1" extrusionOk="0">
                  <a:moveTo>
                    <a:pt x="1" y="1"/>
                  </a:moveTo>
                  <a:lnTo>
                    <a:pt x="1" y="1"/>
                  </a:lnTo>
                  <a:lnTo>
                    <a:pt x="1" y="1"/>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1"/>
            <p:cNvSpPr/>
            <p:nvPr/>
          </p:nvSpPr>
          <p:spPr>
            <a:xfrm>
              <a:off x="8580175" y="3511125"/>
              <a:ext cx="884825" cy="1035050"/>
            </a:xfrm>
            <a:custGeom>
              <a:avLst/>
              <a:gdLst/>
              <a:ahLst/>
              <a:cxnLst/>
              <a:rect l="l" t="t" r="r" b="b"/>
              <a:pathLst>
                <a:path w="35393" h="41402" extrusionOk="0">
                  <a:moveTo>
                    <a:pt x="8401" y="12252"/>
                  </a:moveTo>
                  <a:lnTo>
                    <a:pt x="8401" y="12252"/>
                  </a:lnTo>
                  <a:cubicBezTo>
                    <a:pt x="8306" y="12441"/>
                    <a:pt x="8212" y="12629"/>
                    <a:pt x="8167" y="12768"/>
                  </a:cubicBezTo>
                  <a:cubicBezTo>
                    <a:pt x="7368" y="12816"/>
                    <a:pt x="6570" y="13051"/>
                    <a:pt x="5961" y="13566"/>
                  </a:cubicBezTo>
                  <a:cubicBezTo>
                    <a:pt x="5867" y="13614"/>
                    <a:pt x="5773" y="13708"/>
                    <a:pt x="5726" y="13802"/>
                  </a:cubicBezTo>
                  <a:cubicBezTo>
                    <a:pt x="5445" y="13755"/>
                    <a:pt x="5163" y="13755"/>
                    <a:pt x="4928" y="13802"/>
                  </a:cubicBezTo>
                  <a:cubicBezTo>
                    <a:pt x="4647" y="13849"/>
                    <a:pt x="4319" y="13896"/>
                    <a:pt x="3989" y="13991"/>
                  </a:cubicBezTo>
                  <a:lnTo>
                    <a:pt x="3989" y="13849"/>
                  </a:lnTo>
                  <a:cubicBezTo>
                    <a:pt x="3803" y="12909"/>
                    <a:pt x="3567" y="11924"/>
                    <a:pt x="3332" y="10986"/>
                  </a:cubicBezTo>
                  <a:cubicBezTo>
                    <a:pt x="3285" y="10798"/>
                    <a:pt x="3191" y="10564"/>
                    <a:pt x="3144" y="10376"/>
                  </a:cubicBezTo>
                  <a:cubicBezTo>
                    <a:pt x="3097" y="10282"/>
                    <a:pt x="3097" y="10188"/>
                    <a:pt x="3050" y="10093"/>
                  </a:cubicBezTo>
                  <a:cubicBezTo>
                    <a:pt x="2909" y="9719"/>
                    <a:pt x="2814" y="9343"/>
                    <a:pt x="2675" y="9013"/>
                  </a:cubicBezTo>
                  <a:cubicBezTo>
                    <a:pt x="2628" y="8826"/>
                    <a:pt x="2392" y="8872"/>
                    <a:pt x="2392" y="9060"/>
                  </a:cubicBezTo>
                  <a:cubicBezTo>
                    <a:pt x="2441" y="9482"/>
                    <a:pt x="2534" y="9859"/>
                    <a:pt x="2580" y="10281"/>
                  </a:cubicBezTo>
                  <a:lnTo>
                    <a:pt x="2392" y="10281"/>
                  </a:lnTo>
                  <a:cubicBezTo>
                    <a:pt x="2018" y="10234"/>
                    <a:pt x="1690" y="10139"/>
                    <a:pt x="1313" y="10092"/>
                  </a:cubicBezTo>
                  <a:cubicBezTo>
                    <a:pt x="938" y="9999"/>
                    <a:pt x="610" y="9859"/>
                    <a:pt x="281" y="9670"/>
                  </a:cubicBezTo>
                  <a:cubicBezTo>
                    <a:pt x="234" y="9624"/>
                    <a:pt x="140" y="9577"/>
                    <a:pt x="1" y="9529"/>
                  </a:cubicBezTo>
                  <a:cubicBezTo>
                    <a:pt x="93" y="9198"/>
                    <a:pt x="93" y="8871"/>
                    <a:pt x="188" y="8542"/>
                  </a:cubicBezTo>
                  <a:cubicBezTo>
                    <a:pt x="234" y="8168"/>
                    <a:pt x="328" y="7744"/>
                    <a:pt x="423" y="7370"/>
                  </a:cubicBezTo>
                  <a:cubicBezTo>
                    <a:pt x="516" y="6995"/>
                    <a:pt x="656" y="6619"/>
                    <a:pt x="799" y="6243"/>
                  </a:cubicBezTo>
                  <a:cubicBezTo>
                    <a:pt x="846" y="6102"/>
                    <a:pt x="892" y="5913"/>
                    <a:pt x="987" y="5773"/>
                  </a:cubicBezTo>
                  <a:lnTo>
                    <a:pt x="987" y="5725"/>
                  </a:lnTo>
                  <a:cubicBezTo>
                    <a:pt x="1174" y="5490"/>
                    <a:pt x="1409" y="5210"/>
                    <a:pt x="1643" y="4976"/>
                  </a:cubicBezTo>
                  <a:cubicBezTo>
                    <a:pt x="1973" y="4554"/>
                    <a:pt x="2347" y="4178"/>
                    <a:pt x="2771" y="3848"/>
                  </a:cubicBezTo>
                  <a:cubicBezTo>
                    <a:pt x="2864" y="3754"/>
                    <a:pt x="2959" y="3660"/>
                    <a:pt x="3098" y="3567"/>
                  </a:cubicBezTo>
                  <a:cubicBezTo>
                    <a:pt x="3240" y="3426"/>
                    <a:pt x="3428" y="3287"/>
                    <a:pt x="3615" y="3145"/>
                  </a:cubicBezTo>
                  <a:lnTo>
                    <a:pt x="3615" y="3100"/>
                  </a:lnTo>
                  <a:cubicBezTo>
                    <a:pt x="3803" y="3568"/>
                    <a:pt x="4130" y="3990"/>
                    <a:pt x="4413" y="4367"/>
                  </a:cubicBezTo>
                  <a:cubicBezTo>
                    <a:pt x="4882" y="4836"/>
                    <a:pt x="5445" y="5211"/>
                    <a:pt x="6056" y="5446"/>
                  </a:cubicBezTo>
                  <a:cubicBezTo>
                    <a:pt x="6713" y="5680"/>
                    <a:pt x="7416" y="5727"/>
                    <a:pt x="8120" y="5633"/>
                  </a:cubicBezTo>
                  <a:cubicBezTo>
                    <a:pt x="8355" y="5586"/>
                    <a:pt x="8636" y="5491"/>
                    <a:pt x="8870" y="5399"/>
                  </a:cubicBezTo>
                  <a:cubicBezTo>
                    <a:pt x="8824" y="5494"/>
                    <a:pt x="8824" y="5540"/>
                    <a:pt x="8777" y="5633"/>
                  </a:cubicBezTo>
                  <a:cubicBezTo>
                    <a:pt x="8542" y="6197"/>
                    <a:pt x="8401" y="6761"/>
                    <a:pt x="8354" y="7370"/>
                  </a:cubicBezTo>
                  <a:lnTo>
                    <a:pt x="8354" y="8262"/>
                  </a:lnTo>
                  <a:cubicBezTo>
                    <a:pt x="8401" y="8638"/>
                    <a:pt x="8401" y="8967"/>
                    <a:pt x="8634" y="9247"/>
                  </a:cubicBezTo>
                  <a:lnTo>
                    <a:pt x="8634" y="9247"/>
                  </a:lnTo>
                  <a:cubicBezTo>
                    <a:pt x="8776" y="9624"/>
                    <a:pt x="9011" y="9904"/>
                    <a:pt x="9291" y="10139"/>
                  </a:cubicBezTo>
                  <a:cubicBezTo>
                    <a:pt x="8964" y="10844"/>
                    <a:pt x="8682" y="11550"/>
                    <a:pt x="8401" y="12252"/>
                  </a:cubicBezTo>
                  <a:close/>
                  <a:moveTo>
                    <a:pt x="10654" y="41213"/>
                  </a:moveTo>
                  <a:lnTo>
                    <a:pt x="10654" y="41213"/>
                  </a:lnTo>
                  <a:cubicBezTo>
                    <a:pt x="9386" y="41213"/>
                    <a:pt x="8167" y="41117"/>
                    <a:pt x="6993" y="40837"/>
                  </a:cubicBezTo>
                  <a:cubicBezTo>
                    <a:pt x="6946" y="40790"/>
                    <a:pt x="6900" y="40790"/>
                    <a:pt x="6900" y="40790"/>
                  </a:cubicBezTo>
                  <a:cubicBezTo>
                    <a:pt x="6478" y="40696"/>
                    <a:pt x="6102" y="40556"/>
                    <a:pt x="5726" y="40415"/>
                  </a:cubicBezTo>
                  <a:cubicBezTo>
                    <a:pt x="5585" y="40368"/>
                    <a:pt x="5445" y="40321"/>
                    <a:pt x="5304" y="40226"/>
                  </a:cubicBezTo>
                  <a:cubicBezTo>
                    <a:pt x="5069" y="40133"/>
                    <a:pt x="4787" y="39991"/>
                    <a:pt x="4552" y="39804"/>
                  </a:cubicBezTo>
                  <a:cubicBezTo>
                    <a:pt x="4317" y="39664"/>
                    <a:pt x="4083" y="39523"/>
                    <a:pt x="3801" y="39430"/>
                  </a:cubicBezTo>
                  <a:cubicBezTo>
                    <a:pt x="3754" y="39336"/>
                    <a:pt x="3707" y="39288"/>
                    <a:pt x="3661" y="39193"/>
                  </a:cubicBezTo>
                  <a:lnTo>
                    <a:pt x="3661" y="39193"/>
                  </a:lnTo>
                  <a:cubicBezTo>
                    <a:pt x="3801" y="38866"/>
                    <a:pt x="3849" y="38537"/>
                    <a:pt x="3942" y="38161"/>
                  </a:cubicBezTo>
                  <a:cubicBezTo>
                    <a:pt x="4037" y="37692"/>
                    <a:pt x="4130" y="37175"/>
                    <a:pt x="4225" y="36660"/>
                  </a:cubicBezTo>
                  <a:cubicBezTo>
                    <a:pt x="4319" y="36096"/>
                    <a:pt x="4413" y="35486"/>
                    <a:pt x="4507" y="34876"/>
                  </a:cubicBezTo>
                  <a:cubicBezTo>
                    <a:pt x="4554" y="34501"/>
                    <a:pt x="4601" y="34077"/>
                    <a:pt x="4648" y="33656"/>
                  </a:cubicBezTo>
                  <a:cubicBezTo>
                    <a:pt x="4741" y="33140"/>
                    <a:pt x="4790" y="32624"/>
                    <a:pt x="4835" y="32060"/>
                  </a:cubicBezTo>
                  <a:cubicBezTo>
                    <a:pt x="4976" y="30842"/>
                    <a:pt x="5023" y="29574"/>
                    <a:pt x="5117" y="28305"/>
                  </a:cubicBezTo>
                  <a:cubicBezTo>
                    <a:pt x="5352" y="27649"/>
                    <a:pt x="5634" y="26993"/>
                    <a:pt x="5914" y="26380"/>
                  </a:cubicBezTo>
                  <a:cubicBezTo>
                    <a:pt x="6571" y="24738"/>
                    <a:pt x="7276" y="23094"/>
                    <a:pt x="7980" y="21452"/>
                  </a:cubicBezTo>
                  <a:lnTo>
                    <a:pt x="8121" y="21452"/>
                  </a:lnTo>
                  <a:cubicBezTo>
                    <a:pt x="8825" y="21404"/>
                    <a:pt x="9483" y="21264"/>
                    <a:pt x="10045" y="20889"/>
                  </a:cubicBezTo>
                  <a:cubicBezTo>
                    <a:pt x="10658" y="20467"/>
                    <a:pt x="11077" y="19902"/>
                    <a:pt x="11407" y="19246"/>
                  </a:cubicBezTo>
                  <a:cubicBezTo>
                    <a:pt x="11689" y="18544"/>
                    <a:pt x="11924" y="17745"/>
                    <a:pt x="12064" y="16994"/>
                  </a:cubicBezTo>
                  <a:cubicBezTo>
                    <a:pt x="12159" y="16194"/>
                    <a:pt x="12159" y="15399"/>
                    <a:pt x="11829" y="14645"/>
                  </a:cubicBezTo>
                  <a:cubicBezTo>
                    <a:pt x="11688" y="14271"/>
                    <a:pt x="11454" y="13943"/>
                    <a:pt x="11172" y="13708"/>
                  </a:cubicBezTo>
                  <a:cubicBezTo>
                    <a:pt x="11502" y="12909"/>
                    <a:pt x="11829" y="12160"/>
                    <a:pt x="12157" y="11362"/>
                  </a:cubicBezTo>
                  <a:cubicBezTo>
                    <a:pt x="12486" y="11408"/>
                    <a:pt x="12768" y="11454"/>
                    <a:pt x="13049" y="11502"/>
                  </a:cubicBezTo>
                  <a:cubicBezTo>
                    <a:pt x="13752" y="11643"/>
                    <a:pt x="14457" y="11784"/>
                    <a:pt x="15163" y="11877"/>
                  </a:cubicBezTo>
                  <a:cubicBezTo>
                    <a:pt x="15397" y="12205"/>
                    <a:pt x="15632" y="12487"/>
                    <a:pt x="15867" y="12721"/>
                  </a:cubicBezTo>
                  <a:cubicBezTo>
                    <a:pt x="16195" y="13098"/>
                    <a:pt x="16571" y="13425"/>
                    <a:pt x="16899" y="13755"/>
                  </a:cubicBezTo>
                  <a:cubicBezTo>
                    <a:pt x="17604" y="14365"/>
                    <a:pt x="18306" y="14975"/>
                    <a:pt x="19058" y="15538"/>
                  </a:cubicBezTo>
                  <a:cubicBezTo>
                    <a:pt x="19808" y="16149"/>
                    <a:pt x="20560" y="16759"/>
                    <a:pt x="21311" y="17322"/>
                  </a:cubicBezTo>
                  <a:cubicBezTo>
                    <a:pt x="22063" y="17886"/>
                    <a:pt x="22859" y="18448"/>
                    <a:pt x="23799" y="18260"/>
                  </a:cubicBezTo>
                  <a:cubicBezTo>
                    <a:pt x="24316" y="18166"/>
                    <a:pt x="24644" y="17932"/>
                    <a:pt x="24878" y="17557"/>
                  </a:cubicBezTo>
                  <a:cubicBezTo>
                    <a:pt x="25066" y="17886"/>
                    <a:pt x="25254" y="18260"/>
                    <a:pt x="25441" y="18590"/>
                  </a:cubicBezTo>
                  <a:cubicBezTo>
                    <a:pt x="25724" y="19107"/>
                    <a:pt x="26005" y="19623"/>
                    <a:pt x="26332" y="20139"/>
                  </a:cubicBezTo>
                  <a:cubicBezTo>
                    <a:pt x="26990" y="21171"/>
                    <a:pt x="27694" y="22158"/>
                    <a:pt x="28445" y="23141"/>
                  </a:cubicBezTo>
                  <a:cubicBezTo>
                    <a:pt x="29901" y="25113"/>
                    <a:pt x="31543" y="26897"/>
                    <a:pt x="33327" y="28539"/>
                  </a:cubicBezTo>
                  <a:cubicBezTo>
                    <a:pt x="33842" y="29009"/>
                    <a:pt x="34359" y="29384"/>
                    <a:pt x="34828" y="29853"/>
                  </a:cubicBezTo>
                  <a:cubicBezTo>
                    <a:pt x="35065" y="30089"/>
                    <a:pt x="35251" y="30323"/>
                    <a:pt x="35346" y="30652"/>
                  </a:cubicBezTo>
                  <a:cubicBezTo>
                    <a:pt x="35392" y="30793"/>
                    <a:pt x="35392" y="30980"/>
                    <a:pt x="35392" y="31121"/>
                  </a:cubicBezTo>
                  <a:cubicBezTo>
                    <a:pt x="34782" y="31918"/>
                    <a:pt x="34172" y="32811"/>
                    <a:pt x="33515" y="33560"/>
                  </a:cubicBezTo>
                  <a:cubicBezTo>
                    <a:pt x="32810" y="34358"/>
                    <a:pt x="32014" y="35110"/>
                    <a:pt x="31168" y="35812"/>
                  </a:cubicBezTo>
                  <a:cubicBezTo>
                    <a:pt x="29526" y="37127"/>
                    <a:pt x="27601" y="38208"/>
                    <a:pt x="25629" y="39005"/>
                  </a:cubicBezTo>
                  <a:cubicBezTo>
                    <a:pt x="20930" y="40979"/>
                    <a:pt x="15723" y="41401"/>
                    <a:pt x="10654" y="41213"/>
                  </a:cubicBezTo>
                  <a:close/>
                  <a:moveTo>
                    <a:pt x="17695" y="330"/>
                  </a:moveTo>
                  <a:lnTo>
                    <a:pt x="17695" y="330"/>
                  </a:lnTo>
                  <a:cubicBezTo>
                    <a:pt x="18962" y="848"/>
                    <a:pt x="20041" y="1692"/>
                    <a:pt x="21073" y="2585"/>
                  </a:cubicBezTo>
                  <a:cubicBezTo>
                    <a:pt x="21495" y="3007"/>
                    <a:pt x="21917" y="3476"/>
                    <a:pt x="22386" y="3945"/>
                  </a:cubicBezTo>
                  <a:lnTo>
                    <a:pt x="22339" y="3945"/>
                  </a:lnTo>
                  <a:cubicBezTo>
                    <a:pt x="22198" y="4133"/>
                    <a:pt x="22057" y="4273"/>
                    <a:pt x="21870" y="4463"/>
                  </a:cubicBezTo>
                  <a:cubicBezTo>
                    <a:pt x="21541" y="4837"/>
                    <a:pt x="21213" y="5165"/>
                    <a:pt x="20789" y="5493"/>
                  </a:cubicBezTo>
                  <a:cubicBezTo>
                    <a:pt x="20462" y="5775"/>
                    <a:pt x="20086" y="6058"/>
                    <a:pt x="19710" y="6339"/>
                  </a:cubicBezTo>
                  <a:cubicBezTo>
                    <a:pt x="19383" y="6527"/>
                    <a:pt x="18912" y="6713"/>
                    <a:pt x="18631" y="7041"/>
                  </a:cubicBezTo>
                  <a:cubicBezTo>
                    <a:pt x="18584" y="7041"/>
                    <a:pt x="18536" y="7088"/>
                    <a:pt x="18536" y="7088"/>
                  </a:cubicBezTo>
                  <a:cubicBezTo>
                    <a:pt x="18160" y="7275"/>
                    <a:pt x="17786" y="7557"/>
                    <a:pt x="17504" y="7887"/>
                  </a:cubicBezTo>
                  <a:cubicBezTo>
                    <a:pt x="17269" y="7793"/>
                    <a:pt x="17034" y="7699"/>
                    <a:pt x="16754" y="7650"/>
                  </a:cubicBezTo>
                  <a:cubicBezTo>
                    <a:pt x="16706" y="7228"/>
                    <a:pt x="16520" y="6853"/>
                    <a:pt x="16377" y="6478"/>
                  </a:cubicBezTo>
                  <a:cubicBezTo>
                    <a:pt x="16189" y="6056"/>
                    <a:pt x="15955" y="5632"/>
                    <a:pt x="15722" y="5258"/>
                  </a:cubicBezTo>
                  <a:cubicBezTo>
                    <a:pt x="15486" y="4976"/>
                    <a:pt x="15251" y="4694"/>
                    <a:pt x="15017" y="4460"/>
                  </a:cubicBezTo>
                  <a:cubicBezTo>
                    <a:pt x="15205" y="3990"/>
                    <a:pt x="15392" y="3568"/>
                    <a:pt x="15580" y="3100"/>
                  </a:cubicBezTo>
                  <a:cubicBezTo>
                    <a:pt x="15768" y="2535"/>
                    <a:pt x="16003" y="2018"/>
                    <a:pt x="16237" y="1457"/>
                  </a:cubicBezTo>
                  <a:cubicBezTo>
                    <a:pt x="16425" y="987"/>
                    <a:pt x="16660" y="471"/>
                    <a:pt x="16847" y="1"/>
                  </a:cubicBezTo>
                  <a:cubicBezTo>
                    <a:pt x="17130" y="97"/>
                    <a:pt x="17411" y="189"/>
                    <a:pt x="17695" y="33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11"/>
            <p:cNvSpPr/>
            <p:nvPr/>
          </p:nvSpPr>
          <p:spPr>
            <a:xfrm>
              <a:off x="8636450" y="3511125"/>
              <a:ext cx="828500" cy="1035100"/>
            </a:xfrm>
            <a:custGeom>
              <a:avLst/>
              <a:gdLst/>
              <a:ahLst/>
              <a:cxnLst/>
              <a:rect l="l" t="t" r="r" b="b"/>
              <a:pathLst>
                <a:path w="33140" h="41404" extrusionOk="0">
                  <a:moveTo>
                    <a:pt x="1" y="4322"/>
                  </a:moveTo>
                  <a:cubicBezTo>
                    <a:pt x="141" y="4133"/>
                    <a:pt x="329" y="3992"/>
                    <a:pt x="516" y="3851"/>
                  </a:cubicBezTo>
                  <a:cubicBezTo>
                    <a:pt x="611" y="3757"/>
                    <a:pt x="705" y="3663"/>
                    <a:pt x="845" y="3570"/>
                  </a:cubicBezTo>
                  <a:cubicBezTo>
                    <a:pt x="985" y="3429"/>
                    <a:pt x="1173" y="3289"/>
                    <a:pt x="1360" y="3148"/>
                  </a:cubicBezTo>
                  <a:lnTo>
                    <a:pt x="1360" y="3102"/>
                  </a:lnTo>
                  <a:cubicBezTo>
                    <a:pt x="1549" y="3571"/>
                    <a:pt x="1877" y="3993"/>
                    <a:pt x="2159" y="4369"/>
                  </a:cubicBezTo>
                  <a:cubicBezTo>
                    <a:pt x="2628" y="4839"/>
                    <a:pt x="3191" y="5213"/>
                    <a:pt x="3801" y="5449"/>
                  </a:cubicBezTo>
                  <a:cubicBezTo>
                    <a:pt x="4458" y="5683"/>
                    <a:pt x="5163" y="5730"/>
                    <a:pt x="5866" y="5635"/>
                  </a:cubicBezTo>
                  <a:cubicBezTo>
                    <a:pt x="6101" y="5588"/>
                    <a:pt x="6382" y="5495"/>
                    <a:pt x="6617" y="5402"/>
                  </a:cubicBezTo>
                  <a:cubicBezTo>
                    <a:pt x="6570" y="5496"/>
                    <a:pt x="6570" y="5543"/>
                    <a:pt x="6523" y="5635"/>
                  </a:cubicBezTo>
                  <a:cubicBezTo>
                    <a:pt x="6288" y="6201"/>
                    <a:pt x="6146" y="6763"/>
                    <a:pt x="6099" y="7372"/>
                  </a:cubicBezTo>
                  <a:lnTo>
                    <a:pt x="6099" y="7937"/>
                  </a:lnTo>
                  <a:cubicBezTo>
                    <a:pt x="3660" y="6246"/>
                    <a:pt x="1456" y="5026"/>
                    <a:pt x="1" y="4322"/>
                  </a:cubicBezTo>
                  <a:close/>
                  <a:moveTo>
                    <a:pt x="10562" y="11455"/>
                  </a:moveTo>
                  <a:cubicBezTo>
                    <a:pt x="14176" y="14741"/>
                    <a:pt x="17648" y="19012"/>
                    <a:pt x="19481" y="24364"/>
                  </a:cubicBezTo>
                  <a:cubicBezTo>
                    <a:pt x="22952" y="34361"/>
                    <a:pt x="9999" y="38162"/>
                    <a:pt x="1832" y="39571"/>
                  </a:cubicBezTo>
                  <a:cubicBezTo>
                    <a:pt x="2020" y="39618"/>
                    <a:pt x="2160" y="39712"/>
                    <a:pt x="2301" y="39807"/>
                  </a:cubicBezTo>
                  <a:cubicBezTo>
                    <a:pt x="2535" y="39995"/>
                    <a:pt x="2818" y="40134"/>
                    <a:pt x="3053" y="40229"/>
                  </a:cubicBezTo>
                  <a:cubicBezTo>
                    <a:pt x="3194" y="40322"/>
                    <a:pt x="3334" y="40369"/>
                    <a:pt x="3475" y="40417"/>
                  </a:cubicBezTo>
                  <a:cubicBezTo>
                    <a:pt x="3851" y="40557"/>
                    <a:pt x="4227" y="40698"/>
                    <a:pt x="4649" y="40791"/>
                  </a:cubicBezTo>
                  <a:cubicBezTo>
                    <a:pt x="4649" y="40791"/>
                    <a:pt x="4695" y="40791"/>
                    <a:pt x="4742" y="40839"/>
                  </a:cubicBezTo>
                  <a:cubicBezTo>
                    <a:pt x="5916" y="41119"/>
                    <a:pt x="7135" y="41215"/>
                    <a:pt x="8403" y="41215"/>
                  </a:cubicBezTo>
                  <a:lnTo>
                    <a:pt x="8403" y="41215"/>
                  </a:lnTo>
                  <a:cubicBezTo>
                    <a:pt x="13472" y="41403"/>
                    <a:pt x="18681" y="40981"/>
                    <a:pt x="23376" y="39008"/>
                  </a:cubicBezTo>
                  <a:cubicBezTo>
                    <a:pt x="25347" y="38211"/>
                    <a:pt x="27272" y="37130"/>
                    <a:pt x="28915" y="35816"/>
                  </a:cubicBezTo>
                  <a:cubicBezTo>
                    <a:pt x="29760" y="35113"/>
                    <a:pt x="30557" y="34362"/>
                    <a:pt x="31261" y="33563"/>
                  </a:cubicBezTo>
                  <a:cubicBezTo>
                    <a:pt x="31919" y="32813"/>
                    <a:pt x="32529" y="31921"/>
                    <a:pt x="33139" y="31124"/>
                  </a:cubicBezTo>
                  <a:cubicBezTo>
                    <a:pt x="33139" y="30982"/>
                    <a:pt x="33139" y="30794"/>
                    <a:pt x="33091" y="30655"/>
                  </a:cubicBezTo>
                  <a:cubicBezTo>
                    <a:pt x="32999" y="30325"/>
                    <a:pt x="32811" y="30090"/>
                    <a:pt x="32575" y="29857"/>
                  </a:cubicBezTo>
                  <a:cubicBezTo>
                    <a:pt x="32105" y="29388"/>
                    <a:pt x="31589" y="29013"/>
                    <a:pt x="31072" y="28542"/>
                  </a:cubicBezTo>
                  <a:cubicBezTo>
                    <a:pt x="29290" y="26899"/>
                    <a:pt x="27647" y="25117"/>
                    <a:pt x="26191" y="23145"/>
                  </a:cubicBezTo>
                  <a:cubicBezTo>
                    <a:pt x="25441" y="22159"/>
                    <a:pt x="24737" y="21173"/>
                    <a:pt x="24079" y="20142"/>
                  </a:cubicBezTo>
                  <a:cubicBezTo>
                    <a:pt x="23750" y="19625"/>
                    <a:pt x="23469" y="19108"/>
                    <a:pt x="23188" y="18594"/>
                  </a:cubicBezTo>
                  <a:cubicBezTo>
                    <a:pt x="23000" y="18263"/>
                    <a:pt x="22812" y="17888"/>
                    <a:pt x="22625" y="17559"/>
                  </a:cubicBezTo>
                  <a:cubicBezTo>
                    <a:pt x="22390" y="17935"/>
                    <a:pt x="22061" y="18170"/>
                    <a:pt x="21546" y="18263"/>
                  </a:cubicBezTo>
                  <a:cubicBezTo>
                    <a:pt x="20607" y="18452"/>
                    <a:pt x="19809" y="17888"/>
                    <a:pt x="19057" y="17324"/>
                  </a:cubicBezTo>
                  <a:cubicBezTo>
                    <a:pt x="18307" y="16761"/>
                    <a:pt x="17555" y="16152"/>
                    <a:pt x="16803" y="15541"/>
                  </a:cubicBezTo>
                  <a:cubicBezTo>
                    <a:pt x="16052" y="14978"/>
                    <a:pt x="15349" y="14368"/>
                    <a:pt x="14645" y="13758"/>
                  </a:cubicBezTo>
                  <a:cubicBezTo>
                    <a:pt x="14317" y="13428"/>
                    <a:pt x="13941" y="13100"/>
                    <a:pt x="13613" y="12724"/>
                  </a:cubicBezTo>
                  <a:cubicBezTo>
                    <a:pt x="13377" y="12489"/>
                    <a:pt x="13142" y="12208"/>
                    <a:pt x="12908" y="11880"/>
                  </a:cubicBezTo>
                  <a:cubicBezTo>
                    <a:pt x="12205" y="11786"/>
                    <a:pt x="11500" y="11646"/>
                    <a:pt x="10796" y="11505"/>
                  </a:cubicBezTo>
                  <a:close/>
                  <a:moveTo>
                    <a:pt x="15444" y="330"/>
                  </a:moveTo>
                  <a:lnTo>
                    <a:pt x="15444" y="330"/>
                  </a:lnTo>
                  <a:cubicBezTo>
                    <a:pt x="16711" y="848"/>
                    <a:pt x="17790" y="1692"/>
                    <a:pt x="18822" y="2585"/>
                  </a:cubicBezTo>
                  <a:cubicBezTo>
                    <a:pt x="19244" y="3007"/>
                    <a:pt x="19666" y="3476"/>
                    <a:pt x="20135" y="3945"/>
                  </a:cubicBezTo>
                  <a:lnTo>
                    <a:pt x="20088" y="3945"/>
                  </a:lnTo>
                  <a:cubicBezTo>
                    <a:pt x="19947" y="4133"/>
                    <a:pt x="19806" y="4273"/>
                    <a:pt x="19619" y="4463"/>
                  </a:cubicBezTo>
                  <a:cubicBezTo>
                    <a:pt x="19290" y="4837"/>
                    <a:pt x="18962" y="5165"/>
                    <a:pt x="18538" y="5493"/>
                  </a:cubicBezTo>
                  <a:cubicBezTo>
                    <a:pt x="18211" y="5775"/>
                    <a:pt x="17835" y="6058"/>
                    <a:pt x="17459" y="6339"/>
                  </a:cubicBezTo>
                  <a:cubicBezTo>
                    <a:pt x="17132" y="6527"/>
                    <a:pt x="16661" y="6713"/>
                    <a:pt x="16380" y="7041"/>
                  </a:cubicBezTo>
                  <a:cubicBezTo>
                    <a:pt x="16333" y="7041"/>
                    <a:pt x="16285" y="7088"/>
                    <a:pt x="16285" y="7088"/>
                  </a:cubicBezTo>
                  <a:cubicBezTo>
                    <a:pt x="15909" y="7275"/>
                    <a:pt x="15535" y="7557"/>
                    <a:pt x="15253" y="7887"/>
                  </a:cubicBezTo>
                  <a:cubicBezTo>
                    <a:pt x="15018" y="7793"/>
                    <a:pt x="14783" y="7699"/>
                    <a:pt x="14503" y="7650"/>
                  </a:cubicBezTo>
                  <a:cubicBezTo>
                    <a:pt x="14455" y="7228"/>
                    <a:pt x="14269" y="6853"/>
                    <a:pt x="14126" y="6478"/>
                  </a:cubicBezTo>
                  <a:cubicBezTo>
                    <a:pt x="13938" y="6056"/>
                    <a:pt x="13704" y="5632"/>
                    <a:pt x="13471" y="5258"/>
                  </a:cubicBezTo>
                  <a:cubicBezTo>
                    <a:pt x="13235" y="4976"/>
                    <a:pt x="13000" y="4694"/>
                    <a:pt x="12766" y="4460"/>
                  </a:cubicBezTo>
                  <a:cubicBezTo>
                    <a:pt x="12954" y="3990"/>
                    <a:pt x="13141" y="3568"/>
                    <a:pt x="13329" y="3100"/>
                  </a:cubicBezTo>
                  <a:cubicBezTo>
                    <a:pt x="13517" y="2535"/>
                    <a:pt x="13752" y="2018"/>
                    <a:pt x="13986" y="1457"/>
                  </a:cubicBezTo>
                  <a:cubicBezTo>
                    <a:pt x="14174" y="987"/>
                    <a:pt x="14409" y="471"/>
                    <a:pt x="14596" y="1"/>
                  </a:cubicBezTo>
                  <a:cubicBezTo>
                    <a:pt x="14879" y="97"/>
                    <a:pt x="15160" y="189"/>
                    <a:pt x="15444" y="33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1"/>
            <p:cNvSpPr/>
            <p:nvPr/>
          </p:nvSpPr>
          <p:spPr>
            <a:xfrm>
              <a:off x="8871150" y="3498250"/>
              <a:ext cx="54000" cy="95125"/>
            </a:xfrm>
            <a:custGeom>
              <a:avLst/>
              <a:gdLst/>
              <a:ahLst/>
              <a:cxnLst/>
              <a:rect l="l" t="t" r="r" b="b"/>
              <a:pathLst>
                <a:path w="2160" h="3805" extrusionOk="0">
                  <a:moveTo>
                    <a:pt x="1" y="3804"/>
                  </a:moveTo>
                  <a:lnTo>
                    <a:pt x="1" y="3804"/>
                  </a:lnTo>
                  <a:cubicBezTo>
                    <a:pt x="281" y="3474"/>
                    <a:pt x="563" y="3194"/>
                    <a:pt x="797" y="2864"/>
                  </a:cubicBezTo>
                  <a:cubicBezTo>
                    <a:pt x="1033" y="2537"/>
                    <a:pt x="1219" y="2162"/>
                    <a:pt x="1361" y="1786"/>
                  </a:cubicBezTo>
                  <a:cubicBezTo>
                    <a:pt x="1408" y="1693"/>
                    <a:pt x="1503" y="1551"/>
                    <a:pt x="1503" y="1410"/>
                  </a:cubicBezTo>
                  <a:cubicBezTo>
                    <a:pt x="1597" y="1176"/>
                    <a:pt x="1691" y="893"/>
                    <a:pt x="1737" y="612"/>
                  </a:cubicBezTo>
                  <a:cubicBezTo>
                    <a:pt x="1783" y="471"/>
                    <a:pt x="1783" y="330"/>
                    <a:pt x="1783" y="189"/>
                  </a:cubicBezTo>
                  <a:lnTo>
                    <a:pt x="1783" y="47"/>
                  </a:lnTo>
                  <a:lnTo>
                    <a:pt x="1783" y="0"/>
                  </a:lnTo>
                  <a:lnTo>
                    <a:pt x="2160" y="0"/>
                  </a:lnTo>
                  <a:cubicBezTo>
                    <a:pt x="2113" y="142"/>
                    <a:pt x="2066" y="329"/>
                    <a:pt x="1972" y="469"/>
                  </a:cubicBezTo>
                  <a:cubicBezTo>
                    <a:pt x="1783" y="891"/>
                    <a:pt x="1595" y="1362"/>
                    <a:pt x="1409" y="1831"/>
                  </a:cubicBezTo>
                  <a:lnTo>
                    <a:pt x="1409" y="1831"/>
                  </a:lnTo>
                  <a:cubicBezTo>
                    <a:pt x="1126" y="2441"/>
                    <a:pt x="846" y="3098"/>
                    <a:pt x="611" y="3756"/>
                  </a:cubicBezTo>
                  <a:cubicBezTo>
                    <a:pt x="420" y="3757"/>
                    <a:pt x="188" y="3757"/>
                    <a:pt x="1" y="380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1"/>
            <p:cNvSpPr/>
            <p:nvPr/>
          </p:nvSpPr>
          <p:spPr>
            <a:xfrm>
              <a:off x="8603500" y="3116900"/>
              <a:ext cx="305175" cy="362675"/>
            </a:xfrm>
            <a:custGeom>
              <a:avLst/>
              <a:gdLst/>
              <a:ahLst/>
              <a:cxnLst/>
              <a:rect l="l" t="t" r="r" b="b"/>
              <a:pathLst>
                <a:path w="12207" h="14507" extrusionOk="0">
                  <a:moveTo>
                    <a:pt x="2961" y="1"/>
                  </a:moveTo>
                  <a:lnTo>
                    <a:pt x="2961" y="1"/>
                  </a:lnTo>
                  <a:cubicBezTo>
                    <a:pt x="3008" y="49"/>
                    <a:pt x="3008" y="96"/>
                    <a:pt x="3054" y="189"/>
                  </a:cubicBezTo>
                  <a:cubicBezTo>
                    <a:pt x="3195" y="425"/>
                    <a:pt x="3335" y="659"/>
                    <a:pt x="3522" y="895"/>
                  </a:cubicBezTo>
                  <a:cubicBezTo>
                    <a:pt x="3898" y="1412"/>
                    <a:pt x="4368" y="1879"/>
                    <a:pt x="4838" y="2256"/>
                  </a:cubicBezTo>
                  <a:cubicBezTo>
                    <a:pt x="5353" y="2631"/>
                    <a:pt x="5869" y="2913"/>
                    <a:pt x="6432" y="3148"/>
                  </a:cubicBezTo>
                  <a:cubicBezTo>
                    <a:pt x="7042" y="3428"/>
                    <a:pt x="7652" y="3570"/>
                    <a:pt x="8263" y="3710"/>
                  </a:cubicBezTo>
                  <a:cubicBezTo>
                    <a:pt x="8826" y="3803"/>
                    <a:pt x="9436" y="3945"/>
                    <a:pt x="9952" y="4225"/>
                  </a:cubicBezTo>
                  <a:cubicBezTo>
                    <a:pt x="10468" y="4509"/>
                    <a:pt x="10845" y="4929"/>
                    <a:pt x="11125" y="5446"/>
                  </a:cubicBezTo>
                  <a:cubicBezTo>
                    <a:pt x="11408" y="5962"/>
                    <a:pt x="11548" y="6619"/>
                    <a:pt x="11642" y="7182"/>
                  </a:cubicBezTo>
                  <a:cubicBezTo>
                    <a:pt x="11782" y="7888"/>
                    <a:pt x="11924" y="8590"/>
                    <a:pt x="12018" y="9295"/>
                  </a:cubicBezTo>
                  <a:cubicBezTo>
                    <a:pt x="12159" y="10093"/>
                    <a:pt x="12206" y="10891"/>
                    <a:pt x="12206" y="11690"/>
                  </a:cubicBezTo>
                  <a:cubicBezTo>
                    <a:pt x="12206" y="11737"/>
                    <a:pt x="12206" y="11832"/>
                    <a:pt x="12159" y="11878"/>
                  </a:cubicBezTo>
                  <a:cubicBezTo>
                    <a:pt x="12065" y="12067"/>
                    <a:pt x="11924" y="12254"/>
                    <a:pt x="11735" y="12441"/>
                  </a:cubicBezTo>
                  <a:cubicBezTo>
                    <a:pt x="11501" y="12676"/>
                    <a:pt x="11267" y="12957"/>
                    <a:pt x="10984" y="13192"/>
                  </a:cubicBezTo>
                  <a:cubicBezTo>
                    <a:pt x="10422" y="13662"/>
                    <a:pt x="9718" y="13990"/>
                    <a:pt x="8965" y="14178"/>
                  </a:cubicBezTo>
                  <a:cubicBezTo>
                    <a:pt x="7557" y="14506"/>
                    <a:pt x="6009" y="14461"/>
                    <a:pt x="4600" y="14084"/>
                  </a:cubicBezTo>
                  <a:cubicBezTo>
                    <a:pt x="3802" y="13801"/>
                    <a:pt x="3051" y="13428"/>
                    <a:pt x="2394" y="12960"/>
                  </a:cubicBezTo>
                  <a:cubicBezTo>
                    <a:pt x="2301" y="12864"/>
                    <a:pt x="2206" y="12769"/>
                    <a:pt x="2114" y="12722"/>
                  </a:cubicBezTo>
                  <a:cubicBezTo>
                    <a:pt x="1879" y="12534"/>
                    <a:pt x="1692" y="12347"/>
                    <a:pt x="1504" y="12112"/>
                  </a:cubicBezTo>
                  <a:cubicBezTo>
                    <a:pt x="1455" y="12067"/>
                    <a:pt x="1362" y="11971"/>
                    <a:pt x="1316" y="11878"/>
                  </a:cubicBezTo>
                  <a:cubicBezTo>
                    <a:pt x="1269" y="11832"/>
                    <a:pt x="1269" y="11785"/>
                    <a:pt x="1221" y="11785"/>
                  </a:cubicBezTo>
                  <a:cubicBezTo>
                    <a:pt x="423" y="10658"/>
                    <a:pt x="1" y="9296"/>
                    <a:pt x="95" y="7936"/>
                  </a:cubicBezTo>
                  <a:cubicBezTo>
                    <a:pt x="142" y="7559"/>
                    <a:pt x="189" y="7137"/>
                    <a:pt x="283" y="6762"/>
                  </a:cubicBezTo>
                  <a:cubicBezTo>
                    <a:pt x="377" y="6293"/>
                    <a:pt x="472" y="5869"/>
                    <a:pt x="659" y="5400"/>
                  </a:cubicBezTo>
                  <a:cubicBezTo>
                    <a:pt x="705" y="5259"/>
                    <a:pt x="752" y="5118"/>
                    <a:pt x="799" y="4978"/>
                  </a:cubicBezTo>
                  <a:cubicBezTo>
                    <a:pt x="1035" y="4368"/>
                    <a:pt x="1127" y="3664"/>
                    <a:pt x="940" y="3006"/>
                  </a:cubicBezTo>
                  <a:cubicBezTo>
                    <a:pt x="1175" y="2632"/>
                    <a:pt x="1362" y="2256"/>
                    <a:pt x="1597" y="1879"/>
                  </a:cubicBezTo>
                  <a:cubicBezTo>
                    <a:pt x="1597" y="1831"/>
                    <a:pt x="1645" y="1831"/>
                    <a:pt x="1645" y="1785"/>
                  </a:cubicBezTo>
                  <a:cubicBezTo>
                    <a:pt x="1880" y="1363"/>
                    <a:pt x="2114" y="987"/>
                    <a:pt x="2394" y="611"/>
                  </a:cubicBezTo>
                  <a:cubicBezTo>
                    <a:pt x="2441" y="564"/>
                    <a:pt x="2536" y="471"/>
                    <a:pt x="2583" y="376"/>
                  </a:cubicBezTo>
                  <a:cubicBezTo>
                    <a:pt x="2728" y="235"/>
                    <a:pt x="2868" y="141"/>
                    <a:pt x="2961" y="1"/>
                  </a:cubicBezTo>
                  <a:close/>
                </a:path>
              </a:pathLst>
            </a:custGeom>
            <a:solidFill>
              <a:srgbClr val="ECB8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11"/>
            <p:cNvSpPr/>
            <p:nvPr/>
          </p:nvSpPr>
          <p:spPr>
            <a:xfrm>
              <a:off x="8397100" y="3201375"/>
              <a:ext cx="698200" cy="1550075"/>
            </a:xfrm>
            <a:custGeom>
              <a:avLst/>
              <a:gdLst/>
              <a:ahLst/>
              <a:cxnLst/>
              <a:rect l="l" t="t" r="r" b="b"/>
              <a:pathLst>
                <a:path w="27928" h="62003" extrusionOk="0">
                  <a:moveTo>
                    <a:pt x="11311" y="40883"/>
                  </a:moveTo>
                  <a:lnTo>
                    <a:pt x="11311" y="40883"/>
                  </a:lnTo>
                  <a:cubicBezTo>
                    <a:pt x="11311" y="40976"/>
                    <a:pt x="11264" y="41023"/>
                    <a:pt x="11264" y="41071"/>
                  </a:cubicBezTo>
                  <a:cubicBezTo>
                    <a:pt x="11029" y="41587"/>
                    <a:pt x="10842" y="42104"/>
                    <a:pt x="10607" y="42573"/>
                  </a:cubicBezTo>
                  <a:cubicBezTo>
                    <a:pt x="9810" y="44592"/>
                    <a:pt x="8965" y="46610"/>
                    <a:pt x="8121" y="48581"/>
                  </a:cubicBezTo>
                  <a:cubicBezTo>
                    <a:pt x="7557" y="49941"/>
                    <a:pt x="6993" y="51302"/>
                    <a:pt x="6431" y="52664"/>
                  </a:cubicBezTo>
                  <a:cubicBezTo>
                    <a:pt x="6245" y="53133"/>
                    <a:pt x="6054" y="53556"/>
                    <a:pt x="5868" y="54025"/>
                  </a:cubicBezTo>
                  <a:cubicBezTo>
                    <a:pt x="4975" y="56089"/>
                    <a:pt x="4131" y="58203"/>
                    <a:pt x="3286" y="60267"/>
                  </a:cubicBezTo>
                  <a:cubicBezTo>
                    <a:pt x="3098" y="60737"/>
                    <a:pt x="3003" y="61252"/>
                    <a:pt x="2817" y="61721"/>
                  </a:cubicBezTo>
                  <a:cubicBezTo>
                    <a:pt x="2769" y="61815"/>
                    <a:pt x="2817" y="61861"/>
                    <a:pt x="2817" y="61909"/>
                  </a:cubicBezTo>
                  <a:lnTo>
                    <a:pt x="2769" y="62003"/>
                  </a:lnTo>
                  <a:cubicBezTo>
                    <a:pt x="2066" y="61768"/>
                    <a:pt x="1222" y="61815"/>
                    <a:pt x="562" y="61863"/>
                  </a:cubicBezTo>
                  <a:cubicBezTo>
                    <a:pt x="374" y="61863"/>
                    <a:pt x="186" y="61909"/>
                    <a:pt x="0" y="61909"/>
                  </a:cubicBezTo>
                  <a:cubicBezTo>
                    <a:pt x="1689" y="58483"/>
                    <a:pt x="3239" y="55010"/>
                    <a:pt x="4834" y="51536"/>
                  </a:cubicBezTo>
                  <a:cubicBezTo>
                    <a:pt x="4928" y="51348"/>
                    <a:pt x="4975" y="51208"/>
                    <a:pt x="5068" y="51020"/>
                  </a:cubicBezTo>
                  <a:cubicBezTo>
                    <a:pt x="5209" y="50786"/>
                    <a:pt x="5304" y="50504"/>
                    <a:pt x="5443" y="50270"/>
                  </a:cubicBezTo>
                  <a:cubicBezTo>
                    <a:pt x="6992" y="46797"/>
                    <a:pt x="8541" y="43370"/>
                    <a:pt x="10090" y="39897"/>
                  </a:cubicBezTo>
                  <a:cubicBezTo>
                    <a:pt x="10232" y="39522"/>
                    <a:pt x="10373" y="39192"/>
                    <a:pt x="10559" y="38816"/>
                  </a:cubicBezTo>
                  <a:cubicBezTo>
                    <a:pt x="10607" y="38723"/>
                    <a:pt x="10654" y="38582"/>
                    <a:pt x="10701" y="38442"/>
                  </a:cubicBezTo>
                  <a:cubicBezTo>
                    <a:pt x="10936" y="37925"/>
                    <a:pt x="11169" y="37407"/>
                    <a:pt x="11404" y="36893"/>
                  </a:cubicBezTo>
                  <a:cubicBezTo>
                    <a:pt x="11734" y="36189"/>
                    <a:pt x="12062" y="35438"/>
                    <a:pt x="12344" y="34687"/>
                  </a:cubicBezTo>
                  <a:cubicBezTo>
                    <a:pt x="12532" y="34312"/>
                    <a:pt x="12674" y="33934"/>
                    <a:pt x="12861" y="33561"/>
                  </a:cubicBezTo>
                  <a:cubicBezTo>
                    <a:pt x="13049" y="33514"/>
                    <a:pt x="13235" y="33467"/>
                    <a:pt x="13376" y="33373"/>
                  </a:cubicBezTo>
                  <a:cubicBezTo>
                    <a:pt x="13423" y="33419"/>
                    <a:pt x="13471" y="33419"/>
                    <a:pt x="13471" y="33419"/>
                  </a:cubicBezTo>
                  <a:cubicBezTo>
                    <a:pt x="13752" y="33559"/>
                    <a:pt x="14033" y="33654"/>
                    <a:pt x="14315" y="33747"/>
                  </a:cubicBezTo>
                  <a:cubicBezTo>
                    <a:pt x="13891" y="34827"/>
                    <a:pt x="13423" y="35908"/>
                    <a:pt x="13000" y="36985"/>
                  </a:cubicBezTo>
                  <a:cubicBezTo>
                    <a:pt x="12812" y="37362"/>
                    <a:pt x="12625" y="37786"/>
                    <a:pt x="12484" y="38206"/>
                  </a:cubicBezTo>
                  <a:cubicBezTo>
                    <a:pt x="12109" y="39099"/>
                    <a:pt x="11734" y="39991"/>
                    <a:pt x="11311" y="40883"/>
                  </a:cubicBezTo>
                  <a:close/>
                  <a:moveTo>
                    <a:pt x="27739" y="329"/>
                  </a:moveTo>
                  <a:lnTo>
                    <a:pt x="27739" y="329"/>
                  </a:lnTo>
                  <a:cubicBezTo>
                    <a:pt x="27879" y="517"/>
                    <a:pt x="27927" y="800"/>
                    <a:pt x="27879" y="1080"/>
                  </a:cubicBezTo>
                  <a:cubicBezTo>
                    <a:pt x="27833" y="1363"/>
                    <a:pt x="27833" y="1644"/>
                    <a:pt x="27739" y="1925"/>
                  </a:cubicBezTo>
                  <a:lnTo>
                    <a:pt x="27739" y="2067"/>
                  </a:lnTo>
                  <a:cubicBezTo>
                    <a:pt x="27647" y="2395"/>
                    <a:pt x="27551" y="2724"/>
                    <a:pt x="27411" y="3053"/>
                  </a:cubicBezTo>
                  <a:cubicBezTo>
                    <a:pt x="27411" y="3100"/>
                    <a:pt x="27364" y="3195"/>
                    <a:pt x="27364" y="3242"/>
                  </a:cubicBezTo>
                  <a:cubicBezTo>
                    <a:pt x="27270" y="3430"/>
                    <a:pt x="27222" y="3570"/>
                    <a:pt x="27129" y="3758"/>
                  </a:cubicBezTo>
                  <a:cubicBezTo>
                    <a:pt x="27082" y="3898"/>
                    <a:pt x="26987" y="3992"/>
                    <a:pt x="26941" y="4132"/>
                  </a:cubicBezTo>
                  <a:cubicBezTo>
                    <a:pt x="26753" y="4557"/>
                    <a:pt x="26565" y="4931"/>
                    <a:pt x="26377" y="5353"/>
                  </a:cubicBezTo>
                  <a:cubicBezTo>
                    <a:pt x="25861" y="6526"/>
                    <a:pt x="25345" y="7653"/>
                    <a:pt x="24876" y="8826"/>
                  </a:cubicBezTo>
                  <a:cubicBezTo>
                    <a:pt x="24641" y="9436"/>
                    <a:pt x="24359" y="9999"/>
                    <a:pt x="24125" y="10609"/>
                  </a:cubicBezTo>
                  <a:cubicBezTo>
                    <a:pt x="23983" y="10890"/>
                    <a:pt x="23891" y="11173"/>
                    <a:pt x="23748" y="11455"/>
                  </a:cubicBezTo>
                  <a:cubicBezTo>
                    <a:pt x="23655" y="11643"/>
                    <a:pt x="23607" y="11831"/>
                    <a:pt x="23513" y="12018"/>
                  </a:cubicBezTo>
                  <a:cubicBezTo>
                    <a:pt x="23513" y="12064"/>
                    <a:pt x="23467" y="12110"/>
                    <a:pt x="23467" y="12159"/>
                  </a:cubicBezTo>
                  <a:cubicBezTo>
                    <a:pt x="23372" y="12301"/>
                    <a:pt x="23325" y="12441"/>
                    <a:pt x="23278" y="12581"/>
                  </a:cubicBezTo>
                  <a:cubicBezTo>
                    <a:pt x="23137" y="12957"/>
                    <a:pt x="22950" y="13333"/>
                    <a:pt x="22809" y="13707"/>
                  </a:cubicBezTo>
                  <a:cubicBezTo>
                    <a:pt x="22668" y="14037"/>
                    <a:pt x="22527" y="14365"/>
                    <a:pt x="22387" y="14646"/>
                  </a:cubicBezTo>
                  <a:cubicBezTo>
                    <a:pt x="22247" y="14975"/>
                    <a:pt x="22105" y="15303"/>
                    <a:pt x="21963" y="15632"/>
                  </a:cubicBezTo>
                  <a:cubicBezTo>
                    <a:pt x="21869" y="15866"/>
                    <a:pt x="21775" y="16101"/>
                    <a:pt x="21682" y="16289"/>
                  </a:cubicBezTo>
                  <a:cubicBezTo>
                    <a:pt x="21540" y="16196"/>
                    <a:pt x="21400" y="16101"/>
                    <a:pt x="21211" y="16054"/>
                  </a:cubicBezTo>
                  <a:cubicBezTo>
                    <a:pt x="21069" y="15960"/>
                    <a:pt x="20930" y="15913"/>
                    <a:pt x="20789" y="15866"/>
                  </a:cubicBezTo>
                  <a:cubicBezTo>
                    <a:pt x="20647" y="15820"/>
                    <a:pt x="20507" y="15771"/>
                    <a:pt x="20367" y="15725"/>
                  </a:cubicBezTo>
                  <a:lnTo>
                    <a:pt x="20367" y="15725"/>
                  </a:lnTo>
                  <a:cubicBezTo>
                    <a:pt x="20555" y="15209"/>
                    <a:pt x="20742" y="14691"/>
                    <a:pt x="20977" y="14177"/>
                  </a:cubicBezTo>
                  <a:cubicBezTo>
                    <a:pt x="21306" y="13426"/>
                    <a:pt x="21587" y="12628"/>
                    <a:pt x="21914" y="11877"/>
                  </a:cubicBezTo>
                  <a:lnTo>
                    <a:pt x="21914" y="11783"/>
                  </a:lnTo>
                  <a:cubicBezTo>
                    <a:pt x="21962" y="11688"/>
                    <a:pt x="22009" y="11548"/>
                    <a:pt x="22057" y="11453"/>
                  </a:cubicBezTo>
                  <a:cubicBezTo>
                    <a:pt x="22103" y="11358"/>
                    <a:pt x="22103" y="11312"/>
                    <a:pt x="22152" y="11218"/>
                  </a:cubicBezTo>
                  <a:cubicBezTo>
                    <a:pt x="22152" y="11218"/>
                    <a:pt x="22152" y="11172"/>
                    <a:pt x="22198" y="11172"/>
                  </a:cubicBezTo>
                  <a:cubicBezTo>
                    <a:pt x="22340" y="10796"/>
                    <a:pt x="22481" y="10468"/>
                    <a:pt x="22620" y="10141"/>
                  </a:cubicBezTo>
                  <a:cubicBezTo>
                    <a:pt x="23699" y="7323"/>
                    <a:pt x="24781" y="4554"/>
                    <a:pt x="25813" y="1737"/>
                  </a:cubicBezTo>
                  <a:cubicBezTo>
                    <a:pt x="25906" y="1549"/>
                    <a:pt x="25954" y="1410"/>
                    <a:pt x="26001" y="1222"/>
                  </a:cubicBezTo>
                  <a:cubicBezTo>
                    <a:pt x="26142" y="939"/>
                    <a:pt x="26236" y="610"/>
                    <a:pt x="26328" y="329"/>
                  </a:cubicBezTo>
                  <a:cubicBezTo>
                    <a:pt x="26376" y="282"/>
                    <a:pt x="26376" y="282"/>
                    <a:pt x="26376" y="235"/>
                  </a:cubicBezTo>
                  <a:cubicBezTo>
                    <a:pt x="26423" y="188"/>
                    <a:pt x="26470" y="140"/>
                    <a:pt x="26516" y="140"/>
                  </a:cubicBezTo>
                  <a:cubicBezTo>
                    <a:pt x="26611" y="94"/>
                    <a:pt x="26707" y="48"/>
                    <a:pt x="26799" y="0"/>
                  </a:cubicBezTo>
                  <a:lnTo>
                    <a:pt x="27221" y="0"/>
                  </a:lnTo>
                  <a:cubicBezTo>
                    <a:pt x="27456" y="48"/>
                    <a:pt x="27644" y="143"/>
                    <a:pt x="27739" y="329"/>
                  </a:cubicBezTo>
                  <a:close/>
                  <a:moveTo>
                    <a:pt x="17742" y="25583"/>
                  </a:moveTo>
                  <a:lnTo>
                    <a:pt x="17742" y="25583"/>
                  </a:lnTo>
                  <a:cubicBezTo>
                    <a:pt x="17366" y="25395"/>
                    <a:pt x="16897" y="25253"/>
                    <a:pt x="16427" y="25206"/>
                  </a:cubicBezTo>
                  <a:cubicBezTo>
                    <a:pt x="16757" y="24502"/>
                    <a:pt x="17037" y="23800"/>
                    <a:pt x="17320" y="23047"/>
                  </a:cubicBezTo>
                  <a:cubicBezTo>
                    <a:pt x="17742" y="23282"/>
                    <a:pt x="18164" y="23422"/>
                    <a:pt x="18634" y="23565"/>
                  </a:cubicBezTo>
                  <a:cubicBezTo>
                    <a:pt x="18353" y="24175"/>
                    <a:pt x="18119" y="24736"/>
                    <a:pt x="17836" y="25346"/>
                  </a:cubicBezTo>
                  <a:cubicBezTo>
                    <a:pt x="17836" y="25441"/>
                    <a:pt x="17789" y="25537"/>
                    <a:pt x="17742" y="25583"/>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1"/>
            <p:cNvSpPr/>
            <p:nvPr/>
          </p:nvSpPr>
          <p:spPr>
            <a:xfrm>
              <a:off x="8573075" y="3783600"/>
              <a:ext cx="281775" cy="241700"/>
            </a:xfrm>
            <a:custGeom>
              <a:avLst/>
              <a:gdLst/>
              <a:ahLst/>
              <a:cxnLst/>
              <a:rect l="l" t="t" r="r" b="b"/>
              <a:pathLst>
                <a:path w="11271" h="9668" extrusionOk="0">
                  <a:moveTo>
                    <a:pt x="9575" y="4639"/>
                  </a:moveTo>
                  <a:lnTo>
                    <a:pt x="9575" y="4639"/>
                  </a:lnTo>
                  <a:cubicBezTo>
                    <a:pt x="9295" y="4639"/>
                    <a:pt x="9060" y="4734"/>
                    <a:pt x="8777" y="4828"/>
                  </a:cubicBezTo>
                  <a:cubicBezTo>
                    <a:pt x="8589" y="4874"/>
                    <a:pt x="8683" y="5110"/>
                    <a:pt x="8872" y="5110"/>
                  </a:cubicBezTo>
                  <a:cubicBezTo>
                    <a:pt x="9060" y="5062"/>
                    <a:pt x="9295" y="5062"/>
                    <a:pt x="9529" y="5062"/>
                  </a:cubicBezTo>
                  <a:cubicBezTo>
                    <a:pt x="9575" y="5062"/>
                    <a:pt x="9575" y="5110"/>
                    <a:pt x="9575" y="5110"/>
                  </a:cubicBezTo>
                  <a:cubicBezTo>
                    <a:pt x="9858" y="5110"/>
                    <a:pt x="10093" y="5110"/>
                    <a:pt x="10327" y="5157"/>
                  </a:cubicBezTo>
                  <a:cubicBezTo>
                    <a:pt x="10374" y="5204"/>
                    <a:pt x="10420" y="5204"/>
                    <a:pt x="10468" y="5204"/>
                  </a:cubicBezTo>
                  <a:cubicBezTo>
                    <a:pt x="10654" y="5251"/>
                    <a:pt x="10797" y="5296"/>
                    <a:pt x="10984" y="5392"/>
                  </a:cubicBezTo>
                  <a:cubicBezTo>
                    <a:pt x="11079" y="5439"/>
                    <a:pt x="11172" y="5486"/>
                    <a:pt x="11267" y="5581"/>
                  </a:cubicBezTo>
                  <a:lnTo>
                    <a:pt x="11267" y="5676"/>
                  </a:lnTo>
                  <a:cubicBezTo>
                    <a:pt x="11219" y="6098"/>
                    <a:pt x="11079" y="6520"/>
                    <a:pt x="10984" y="6942"/>
                  </a:cubicBezTo>
                  <a:cubicBezTo>
                    <a:pt x="10842" y="6847"/>
                    <a:pt x="10702" y="6801"/>
                    <a:pt x="10514" y="6708"/>
                  </a:cubicBezTo>
                  <a:cubicBezTo>
                    <a:pt x="10326" y="6660"/>
                    <a:pt x="10092" y="6614"/>
                    <a:pt x="9904" y="6614"/>
                  </a:cubicBezTo>
                  <a:cubicBezTo>
                    <a:pt x="9716" y="6614"/>
                    <a:pt x="9527" y="6614"/>
                    <a:pt x="9340" y="6708"/>
                  </a:cubicBezTo>
                  <a:cubicBezTo>
                    <a:pt x="9246" y="6708"/>
                    <a:pt x="9246" y="6849"/>
                    <a:pt x="9340" y="6896"/>
                  </a:cubicBezTo>
                  <a:cubicBezTo>
                    <a:pt x="9482" y="6943"/>
                    <a:pt x="9622" y="6943"/>
                    <a:pt x="9717" y="6989"/>
                  </a:cubicBezTo>
                  <a:cubicBezTo>
                    <a:pt x="9952" y="7036"/>
                    <a:pt x="10139" y="7082"/>
                    <a:pt x="10327" y="7177"/>
                  </a:cubicBezTo>
                  <a:cubicBezTo>
                    <a:pt x="10515" y="7272"/>
                    <a:pt x="10654" y="7414"/>
                    <a:pt x="10797" y="7508"/>
                  </a:cubicBezTo>
                  <a:lnTo>
                    <a:pt x="10797" y="7555"/>
                  </a:lnTo>
                  <a:cubicBezTo>
                    <a:pt x="10654" y="7931"/>
                    <a:pt x="10468" y="8306"/>
                    <a:pt x="10235" y="8587"/>
                  </a:cubicBezTo>
                  <a:cubicBezTo>
                    <a:pt x="10093" y="8540"/>
                    <a:pt x="9952" y="8493"/>
                    <a:pt x="9858" y="8446"/>
                  </a:cubicBezTo>
                  <a:cubicBezTo>
                    <a:pt x="9622" y="8352"/>
                    <a:pt x="9436" y="8257"/>
                    <a:pt x="9200" y="8257"/>
                  </a:cubicBezTo>
                  <a:cubicBezTo>
                    <a:pt x="9153" y="8210"/>
                    <a:pt x="9060" y="8210"/>
                    <a:pt x="8965" y="8210"/>
                  </a:cubicBezTo>
                  <a:cubicBezTo>
                    <a:pt x="8730" y="8164"/>
                    <a:pt x="8730" y="8539"/>
                    <a:pt x="8917" y="8632"/>
                  </a:cubicBezTo>
                  <a:lnTo>
                    <a:pt x="9058" y="8632"/>
                  </a:lnTo>
                  <a:cubicBezTo>
                    <a:pt x="9246" y="8727"/>
                    <a:pt x="9480" y="8821"/>
                    <a:pt x="9667" y="8915"/>
                  </a:cubicBezTo>
                  <a:cubicBezTo>
                    <a:pt x="9713" y="8962"/>
                    <a:pt x="9762" y="8962"/>
                    <a:pt x="9809" y="9009"/>
                  </a:cubicBezTo>
                  <a:cubicBezTo>
                    <a:pt x="9480" y="9246"/>
                    <a:pt x="9058" y="9480"/>
                    <a:pt x="8681" y="9573"/>
                  </a:cubicBezTo>
                  <a:lnTo>
                    <a:pt x="8634" y="9573"/>
                  </a:lnTo>
                  <a:cubicBezTo>
                    <a:pt x="8307" y="9668"/>
                    <a:pt x="7979" y="9668"/>
                    <a:pt x="7649" y="9620"/>
                  </a:cubicBezTo>
                  <a:cubicBezTo>
                    <a:pt x="7414" y="9573"/>
                    <a:pt x="7180" y="9480"/>
                    <a:pt x="6899" y="9432"/>
                  </a:cubicBezTo>
                  <a:cubicBezTo>
                    <a:pt x="6710" y="9338"/>
                    <a:pt x="6523" y="9244"/>
                    <a:pt x="6335" y="9101"/>
                  </a:cubicBezTo>
                  <a:cubicBezTo>
                    <a:pt x="6052" y="8961"/>
                    <a:pt x="5818" y="8774"/>
                    <a:pt x="5538" y="8586"/>
                  </a:cubicBezTo>
                  <a:cubicBezTo>
                    <a:pt x="5491" y="8539"/>
                    <a:pt x="5396" y="8491"/>
                    <a:pt x="5350" y="8444"/>
                  </a:cubicBezTo>
                  <a:cubicBezTo>
                    <a:pt x="5256" y="8351"/>
                    <a:pt x="5163" y="8397"/>
                    <a:pt x="5069" y="8397"/>
                  </a:cubicBezTo>
                  <a:cubicBezTo>
                    <a:pt x="4928" y="8490"/>
                    <a:pt x="4881" y="8678"/>
                    <a:pt x="4928" y="8819"/>
                  </a:cubicBezTo>
                  <a:cubicBezTo>
                    <a:pt x="5020" y="8961"/>
                    <a:pt x="5069" y="9055"/>
                    <a:pt x="5163" y="9150"/>
                  </a:cubicBezTo>
                  <a:cubicBezTo>
                    <a:pt x="5163" y="9197"/>
                    <a:pt x="5211" y="9245"/>
                    <a:pt x="5257" y="9292"/>
                  </a:cubicBezTo>
                  <a:cubicBezTo>
                    <a:pt x="5211" y="9338"/>
                    <a:pt x="5211" y="9384"/>
                    <a:pt x="5163" y="9432"/>
                  </a:cubicBezTo>
                  <a:cubicBezTo>
                    <a:pt x="5163" y="9480"/>
                    <a:pt x="5116" y="9527"/>
                    <a:pt x="5116" y="9620"/>
                  </a:cubicBezTo>
                  <a:lnTo>
                    <a:pt x="4882" y="9620"/>
                  </a:lnTo>
                  <a:lnTo>
                    <a:pt x="4648" y="9620"/>
                  </a:lnTo>
                  <a:lnTo>
                    <a:pt x="4225" y="9620"/>
                  </a:lnTo>
                  <a:lnTo>
                    <a:pt x="3803" y="9620"/>
                  </a:lnTo>
                  <a:cubicBezTo>
                    <a:pt x="3568" y="9620"/>
                    <a:pt x="3334" y="9573"/>
                    <a:pt x="3098" y="9573"/>
                  </a:cubicBezTo>
                  <a:cubicBezTo>
                    <a:pt x="2583" y="9480"/>
                    <a:pt x="2066" y="9385"/>
                    <a:pt x="1596" y="9199"/>
                  </a:cubicBezTo>
                  <a:cubicBezTo>
                    <a:pt x="1221" y="9103"/>
                    <a:pt x="798" y="8962"/>
                    <a:pt x="517" y="8681"/>
                  </a:cubicBezTo>
                  <a:cubicBezTo>
                    <a:pt x="234" y="8401"/>
                    <a:pt x="93" y="7979"/>
                    <a:pt x="47" y="7604"/>
                  </a:cubicBezTo>
                  <a:cubicBezTo>
                    <a:pt x="1" y="7086"/>
                    <a:pt x="1" y="6571"/>
                    <a:pt x="1" y="6055"/>
                  </a:cubicBezTo>
                  <a:cubicBezTo>
                    <a:pt x="1" y="4929"/>
                    <a:pt x="95" y="3850"/>
                    <a:pt x="189" y="2723"/>
                  </a:cubicBezTo>
                  <a:cubicBezTo>
                    <a:pt x="285" y="1831"/>
                    <a:pt x="518" y="893"/>
                    <a:pt x="612" y="1"/>
                  </a:cubicBezTo>
                  <a:cubicBezTo>
                    <a:pt x="660" y="48"/>
                    <a:pt x="753" y="94"/>
                    <a:pt x="800" y="94"/>
                  </a:cubicBezTo>
                  <a:cubicBezTo>
                    <a:pt x="1458" y="612"/>
                    <a:pt x="2209" y="1081"/>
                    <a:pt x="3007" y="1361"/>
                  </a:cubicBezTo>
                  <a:cubicBezTo>
                    <a:pt x="3102" y="1408"/>
                    <a:pt x="3148" y="1408"/>
                    <a:pt x="3243" y="1408"/>
                  </a:cubicBezTo>
                  <a:cubicBezTo>
                    <a:pt x="3290" y="1878"/>
                    <a:pt x="3383" y="2348"/>
                    <a:pt x="3477" y="2817"/>
                  </a:cubicBezTo>
                  <a:lnTo>
                    <a:pt x="3477" y="3287"/>
                  </a:lnTo>
                  <a:cubicBezTo>
                    <a:pt x="3429" y="3333"/>
                    <a:pt x="3335" y="3333"/>
                    <a:pt x="3289" y="3380"/>
                  </a:cubicBezTo>
                  <a:cubicBezTo>
                    <a:pt x="3007" y="3475"/>
                    <a:pt x="2631" y="3614"/>
                    <a:pt x="2490" y="3802"/>
                  </a:cubicBezTo>
                  <a:cubicBezTo>
                    <a:pt x="2396" y="3897"/>
                    <a:pt x="2442" y="4086"/>
                    <a:pt x="2584" y="4086"/>
                  </a:cubicBezTo>
                  <a:cubicBezTo>
                    <a:pt x="2867" y="4086"/>
                    <a:pt x="3147" y="3897"/>
                    <a:pt x="3429" y="3851"/>
                  </a:cubicBezTo>
                  <a:cubicBezTo>
                    <a:pt x="3429" y="3802"/>
                    <a:pt x="3477" y="3802"/>
                    <a:pt x="3524" y="3802"/>
                  </a:cubicBezTo>
                  <a:cubicBezTo>
                    <a:pt x="3524" y="3802"/>
                    <a:pt x="3570" y="3755"/>
                    <a:pt x="3617" y="3755"/>
                  </a:cubicBezTo>
                  <a:cubicBezTo>
                    <a:pt x="3805" y="3709"/>
                    <a:pt x="4039" y="3661"/>
                    <a:pt x="4275" y="3614"/>
                  </a:cubicBezTo>
                  <a:lnTo>
                    <a:pt x="4322" y="3614"/>
                  </a:lnTo>
                  <a:lnTo>
                    <a:pt x="4369" y="3614"/>
                  </a:lnTo>
                  <a:cubicBezTo>
                    <a:pt x="4652" y="3567"/>
                    <a:pt x="4932" y="3567"/>
                    <a:pt x="5214" y="3567"/>
                  </a:cubicBezTo>
                  <a:cubicBezTo>
                    <a:pt x="5309" y="3614"/>
                    <a:pt x="5402" y="3614"/>
                    <a:pt x="5497" y="3614"/>
                  </a:cubicBezTo>
                  <a:cubicBezTo>
                    <a:pt x="5355" y="3897"/>
                    <a:pt x="5214" y="4179"/>
                    <a:pt x="5167" y="4459"/>
                  </a:cubicBezTo>
                  <a:cubicBezTo>
                    <a:pt x="5074" y="4693"/>
                    <a:pt x="5401" y="4788"/>
                    <a:pt x="5497" y="4554"/>
                  </a:cubicBezTo>
                  <a:cubicBezTo>
                    <a:pt x="5638" y="4179"/>
                    <a:pt x="5919" y="3851"/>
                    <a:pt x="6295" y="3614"/>
                  </a:cubicBezTo>
                  <a:cubicBezTo>
                    <a:pt x="6764" y="3240"/>
                    <a:pt x="7421" y="3004"/>
                    <a:pt x="7984" y="2957"/>
                  </a:cubicBezTo>
                  <a:cubicBezTo>
                    <a:pt x="8079" y="2910"/>
                    <a:pt x="8172" y="2910"/>
                    <a:pt x="8265" y="2910"/>
                  </a:cubicBezTo>
                  <a:lnTo>
                    <a:pt x="8970" y="2910"/>
                  </a:lnTo>
                  <a:cubicBezTo>
                    <a:pt x="9438" y="2957"/>
                    <a:pt x="9907" y="3098"/>
                    <a:pt x="10284" y="3332"/>
                  </a:cubicBezTo>
                  <a:cubicBezTo>
                    <a:pt x="10565" y="3474"/>
                    <a:pt x="10800" y="3709"/>
                    <a:pt x="10988" y="3990"/>
                  </a:cubicBezTo>
                  <a:cubicBezTo>
                    <a:pt x="10988" y="3990"/>
                    <a:pt x="11035" y="3990"/>
                    <a:pt x="11035" y="4038"/>
                  </a:cubicBezTo>
                  <a:cubicBezTo>
                    <a:pt x="11177" y="4320"/>
                    <a:pt x="11270" y="4648"/>
                    <a:pt x="11270" y="4929"/>
                  </a:cubicBezTo>
                  <a:lnTo>
                    <a:pt x="11270" y="4929"/>
                  </a:lnTo>
                  <a:cubicBezTo>
                    <a:pt x="11082" y="4834"/>
                    <a:pt x="10894" y="4788"/>
                    <a:pt x="10659" y="4741"/>
                  </a:cubicBezTo>
                  <a:cubicBezTo>
                    <a:pt x="10613" y="4741"/>
                    <a:pt x="10517" y="4694"/>
                    <a:pt x="10425" y="4694"/>
                  </a:cubicBezTo>
                  <a:cubicBezTo>
                    <a:pt x="10190" y="4646"/>
                    <a:pt x="9956" y="4599"/>
                    <a:pt x="9768" y="4599"/>
                  </a:cubicBezTo>
                  <a:cubicBezTo>
                    <a:pt x="9670" y="4639"/>
                    <a:pt x="9622" y="4639"/>
                    <a:pt x="9575" y="4639"/>
                  </a:cubicBezTo>
                  <a:close/>
                </a:path>
              </a:pathLst>
            </a:custGeom>
            <a:solidFill>
              <a:srgbClr val="ECB8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1"/>
            <p:cNvSpPr/>
            <p:nvPr/>
          </p:nvSpPr>
          <p:spPr>
            <a:xfrm>
              <a:off x="8813525" y="3619175"/>
              <a:ext cx="386150" cy="329750"/>
            </a:xfrm>
            <a:custGeom>
              <a:avLst/>
              <a:gdLst/>
              <a:ahLst/>
              <a:cxnLst/>
              <a:rect l="l" t="t" r="r" b="b"/>
              <a:pathLst>
                <a:path w="15446" h="13190" extrusionOk="0">
                  <a:moveTo>
                    <a:pt x="14882" y="4224"/>
                  </a:moveTo>
                  <a:lnTo>
                    <a:pt x="14882" y="4224"/>
                  </a:lnTo>
                  <a:cubicBezTo>
                    <a:pt x="15259" y="5679"/>
                    <a:pt x="15446" y="7228"/>
                    <a:pt x="15399" y="8683"/>
                  </a:cubicBezTo>
                  <a:cubicBezTo>
                    <a:pt x="15353" y="9433"/>
                    <a:pt x="15304" y="10183"/>
                    <a:pt x="15165" y="10936"/>
                  </a:cubicBezTo>
                  <a:cubicBezTo>
                    <a:pt x="15069" y="11312"/>
                    <a:pt x="14977" y="11639"/>
                    <a:pt x="14882" y="12015"/>
                  </a:cubicBezTo>
                  <a:cubicBezTo>
                    <a:pt x="14836" y="12252"/>
                    <a:pt x="14742" y="12579"/>
                    <a:pt x="14508" y="12721"/>
                  </a:cubicBezTo>
                  <a:cubicBezTo>
                    <a:pt x="13944" y="13189"/>
                    <a:pt x="13146" y="12486"/>
                    <a:pt x="12678" y="12157"/>
                  </a:cubicBezTo>
                  <a:cubicBezTo>
                    <a:pt x="12020" y="11639"/>
                    <a:pt x="11316" y="11078"/>
                    <a:pt x="10659" y="10562"/>
                  </a:cubicBezTo>
                  <a:cubicBezTo>
                    <a:pt x="9907" y="9952"/>
                    <a:pt x="9110" y="9295"/>
                    <a:pt x="8406" y="8686"/>
                  </a:cubicBezTo>
                  <a:cubicBezTo>
                    <a:pt x="7982" y="8355"/>
                    <a:pt x="7608" y="8027"/>
                    <a:pt x="7186" y="7699"/>
                  </a:cubicBezTo>
                  <a:cubicBezTo>
                    <a:pt x="6950" y="7511"/>
                    <a:pt x="6762" y="7325"/>
                    <a:pt x="6481" y="7183"/>
                  </a:cubicBezTo>
                  <a:cubicBezTo>
                    <a:pt x="6388" y="6947"/>
                    <a:pt x="5966" y="6854"/>
                    <a:pt x="5777" y="6759"/>
                  </a:cubicBezTo>
                  <a:cubicBezTo>
                    <a:pt x="5073" y="6571"/>
                    <a:pt x="4416" y="6383"/>
                    <a:pt x="3711" y="6149"/>
                  </a:cubicBezTo>
                  <a:cubicBezTo>
                    <a:pt x="3568" y="6102"/>
                    <a:pt x="3382" y="6055"/>
                    <a:pt x="3241" y="6009"/>
                  </a:cubicBezTo>
                  <a:cubicBezTo>
                    <a:pt x="2960" y="5963"/>
                    <a:pt x="2678" y="5867"/>
                    <a:pt x="2396" y="5773"/>
                  </a:cubicBezTo>
                  <a:cubicBezTo>
                    <a:pt x="2208" y="5726"/>
                    <a:pt x="2021" y="5679"/>
                    <a:pt x="1832" y="5632"/>
                  </a:cubicBezTo>
                  <a:cubicBezTo>
                    <a:pt x="1597" y="5538"/>
                    <a:pt x="1316" y="5444"/>
                    <a:pt x="1081" y="5303"/>
                  </a:cubicBezTo>
                  <a:cubicBezTo>
                    <a:pt x="846" y="5208"/>
                    <a:pt x="612" y="5020"/>
                    <a:pt x="377" y="4785"/>
                  </a:cubicBezTo>
                  <a:lnTo>
                    <a:pt x="329" y="4739"/>
                  </a:lnTo>
                  <a:cubicBezTo>
                    <a:pt x="189" y="4598"/>
                    <a:pt x="94" y="4410"/>
                    <a:pt x="1" y="4224"/>
                  </a:cubicBezTo>
                  <a:lnTo>
                    <a:pt x="1" y="4224"/>
                  </a:lnTo>
                  <a:lnTo>
                    <a:pt x="1" y="4176"/>
                  </a:lnTo>
                  <a:cubicBezTo>
                    <a:pt x="189" y="4271"/>
                    <a:pt x="377" y="4317"/>
                    <a:pt x="611" y="4317"/>
                  </a:cubicBezTo>
                  <a:cubicBezTo>
                    <a:pt x="751" y="4317"/>
                    <a:pt x="938" y="4364"/>
                    <a:pt x="1080" y="4364"/>
                  </a:cubicBezTo>
                  <a:cubicBezTo>
                    <a:pt x="1315" y="4412"/>
                    <a:pt x="1361" y="3990"/>
                    <a:pt x="1126" y="3942"/>
                  </a:cubicBezTo>
                  <a:cubicBezTo>
                    <a:pt x="1031" y="3896"/>
                    <a:pt x="891" y="3849"/>
                    <a:pt x="797" y="3849"/>
                  </a:cubicBezTo>
                  <a:cubicBezTo>
                    <a:pt x="562" y="3802"/>
                    <a:pt x="281" y="3707"/>
                    <a:pt x="46" y="3754"/>
                  </a:cubicBezTo>
                  <a:cubicBezTo>
                    <a:pt x="93" y="3660"/>
                    <a:pt x="93" y="3566"/>
                    <a:pt x="93" y="3473"/>
                  </a:cubicBezTo>
                  <a:cubicBezTo>
                    <a:pt x="140" y="3237"/>
                    <a:pt x="140" y="3003"/>
                    <a:pt x="187" y="2770"/>
                  </a:cubicBezTo>
                  <a:lnTo>
                    <a:pt x="420" y="2770"/>
                  </a:lnTo>
                  <a:cubicBezTo>
                    <a:pt x="656" y="2770"/>
                    <a:pt x="937" y="2770"/>
                    <a:pt x="1172" y="2816"/>
                  </a:cubicBezTo>
                  <a:lnTo>
                    <a:pt x="1219" y="2816"/>
                  </a:lnTo>
                  <a:cubicBezTo>
                    <a:pt x="1360" y="2816"/>
                    <a:pt x="1455" y="2628"/>
                    <a:pt x="1360" y="2533"/>
                  </a:cubicBezTo>
                  <a:cubicBezTo>
                    <a:pt x="1315" y="2487"/>
                    <a:pt x="1315" y="2487"/>
                    <a:pt x="1267" y="2441"/>
                  </a:cubicBezTo>
                  <a:cubicBezTo>
                    <a:pt x="984" y="2348"/>
                    <a:pt x="750" y="2253"/>
                    <a:pt x="469" y="2253"/>
                  </a:cubicBezTo>
                  <a:lnTo>
                    <a:pt x="281" y="2253"/>
                  </a:lnTo>
                  <a:cubicBezTo>
                    <a:pt x="328" y="2206"/>
                    <a:pt x="328" y="2161"/>
                    <a:pt x="328" y="2111"/>
                  </a:cubicBezTo>
                  <a:cubicBezTo>
                    <a:pt x="423" y="1783"/>
                    <a:pt x="563" y="1500"/>
                    <a:pt x="703" y="1266"/>
                  </a:cubicBezTo>
                  <a:cubicBezTo>
                    <a:pt x="845" y="1220"/>
                    <a:pt x="985" y="1173"/>
                    <a:pt x="1080" y="1173"/>
                  </a:cubicBezTo>
                  <a:cubicBezTo>
                    <a:pt x="1361" y="1173"/>
                    <a:pt x="1643" y="1173"/>
                    <a:pt x="1878" y="1266"/>
                  </a:cubicBezTo>
                  <a:cubicBezTo>
                    <a:pt x="1925" y="1266"/>
                    <a:pt x="1972" y="1266"/>
                    <a:pt x="2019" y="1313"/>
                  </a:cubicBezTo>
                  <a:cubicBezTo>
                    <a:pt x="2160" y="1361"/>
                    <a:pt x="2253" y="1127"/>
                    <a:pt x="2113" y="1033"/>
                  </a:cubicBezTo>
                  <a:cubicBezTo>
                    <a:pt x="2066" y="1033"/>
                    <a:pt x="2066" y="1033"/>
                    <a:pt x="2019" y="986"/>
                  </a:cubicBezTo>
                  <a:cubicBezTo>
                    <a:pt x="1737" y="844"/>
                    <a:pt x="1456" y="751"/>
                    <a:pt x="1126" y="705"/>
                  </a:cubicBezTo>
                  <a:cubicBezTo>
                    <a:pt x="1268" y="564"/>
                    <a:pt x="1407" y="469"/>
                    <a:pt x="1595" y="330"/>
                  </a:cubicBezTo>
                  <a:cubicBezTo>
                    <a:pt x="1831" y="189"/>
                    <a:pt x="2112" y="95"/>
                    <a:pt x="2392" y="47"/>
                  </a:cubicBezTo>
                  <a:cubicBezTo>
                    <a:pt x="2675" y="0"/>
                    <a:pt x="2957" y="47"/>
                    <a:pt x="3238" y="95"/>
                  </a:cubicBezTo>
                  <a:cubicBezTo>
                    <a:pt x="3709" y="142"/>
                    <a:pt x="4177" y="330"/>
                    <a:pt x="4599" y="611"/>
                  </a:cubicBezTo>
                  <a:cubicBezTo>
                    <a:pt x="4834" y="752"/>
                    <a:pt x="5068" y="891"/>
                    <a:pt x="5255" y="1079"/>
                  </a:cubicBezTo>
                  <a:cubicBezTo>
                    <a:pt x="5350" y="1174"/>
                    <a:pt x="5443" y="1267"/>
                    <a:pt x="5538" y="1361"/>
                  </a:cubicBezTo>
                  <a:cubicBezTo>
                    <a:pt x="5865" y="1644"/>
                    <a:pt x="6100" y="2019"/>
                    <a:pt x="6334" y="2394"/>
                  </a:cubicBezTo>
                  <a:cubicBezTo>
                    <a:pt x="6570" y="2722"/>
                    <a:pt x="6710" y="3098"/>
                    <a:pt x="6944" y="3427"/>
                  </a:cubicBezTo>
                  <a:cubicBezTo>
                    <a:pt x="6897" y="3474"/>
                    <a:pt x="6944" y="3569"/>
                    <a:pt x="6991" y="3616"/>
                  </a:cubicBezTo>
                  <a:cubicBezTo>
                    <a:pt x="7274" y="3851"/>
                    <a:pt x="7601" y="3992"/>
                    <a:pt x="7976" y="4133"/>
                  </a:cubicBezTo>
                  <a:cubicBezTo>
                    <a:pt x="8353" y="4321"/>
                    <a:pt x="8728" y="4460"/>
                    <a:pt x="9103" y="4601"/>
                  </a:cubicBezTo>
                  <a:cubicBezTo>
                    <a:pt x="9291" y="4695"/>
                    <a:pt x="9525" y="4789"/>
                    <a:pt x="9759" y="4836"/>
                  </a:cubicBezTo>
                  <a:cubicBezTo>
                    <a:pt x="10276" y="5071"/>
                    <a:pt x="10792" y="5259"/>
                    <a:pt x="11308" y="5401"/>
                  </a:cubicBezTo>
                  <a:cubicBezTo>
                    <a:pt x="11590" y="5495"/>
                    <a:pt x="12154" y="5729"/>
                    <a:pt x="12389" y="5448"/>
                  </a:cubicBezTo>
                  <a:cubicBezTo>
                    <a:pt x="12670" y="5119"/>
                    <a:pt x="12154" y="4836"/>
                    <a:pt x="11918" y="4744"/>
                  </a:cubicBezTo>
                  <a:cubicBezTo>
                    <a:pt x="11308" y="4556"/>
                    <a:pt x="10651" y="4367"/>
                    <a:pt x="10041" y="4180"/>
                  </a:cubicBezTo>
                  <a:lnTo>
                    <a:pt x="10041" y="4134"/>
                  </a:lnTo>
                  <a:lnTo>
                    <a:pt x="10088" y="4085"/>
                  </a:lnTo>
                  <a:cubicBezTo>
                    <a:pt x="10276" y="3944"/>
                    <a:pt x="10463" y="3804"/>
                    <a:pt x="10604" y="3663"/>
                  </a:cubicBezTo>
                  <a:cubicBezTo>
                    <a:pt x="11027" y="3332"/>
                    <a:pt x="11401" y="2958"/>
                    <a:pt x="11778" y="2629"/>
                  </a:cubicBezTo>
                  <a:cubicBezTo>
                    <a:pt x="12154" y="2302"/>
                    <a:pt x="12528" y="1973"/>
                    <a:pt x="12857" y="1644"/>
                  </a:cubicBezTo>
                  <a:cubicBezTo>
                    <a:pt x="13045" y="1408"/>
                    <a:pt x="13326" y="1221"/>
                    <a:pt x="13560" y="940"/>
                  </a:cubicBezTo>
                  <a:cubicBezTo>
                    <a:pt x="13748" y="1362"/>
                    <a:pt x="13936" y="1739"/>
                    <a:pt x="14124" y="2114"/>
                  </a:cubicBezTo>
                  <a:cubicBezTo>
                    <a:pt x="14460" y="2815"/>
                    <a:pt x="14696" y="3521"/>
                    <a:pt x="14882" y="4224"/>
                  </a:cubicBezTo>
                  <a:close/>
                </a:path>
              </a:pathLst>
            </a:custGeom>
            <a:solidFill>
              <a:srgbClr val="ECB8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1"/>
            <p:cNvSpPr/>
            <p:nvPr/>
          </p:nvSpPr>
          <p:spPr>
            <a:xfrm>
              <a:off x="8804225" y="3223425"/>
              <a:ext cx="54900" cy="72150"/>
            </a:xfrm>
            <a:custGeom>
              <a:avLst/>
              <a:gdLst/>
              <a:ahLst/>
              <a:cxnLst/>
              <a:rect l="l" t="t" r="r" b="b"/>
              <a:pathLst>
                <a:path w="2196" h="2886" extrusionOk="0">
                  <a:moveTo>
                    <a:pt x="1169" y="0"/>
                  </a:moveTo>
                  <a:cubicBezTo>
                    <a:pt x="1069" y="0"/>
                    <a:pt x="962" y="19"/>
                    <a:pt x="847" y="59"/>
                  </a:cubicBezTo>
                  <a:cubicBezTo>
                    <a:pt x="471" y="199"/>
                    <a:pt x="329" y="575"/>
                    <a:pt x="283" y="903"/>
                  </a:cubicBezTo>
                  <a:cubicBezTo>
                    <a:pt x="1" y="1465"/>
                    <a:pt x="141" y="2264"/>
                    <a:pt x="518" y="2639"/>
                  </a:cubicBezTo>
                  <a:cubicBezTo>
                    <a:pt x="682" y="2803"/>
                    <a:pt x="882" y="2885"/>
                    <a:pt x="1081" y="2885"/>
                  </a:cubicBezTo>
                  <a:cubicBezTo>
                    <a:pt x="1280" y="2885"/>
                    <a:pt x="1479" y="2803"/>
                    <a:pt x="1643" y="2639"/>
                  </a:cubicBezTo>
                  <a:cubicBezTo>
                    <a:pt x="1926" y="2358"/>
                    <a:pt x="2066" y="1983"/>
                    <a:pt x="2113" y="1606"/>
                  </a:cubicBezTo>
                  <a:cubicBezTo>
                    <a:pt x="2195" y="947"/>
                    <a:pt x="1880" y="0"/>
                    <a:pt x="11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1"/>
            <p:cNvSpPr/>
            <p:nvPr/>
          </p:nvSpPr>
          <p:spPr>
            <a:xfrm>
              <a:off x="8664575" y="3359525"/>
              <a:ext cx="124400" cy="51050"/>
            </a:xfrm>
            <a:custGeom>
              <a:avLst/>
              <a:gdLst/>
              <a:ahLst/>
              <a:cxnLst/>
              <a:rect l="l" t="t" r="r" b="b"/>
              <a:pathLst>
                <a:path w="4976" h="2042" extrusionOk="0">
                  <a:moveTo>
                    <a:pt x="302" y="1"/>
                  </a:moveTo>
                  <a:cubicBezTo>
                    <a:pt x="189" y="1"/>
                    <a:pt x="88" y="86"/>
                    <a:pt x="48" y="200"/>
                  </a:cubicBezTo>
                  <a:cubicBezTo>
                    <a:pt x="1" y="483"/>
                    <a:pt x="48" y="669"/>
                    <a:pt x="190" y="905"/>
                  </a:cubicBezTo>
                  <a:cubicBezTo>
                    <a:pt x="377" y="1140"/>
                    <a:pt x="565" y="1327"/>
                    <a:pt x="800" y="1516"/>
                  </a:cubicBezTo>
                  <a:cubicBezTo>
                    <a:pt x="1222" y="1844"/>
                    <a:pt x="1691" y="2032"/>
                    <a:pt x="2254" y="2032"/>
                  </a:cubicBezTo>
                  <a:cubicBezTo>
                    <a:pt x="2322" y="2038"/>
                    <a:pt x="2389" y="2041"/>
                    <a:pt x="2457" y="2041"/>
                  </a:cubicBezTo>
                  <a:cubicBezTo>
                    <a:pt x="2904" y="2041"/>
                    <a:pt x="3348" y="1908"/>
                    <a:pt x="3755" y="1705"/>
                  </a:cubicBezTo>
                  <a:cubicBezTo>
                    <a:pt x="4177" y="1467"/>
                    <a:pt x="4976" y="953"/>
                    <a:pt x="4790" y="390"/>
                  </a:cubicBezTo>
                  <a:cubicBezTo>
                    <a:pt x="4742" y="201"/>
                    <a:pt x="4554" y="62"/>
                    <a:pt x="4366" y="62"/>
                  </a:cubicBezTo>
                  <a:cubicBezTo>
                    <a:pt x="4085" y="109"/>
                    <a:pt x="3943" y="250"/>
                    <a:pt x="3756" y="436"/>
                  </a:cubicBezTo>
                  <a:cubicBezTo>
                    <a:pt x="3663" y="578"/>
                    <a:pt x="3521" y="672"/>
                    <a:pt x="3334" y="766"/>
                  </a:cubicBezTo>
                  <a:cubicBezTo>
                    <a:pt x="3061" y="961"/>
                    <a:pt x="2755" y="1059"/>
                    <a:pt x="2442" y="1059"/>
                  </a:cubicBezTo>
                  <a:cubicBezTo>
                    <a:pt x="2380" y="1059"/>
                    <a:pt x="2318" y="1055"/>
                    <a:pt x="2255" y="1048"/>
                  </a:cubicBezTo>
                  <a:cubicBezTo>
                    <a:pt x="1928" y="1048"/>
                    <a:pt x="1598" y="906"/>
                    <a:pt x="1270" y="719"/>
                  </a:cubicBezTo>
                  <a:cubicBezTo>
                    <a:pt x="1130" y="626"/>
                    <a:pt x="989" y="484"/>
                    <a:pt x="896" y="390"/>
                  </a:cubicBezTo>
                  <a:cubicBezTo>
                    <a:pt x="800" y="294"/>
                    <a:pt x="753" y="247"/>
                    <a:pt x="659" y="200"/>
                  </a:cubicBezTo>
                  <a:cubicBezTo>
                    <a:pt x="565" y="107"/>
                    <a:pt x="470" y="59"/>
                    <a:pt x="377" y="13"/>
                  </a:cubicBezTo>
                  <a:cubicBezTo>
                    <a:pt x="352" y="5"/>
                    <a:pt x="327" y="1"/>
                    <a:pt x="30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1"/>
            <p:cNvSpPr/>
            <p:nvPr/>
          </p:nvSpPr>
          <p:spPr>
            <a:xfrm>
              <a:off x="8646325" y="3174200"/>
              <a:ext cx="41800" cy="23300"/>
            </a:xfrm>
            <a:custGeom>
              <a:avLst/>
              <a:gdLst/>
              <a:ahLst/>
              <a:cxnLst/>
              <a:rect l="l" t="t" r="r" b="b"/>
              <a:pathLst>
                <a:path w="1672" h="932" extrusionOk="0">
                  <a:moveTo>
                    <a:pt x="1021" y="1"/>
                  </a:moveTo>
                  <a:cubicBezTo>
                    <a:pt x="873" y="1"/>
                    <a:pt x="722" y="36"/>
                    <a:pt x="591" y="102"/>
                  </a:cubicBezTo>
                  <a:cubicBezTo>
                    <a:pt x="310" y="195"/>
                    <a:pt x="168" y="386"/>
                    <a:pt x="75" y="666"/>
                  </a:cubicBezTo>
                  <a:cubicBezTo>
                    <a:pt x="1" y="813"/>
                    <a:pt x="128" y="931"/>
                    <a:pt x="276" y="931"/>
                  </a:cubicBezTo>
                  <a:cubicBezTo>
                    <a:pt x="318" y="931"/>
                    <a:pt x="361" y="922"/>
                    <a:pt x="402" y="901"/>
                  </a:cubicBezTo>
                  <a:cubicBezTo>
                    <a:pt x="497" y="854"/>
                    <a:pt x="636" y="807"/>
                    <a:pt x="778" y="760"/>
                  </a:cubicBezTo>
                  <a:cubicBezTo>
                    <a:pt x="904" y="760"/>
                    <a:pt x="1029" y="781"/>
                    <a:pt x="1140" y="781"/>
                  </a:cubicBezTo>
                  <a:cubicBezTo>
                    <a:pt x="1196" y="781"/>
                    <a:pt x="1248" y="776"/>
                    <a:pt x="1295" y="760"/>
                  </a:cubicBezTo>
                  <a:cubicBezTo>
                    <a:pt x="1577" y="666"/>
                    <a:pt x="1671" y="338"/>
                    <a:pt x="1483" y="150"/>
                  </a:cubicBezTo>
                  <a:cubicBezTo>
                    <a:pt x="1358" y="48"/>
                    <a:pt x="1191" y="1"/>
                    <a:pt x="10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1"/>
            <p:cNvSpPr/>
            <p:nvPr/>
          </p:nvSpPr>
          <p:spPr>
            <a:xfrm>
              <a:off x="8639975" y="3225775"/>
              <a:ext cx="46975" cy="69725"/>
            </a:xfrm>
            <a:custGeom>
              <a:avLst/>
              <a:gdLst/>
              <a:ahLst/>
              <a:cxnLst/>
              <a:rect l="l" t="t" r="r" b="b"/>
              <a:pathLst>
                <a:path w="1879" h="2789" extrusionOk="0">
                  <a:moveTo>
                    <a:pt x="1076" y="1"/>
                  </a:moveTo>
                  <a:cubicBezTo>
                    <a:pt x="765" y="1"/>
                    <a:pt x="471" y="222"/>
                    <a:pt x="375" y="575"/>
                  </a:cubicBezTo>
                  <a:lnTo>
                    <a:pt x="375" y="622"/>
                  </a:lnTo>
                  <a:cubicBezTo>
                    <a:pt x="234" y="761"/>
                    <a:pt x="187" y="997"/>
                    <a:pt x="142" y="1138"/>
                  </a:cubicBezTo>
                  <a:cubicBezTo>
                    <a:pt x="48" y="1562"/>
                    <a:pt x="0" y="2031"/>
                    <a:pt x="236" y="2358"/>
                  </a:cubicBezTo>
                  <a:cubicBezTo>
                    <a:pt x="283" y="2499"/>
                    <a:pt x="425" y="2594"/>
                    <a:pt x="517" y="2688"/>
                  </a:cubicBezTo>
                  <a:cubicBezTo>
                    <a:pt x="647" y="2753"/>
                    <a:pt x="778" y="2788"/>
                    <a:pt x="909" y="2788"/>
                  </a:cubicBezTo>
                  <a:cubicBezTo>
                    <a:pt x="1060" y="2788"/>
                    <a:pt x="1211" y="2742"/>
                    <a:pt x="1361" y="2641"/>
                  </a:cubicBezTo>
                  <a:cubicBezTo>
                    <a:pt x="1784" y="2406"/>
                    <a:pt x="1830" y="1844"/>
                    <a:pt x="1830" y="1420"/>
                  </a:cubicBezTo>
                  <a:cubicBezTo>
                    <a:pt x="1879" y="996"/>
                    <a:pt x="1879" y="434"/>
                    <a:pt x="1502" y="153"/>
                  </a:cubicBezTo>
                  <a:cubicBezTo>
                    <a:pt x="1369" y="49"/>
                    <a:pt x="1220" y="1"/>
                    <a:pt x="10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1"/>
            <p:cNvSpPr/>
            <p:nvPr/>
          </p:nvSpPr>
          <p:spPr>
            <a:xfrm>
              <a:off x="8005125" y="2953850"/>
              <a:ext cx="1620450" cy="2158250"/>
            </a:xfrm>
            <a:custGeom>
              <a:avLst/>
              <a:gdLst/>
              <a:ahLst/>
              <a:cxnLst/>
              <a:rect l="l" t="t" r="r" b="b"/>
              <a:pathLst>
                <a:path w="64818" h="86330" extrusionOk="0">
                  <a:moveTo>
                    <a:pt x="24174" y="7416"/>
                  </a:moveTo>
                  <a:cubicBezTo>
                    <a:pt x="24174" y="7509"/>
                    <a:pt x="24127" y="7604"/>
                    <a:pt x="24127" y="7650"/>
                  </a:cubicBezTo>
                  <a:cubicBezTo>
                    <a:pt x="24080" y="7650"/>
                    <a:pt x="24080" y="7696"/>
                    <a:pt x="24034" y="7696"/>
                  </a:cubicBezTo>
                  <a:cubicBezTo>
                    <a:pt x="24080" y="7603"/>
                    <a:pt x="24127" y="7508"/>
                    <a:pt x="24174" y="7416"/>
                  </a:cubicBezTo>
                  <a:close/>
                  <a:moveTo>
                    <a:pt x="32940" y="1009"/>
                  </a:moveTo>
                  <a:cubicBezTo>
                    <a:pt x="34851" y="1009"/>
                    <a:pt x="36760" y="1512"/>
                    <a:pt x="38395" y="2534"/>
                  </a:cubicBezTo>
                  <a:cubicBezTo>
                    <a:pt x="39147" y="3003"/>
                    <a:pt x="39851" y="3567"/>
                    <a:pt x="40461" y="4270"/>
                  </a:cubicBezTo>
                  <a:cubicBezTo>
                    <a:pt x="40977" y="4881"/>
                    <a:pt x="41354" y="5632"/>
                    <a:pt x="41634" y="6384"/>
                  </a:cubicBezTo>
                  <a:cubicBezTo>
                    <a:pt x="41869" y="7086"/>
                    <a:pt x="42056" y="7839"/>
                    <a:pt x="42198" y="8590"/>
                  </a:cubicBezTo>
                  <a:cubicBezTo>
                    <a:pt x="42244" y="8822"/>
                    <a:pt x="42291" y="9059"/>
                    <a:pt x="42340" y="9293"/>
                  </a:cubicBezTo>
                  <a:cubicBezTo>
                    <a:pt x="42198" y="9388"/>
                    <a:pt x="42057" y="9481"/>
                    <a:pt x="41964" y="9621"/>
                  </a:cubicBezTo>
                  <a:cubicBezTo>
                    <a:pt x="41869" y="9199"/>
                    <a:pt x="41729" y="8775"/>
                    <a:pt x="41588" y="8400"/>
                  </a:cubicBezTo>
                  <a:cubicBezTo>
                    <a:pt x="41493" y="7978"/>
                    <a:pt x="41354" y="7556"/>
                    <a:pt x="41212" y="7180"/>
                  </a:cubicBezTo>
                  <a:cubicBezTo>
                    <a:pt x="41023" y="6758"/>
                    <a:pt x="40836" y="6384"/>
                    <a:pt x="40695" y="6008"/>
                  </a:cubicBezTo>
                  <a:cubicBezTo>
                    <a:pt x="40671" y="5985"/>
                    <a:pt x="40636" y="5973"/>
                    <a:pt x="40601" y="5973"/>
                  </a:cubicBezTo>
                  <a:cubicBezTo>
                    <a:pt x="40566" y="5973"/>
                    <a:pt x="40530" y="5985"/>
                    <a:pt x="40506" y="6008"/>
                  </a:cubicBezTo>
                  <a:cubicBezTo>
                    <a:pt x="40493" y="5995"/>
                    <a:pt x="40475" y="5989"/>
                    <a:pt x="40456" y="5989"/>
                  </a:cubicBezTo>
                  <a:cubicBezTo>
                    <a:pt x="40412" y="5989"/>
                    <a:pt x="40364" y="6022"/>
                    <a:pt x="40364" y="6055"/>
                  </a:cubicBezTo>
                  <a:cubicBezTo>
                    <a:pt x="40317" y="6150"/>
                    <a:pt x="40317" y="6243"/>
                    <a:pt x="40317" y="6338"/>
                  </a:cubicBezTo>
                  <a:cubicBezTo>
                    <a:pt x="40270" y="6338"/>
                    <a:pt x="40270" y="6385"/>
                    <a:pt x="40223" y="6478"/>
                  </a:cubicBezTo>
                  <a:cubicBezTo>
                    <a:pt x="40082" y="7182"/>
                    <a:pt x="40270" y="8121"/>
                    <a:pt x="39568" y="8496"/>
                  </a:cubicBezTo>
                  <a:cubicBezTo>
                    <a:pt x="39176" y="8730"/>
                    <a:pt x="38713" y="8792"/>
                    <a:pt x="38250" y="8792"/>
                  </a:cubicBezTo>
                  <a:cubicBezTo>
                    <a:pt x="37879" y="8792"/>
                    <a:pt x="37508" y="8752"/>
                    <a:pt x="37174" y="8731"/>
                  </a:cubicBezTo>
                  <a:cubicBezTo>
                    <a:pt x="35296" y="8637"/>
                    <a:pt x="33466" y="8215"/>
                    <a:pt x="31729" y="7560"/>
                  </a:cubicBezTo>
                  <a:cubicBezTo>
                    <a:pt x="31213" y="7371"/>
                    <a:pt x="30743" y="7182"/>
                    <a:pt x="30273" y="6948"/>
                  </a:cubicBezTo>
                  <a:cubicBezTo>
                    <a:pt x="29805" y="6712"/>
                    <a:pt x="29383" y="6480"/>
                    <a:pt x="28912" y="6290"/>
                  </a:cubicBezTo>
                  <a:cubicBezTo>
                    <a:pt x="28912" y="6243"/>
                    <a:pt x="28865" y="6243"/>
                    <a:pt x="28865" y="6197"/>
                  </a:cubicBezTo>
                  <a:cubicBezTo>
                    <a:pt x="28851" y="6183"/>
                    <a:pt x="28833" y="6177"/>
                    <a:pt x="28816" y="6177"/>
                  </a:cubicBezTo>
                  <a:cubicBezTo>
                    <a:pt x="28775" y="6177"/>
                    <a:pt x="28737" y="6210"/>
                    <a:pt x="28770" y="6243"/>
                  </a:cubicBezTo>
                  <a:lnTo>
                    <a:pt x="28770" y="6290"/>
                  </a:lnTo>
                  <a:lnTo>
                    <a:pt x="28770" y="6385"/>
                  </a:lnTo>
                  <a:cubicBezTo>
                    <a:pt x="28865" y="6432"/>
                    <a:pt x="28912" y="6480"/>
                    <a:pt x="28958" y="6526"/>
                  </a:cubicBezTo>
                  <a:cubicBezTo>
                    <a:pt x="29147" y="6761"/>
                    <a:pt x="29334" y="6995"/>
                    <a:pt x="29522" y="7182"/>
                  </a:cubicBezTo>
                  <a:cubicBezTo>
                    <a:pt x="29850" y="7465"/>
                    <a:pt x="30179" y="7699"/>
                    <a:pt x="30554" y="7887"/>
                  </a:cubicBezTo>
                  <a:cubicBezTo>
                    <a:pt x="31352" y="8262"/>
                    <a:pt x="32196" y="8497"/>
                    <a:pt x="32995" y="8826"/>
                  </a:cubicBezTo>
                  <a:cubicBezTo>
                    <a:pt x="33839" y="9156"/>
                    <a:pt x="34637" y="9532"/>
                    <a:pt x="35247" y="10187"/>
                  </a:cubicBezTo>
                  <a:cubicBezTo>
                    <a:pt x="35716" y="10704"/>
                    <a:pt x="36046" y="11360"/>
                    <a:pt x="36185" y="12064"/>
                  </a:cubicBezTo>
                  <a:cubicBezTo>
                    <a:pt x="35999" y="11501"/>
                    <a:pt x="35715" y="10938"/>
                    <a:pt x="35294" y="10515"/>
                  </a:cubicBezTo>
                  <a:cubicBezTo>
                    <a:pt x="34824" y="10046"/>
                    <a:pt x="34262" y="9718"/>
                    <a:pt x="33605" y="9529"/>
                  </a:cubicBezTo>
                  <a:cubicBezTo>
                    <a:pt x="32431" y="9107"/>
                    <a:pt x="31164" y="9061"/>
                    <a:pt x="30037" y="8450"/>
                  </a:cubicBezTo>
                  <a:cubicBezTo>
                    <a:pt x="29427" y="8169"/>
                    <a:pt x="28865" y="7747"/>
                    <a:pt x="28395" y="7276"/>
                  </a:cubicBezTo>
                  <a:cubicBezTo>
                    <a:pt x="28113" y="7041"/>
                    <a:pt x="27879" y="6760"/>
                    <a:pt x="27691" y="6526"/>
                  </a:cubicBezTo>
                  <a:cubicBezTo>
                    <a:pt x="27550" y="6385"/>
                    <a:pt x="27411" y="6243"/>
                    <a:pt x="27269" y="6104"/>
                  </a:cubicBezTo>
                  <a:cubicBezTo>
                    <a:pt x="27269" y="6056"/>
                    <a:pt x="27223" y="6011"/>
                    <a:pt x="27175" y="5963"/>
                  </a:cubicBezTo>
                  <a:cubicBezTo>
                    <a:pt x="27211" y="5747"/>
                    <a:pt x="27053" y="5586"/>
                    <a:pt x="26871" y="5586"/>
                  </a:cubicBezTo>
                  <a:cubicBezTo>
                    <a:pt x="26816" y="5586"/>
                    <a:pt x="26759" y="5601"/>
                    <a:pt x="26705" y="5633"/>
                  </a:cubicBezTo>
                  <a:cubicBezTo>
                    <a:pt x="26470" y="5728"/>
                    <a:pt x="26328" y="5963"/>
                    <a:pt x="26188" y="6150"/>
                  </a:cubicBezTo>
                  <a:cubicBezTo>
                    <a:pt x="26048" y="6338"/>
                    <a:pt x="25907" y="6572"/>
                    <a:pt x="25814" y="6760"/>
                  </a:cubicBezTo>
                  <a:cubicBezTo>
                    <a:pt x="25719" y="6854"/>
                    <a:pt x="25673" y="6948"/>
                    <a:pt x="25626" y="7041"/>
                  </a:cubicBezTo>
                  <a:cubicBezTo>
                    <a:pt x="25531" y="7134"/>
                    <a:pt x="25484" y="7230"/>
                    <a:pt x="25438" y="7325"/>
                  </a:cubicBezTo>
                  <a:cubicBezTo>
                    <a:pt x="25296" y="7513"/>
                    <a:pt x="25155" y="7699"/>
                    <a:pt x="25013" y="7935"/>
                  </a:cubicBezTo>
                  <a:cubicBezTo>
                    <a:pt x="24873" y="8170"/>
                    <a:pt x="24733" y="8404"/>
                    <a:pt x="24638" y="8639"/>
                  </a:cubicBezTo>
                  <a:cubicBezTo>
                    <a:pt x="24590" y="8733"/>
                    <a:pt x="24543" y="8780"/>
                    <a:pt x="24543" y="8872"/>
                  </a:cubicBezTo>
                  <a:cubicBezTo>
                    <a:pt x="24449" y="9014"/>
                    <a:pt x="24356" y="9203"/>
                    <a:pt x="24310" y="9390"/>
                  </a:cubicBezTo>
                  <a:cubicBezTo>
                    <a:pt x="24269" y="9430"/>
                    <a:pt x="24264" y="9436"/>
                    <a:pt x="24263" y="9467"/>
                  </a:cubicBezTo>
                  <a:lnTo>
                    <a:pt x="24263" y="9467"/>
                  </a:lnTo>
                  <a:cubicBezTo>
                    <a:pt x="24266" y="9284"/>
                    <a:pt x="24311" y="9104"/>
                    <a:pt x="24356" y="8919"/>
                  </a:cubicBezTo>
                  <a:cubicBezTo>
                    <a:pt x="24356" y="8826"/>
                    <a:pt x="24356" y="8731"/>
                    <a:pt x="24404" y="8639"/>
                  </a:cubicBezTo>
                  <a:cubicBezTo>
                    <a:pt x="24404" y="8497"/>
                    <a:pt x="24451" y="8404"/>
                    <a:pt x="24451" y="8262"/>
                  </a:cubicBezTo>
                  <a:cubicBezTo>
                    <a:pt x="24545" y="7840"/>
                    <a:pt x="24686" y="7465"/>
                    <a:pt x="24781" y="7042"/>
                  </a:cubicBezTo>
                  <a:lnTo>
                    <a:pt x="24827" y="7042"/>
                  </a:lnTo>
                  <a:cubicBezTo>
                    <a:pt x="24874" y="6761"/>
                    <a:pt x="24969" y="6526"/>
                    <a:pt x="25062" y="6245"/>
                  </a:cubicBezTo>
                  <a:cubicBezTo>
                    <a:pt x="25157" y="6011"/>
                    <a:pt x="25251" y="5776"/>
                    <a:pt x="25251" y="5541"/>
                  </a:cubicBezTo>
                  <a:lnTo>
                    <a:pt x="25251" y="5446"/>
                  </a:lnTo>
                  <a:lnTo>
                    <a:pt x="25251" y="5399"/>
                  </a:lnTo>
                  <a:cubicBezTo>
                    <a:pt x="25218" y="5333"/>
                    <a:pt x="25161" y="5267"/>
                    <a:pt x="25097" y="5267"/>
                  </a:cubicBezTo>
                  <a:cubicBezTo>
                    <a:pt x="25071" y="5267"/>
                    <a:pt x="25043" y="5278"/>
                    <a:pt x="25016" y="5306"/>
                  </a:cubicBezTo>
                  <a:cubicBezTo>
                    <a:pt x="24735" y="5634"/>
                    <a:pt x="24499" y="5964"/>
                    <a:pt x="24311" y="6292"/>
                  </a:cubicBezTo>
                  <a:cubicBezTo>
                    <a:pt x="23889" y="6949"/>
                    <a:pt x="23560" y="7653"/>
                    <a:pt x="23279" y="8358"/>
                  </a:cubicBezTo>
                  <a:cubicBezTo>
                    <a:pt x="23232" y="8499"/>
                    <a:pt x="23185" y="8640"/>
                    <a:pt x="23138" y="8733"/>
                  </a:cubicBezTo>
                  <a:cubicBezTo>
                    <a:pt x="23185" y="8639"/>
                    <a:pt x="23185" y="8545"/>
                    <a:pt x="23185" y="8452"/>
                  </a:cubicBezTo>
                  <a:lnTo>
                    <a:pt x="23185" y="8358"/>
                  </a:lnTo>
                  <a:cubicBezTo>
                    <a:pt x="23232" y="8123"/>
                    <a:pt x="23279" y="7841"/>
                    <a:pt x="23326" y="7561"/>
                  </a:cubicBezTo>
                  <a:cubicBezTo>
                    <a:pt x="23326" y="7514"/>
                    <a:pt x="23373" y="7419"/>
                    <a:pt x="23373" y="7326"/>
                  </a:cubicBezTo>
                  <a:cubicBezTo>
                    <a:pt x="23608" y="6761"/>
                    <a:pt x="23891" y="6199"/>
                    <a:pt x="24265" y="5683"/>
                  </a:cubicBezTo>
                  <a:cubicBezTo>
                    <a:pt x="24547" y="5306"/>
                    <a:pt x="24829" y="4884"/>
                    <a:pt x="25158" y="4509"/>
                  </a:cubicBezTo>
                  <a:cubicBezTo>
                    <a:pt x="25252" y="4414"/>
                    <a:pt x="25346" y="4322"/>
                    <a:pt x="25440" y="4274"/>
                  </a:cubicBezTo>
                  <a:cubicBezTo>
                    <a:pt x="26472" y="3147"/>
                    <a:pt x="27740" y="2302"/>
                    <a:pt x="29149" y="1738"/>
                  </a:cubicBezTo>
                  <a:cubicBezTo>
                    <a:pt x="29242" y="1692"/>
                    <a:pt x="29289" y="1646"/>
                    <a:pt x="29383" y="1646"/>
                  </a:cubicBezTo>
                  <a:cubicBezTo>
                    <a:pt x="29851" y="1458"/>
                    <a:pt x="30321" y="1316"/>
                    <a:pt x="30791" y="1223"/>
                  </a:cubicBezTo>
                  <a:cubicBezTo>
                    <a:pt x="31498" y="1081"/>
                    <a:pt x="32220" y="1009"/>
                    <a:pt x="32940" y="1009"/>
                  </a:cubicBezTo>
                  <a:close/>
                  <a:moveTo>
                    <a:pt x="35956" y="19759"/>
                  </a:moveTo>
                  <a:cubicBezTo>
                    <a:pt x="35908" y="19807"/>
                    <a:pt x="35908" y="19853"/>
                    <a:pt x="35908" y="19947"/>
                  </a:cubicBezTo>
                  <a:cubicBezTo>
                    <a:pt x="35908" y="19900"/>
                    <a:pt x="35862" y="19853"/>
                    <a:pt x="35862" y="19853"/>
                  </a:cubicBezTo>
                  <a:cubicBezTo>
                    <a:pt x="35908" y="19807"/>
                    <a:pt x="35908" y="19759"/>
                    <a:pt x="35956" y="19759"/>
                  </a:cubicBezTo>
                  <a:close/>
                  <a:moveTo>
                    <a:pt x="26896" y="6523"/>
                  </a:moveTo>
                  <a:cubicBezTo>
                    <a:pt x="26943" y="6571"/>
                    <a:pt x="26943" y="6618"/>
                    <a:pt x="26989" y="6711"/>
                  </a:cubicBezTo>
                  <a:cubicBezTo>
                    <a:pt x="27130" y="6947"/>
                    <a:pt x="27270" y="7181"/>
                    <a:pt x="27457" y="7417"/>
                  </a:cubicBezTo>
                  <a:cubicBezTo>
                    <a:pt x="27833" y="7934"/>
                    <a:pt x="28303" y="8401"/>
                    <a:pt x="28773" y="8778"/>
                  </a:cubicBezTo>
                  <a:cubicBezTo>
                    <a:pt x="29288" y="9153"/>
                    <a:pt x="29804" y="9435"/>
                    <a:pt x="30367" y="9670"/>
                  </a:cubicBezTo>
                  <a:cubicBezTo>
                    <a:pt x="30977" y="9950"/>
                    <a:pt x="31587" y="10092"/>
                    <a:pt x="32198" y="10232"/>
                  </a:cubicBezTo>
                  <a:cubicBezTo>
                    <a:pt x="32761" y="10325"/>
                    <a:pt x="33371" y="10467"/>
                    <a:pt x="33887" y="10747"/>
                  </a:cubicBezTo>
                  <a:cubicBezTo>
                    <a:pt x="34403" y="11031"/>
                    <a:pt x="34780" y="11451"/>
                    <a:pt x="35060" y="11968"/>
                  </a:cubicBezTo>
                  <a:cubicBezTo>
                    <a:pt x="35343" y="12484"/>
                    <a:pt x="35483" y="13141"/>
                    <a:pt x="35577" y="13704"/>
                  </a:cubicBezTo>
                  <a:cubicBezTo>
                    <a:pt x="35717" y="14410"/>
                    <a:pt x="35859" y="15112"/>
                    <a:pt x="35953" y="15817"/>
                  </a:cubicBezTo>
                  <a:cubicBezTo>
                    <a:pt x="36094" y="16615"/>
                    <a:pt x="36141" y="17413"/>
                    <a:pt x="36141" y="18212"/>
                  </a:cubicBezTo>
                  <a:cubicBezTo>
                    <a:pt x="36141" y="18259"/>
                    <a:pt x="36141" y="18354"/>
                    <a:pt x="36094" y="18400"/>
                  </a:cubicBezTo>
                  <a:cubicBezTo>
                    <a:pt x="36000" y="18589"/>
                    <a:pt x="35859" y="18776"/>
                    <a:pt x="35670" y="18963"/>
                  </a:cubicBezTo>
                  <a:cubicBezTo>
                    <a:pt x="35436" y="19198"/>
                    <a:pt x="35202" y="19479"/>
                    <a:pt x="34919" y="19714"/>
                  </a:cubicBezTo>
                  <a:cubicBezTo>
                    <a:pt x="34357" y="20184"/>
                    <a:pt x="33653" y="20512"/>
                    <a:pt x="32900" y="20700"/>
                  </a:cubicBezTo>
                  <a:cubicBezTo>
                    <a:pt x="32265" y="20848"/>
                    <a:pt x="31602" y="20920"/>
                    <a:pt x="30936" y="20920"/>
                  </a:cubicBezTo>
                  <a:cubicBezTo>
                    <a:pt x="30124" y="20920"/>
                    <a:pt x="29309" y="20813"/>
                    <a:pt x="28535" y="20606"/>
                  </a:cubicBezTo>
                  <a:cubicBezTo>
                    <a:pt x="27737" y="20323"/>
                    <a:pt x="26986" y="19950"/>
                    <a:pt x="26329" y="19482"/>
                  </a:cubicBezTo>
                  <a:cubicBezTo>
                    <a:pt x="26236" y="19386"/>
                    <a:pt x="26141" y="19291"/>
                    <a:pt x="26049" y="19244"/>
                  </a:cubicBezTo>
                  <a:cubicBezTo>
                    <a:pt x="25814" y="19056"/>
                    <a:pt x="25627" y="18869"/>
                    <a:pt x="25439" y="18634"/>
                  </a:cubicBezTo>
                  <a:cubicBezTo>
                    <a:pt x="25390" y="18589"/>
                    <a:pt x="25297" y="18493"/>
                    <a:pt x="25251" y="18400"/>
                  </a:cubicBezTo>
                  <a:cubicBezTo>
                    <a:pt x="25204" y="18354"/>
                    <a:pt x="25204" y="18307"/>
                    <a:pt x="25156" y="18307"/>
                  </a:cubicBezTo>
                  <a:cubicBezTo>
                    <a:pt x="24358" y="17180"/>
                    <a:pt x="23936" y="15818"/>
                    <a:pt x="24030" y="14458"/>
                  </a:cubicBezTo>
                  <a:cubicBezTo>
                    <a:pt x="24077" y="14081"/>
                    <a:pt x="24124" y="13659"/>
                    <a:pt x="24218" y="13284"/>
                  </a:cubicBezTo>
                  <a:cubicBezTo>
                    <a:pt x="24312" y="12815"/>
                    <a:pt x="24407" y="12391"/>
                    <a:pt x="24594" y="11922"/>
                  </a:cubicBezTo>
                  <a:cubicBezTo>
                    <a:pt x="24640" y="11781"/>
                    <a:pt x="24687" y="11640"/>
                    <a:pt x="24734" y="11500"/>
                  </a:cubicBezTo>
                  <a:cubicBezTo>
                    <a:pt x="24970" y="10890"/>
                    <a:pt x="25062" y="10186"/>
                    <a:pt x="24875" y="9528"/>
                  </a:cubicBezTo>
                  <a:cubicBezTo>
                    <a:pt x="25110" y="9154"/>
                    <a:pt x="25297" y="8778"/>
                    <a:pt x="25532" y="8401"/>
                  </a:cubicBezTo>
                  <a:cubicBezTo>
                    <a:pt x="25532" y="8353"/>
                    <a:pt x="25580" y="8353"/>
                    <a:pt x="25580" y="8307"/>
                  </a:cubicBezTo>
                  <a:cubicBezTo>
                    <a:pt x="25815" y="7885"/>
                    <a:pt x="26049" y="7509"/>
                    <a:pt x="26329" y="7133"/>
                  </a:cubicBezTo>
                  <a:cubicBezTo>
                    <a:pt x="26376" y="7086"/>
                    <a:pt x="26471" y="6993"/>
                    <a:pt x="26518" y="6898"/>
                  </a:cubicBezTo>
                  <a:cubicBezTo>
                    <a:pt x="26663" y="6757"/>
                    <a:pt x="26803" y="6663"/>
                    <a:pt x="26896" y="6523"/>
                  </a:cubicBezTo>
                  <a:close/>
                  <a:moveTo>
                    <a:pt x="36801" y="21776"/>
                  </a:moveTo>
                  <a:cubicBezTo>
                    <a:pt x="36754" y="21918"/>
                    <a:pt x="36707" y="22105"/>
                    <a:pt x="36613" y="22245"/>
                  </a:cubicBezTo>
                  <a:cubicBezTo>
                    <a:pt x="36424" y="22667"/>
                    <a:pt x="36236" y="23138"/>
                    <a:pt x="36050" y="23607"/>
                  </a:cubicBezTo>
                  <a:cubicBezTo>
                    <a:pt x="35767" y="24217"/>
                    <a:pt x="35487" y="24874"/>
                    <a:pt x="35252" y="25532"/>
                  </a:cubicBezTo>
                  <a:cubicBezTo>
                    <a:pt x="35061" y="25533"/>
                    <a:pt x="34829" y="25533"/>
                    <a:pt x="34642" y="25580"/>
                  </a:cubicBezTo>
                  <a:cubicBezTo>
                    <a:pt x="34922" y="25250"/>
                    <a:pt x="35204" y="24970"/>
                    <a:pt x="35438" y="24640"/>
                  </a:cubicBezTo>
                  <a:cubicBezTo>
                    <a:pt x="35674" y="24313"/>
                    <a:pt x="35860" y="23938"/>
                    <a:pt x="36002" y="23562"/>
                  </a:cubicBezTo>
                  <a:cubicBezTo>
                    <a:pt x="36049" y="23469"/>
                    <a:pt x="36144" y="23327"/>
                    <a:pt x="36144" y="23186"/>
                  </a:cubicBezTo>
                  <a:cubicBezTo>
                    <a:pt x="36238" y="22952"/>
                    <a:pt x="36332" y="22669"/>
                    <a:pt x="36378" y="22388"/>
                  </a:cubicBezTo>
                  <a:cubicBezTo>
                    <a:pt x="36424" y="22247"/>
                    <a:pt x="36424" y="22106"/>
                    <a:pt x="36424" y="21965"/>
                  </a:cubicBezTo>
                  <a:lnTo>
                    <a:pt x="36424" y="21823"/>
                  </a:lnTo>
                  <a:lnTo>
                    <a:pt x="36424" y="21776"/>
                  </a:lnTo>
                  <a:close/>
                  <a:moveTo>
                    <a:pt x="35109" y="21073"/>
                  </a:moveTo>
                  <a:cubicBezTo>
                    <a:pt x="35298" y="21354"/>
                    <a:pt x="35486" y="21589"/>
                    <a:pt x="35813" y="21684"/>
                  </a:cubicBezTo>
                  <a:cubicBezTo>
                    <a:pt x="35907" y="21731"/>
                    <a:pt x="36001" y="21778"/>
                    <a:pt x="36096" y="21778"/>
                  </a:cubicBezTo>
                  <a:cubicBezTo>
                    <a:pt x="36096" y="21824"/>
                    <a:pt x="36049" y="21872"/>
                    <a:pt x="36049" y="21872"/>
                  </a:cubicBezTo>
                  <a:cubicBezTo>
                    <a:pt x="36003" y="22014"/>
                    <a:pt x="36003" y="22153"/>
                    <a:pt x="35954" y="22247"/>
                  </a:cubicBezTo>
                  <a:cubicBezTo>
                    <a:pt x="35861" y="22529"/>
                    <a:pt x="35813" y="22763"/>
                    <a:pt x="35719" y="22998"/>
                  </a:cubicBezTo>
                  <a:cubicBezTo>
                    <a:pt x="35532" y="23469"/>
                    <a:pt x="35298" y="23938"/>
                    <a:pt x="35015" y="24313"/>
                  </a:cubicBezTo>
                  <a:cubicBezTo>
                    <a:pt x="34734" y="24733"/>
                    <a:pt x="34359" y="25111"/>
                    <a:pt x="33985" y="25439"/>
                  </a:cubicBezTo>
                  <a:cubicBezTo>
                    <a:pt x="33797" y="25580"/>
                    <a:pt x="33560" y="25767"/>
                    <a:pt x="33372" y="25907"/>
                  </a:cubicBezTo>
                  <a:cubicBezTo>
                    <a:pt x="33279" y="25955"/>
                    <a:pt x="33186" y="26001"/>
                    <a:pt x="33092" y="26049"/>
                  </a:cubicBezTo>
                  <a:cubicBezTo>
                    <a:pt x="32857" y="26002"/>
                    <a:pt x="32576" y="25955"/>
                    <a:pt x="32340" y="25907"/>
                  </a:cubicBezTo>
                  <a:cubicBezTo>
                    <a:pt x="31966" y="25814"/>
                    <a:pt x="31590" y="25672"/>
                    <a:pt x="31214" y="25485"/>
                  </a:cubicBezTo>
                  <a:cubicBezTo>
                    <a:pt x="30557" y="25158"/>
                    <a:pt x="29899" y="24593"/>
                    <a:pt x="29477" y="23938"/>
                  </a:cubicBezTo>
                  <a:cubicBezTo>
                    <a:pt x="29431" y="23891"/>
                    <a:pt x="29384" y="23749"/>
                    <a:pt x="29337" y="23655"/>
                  </a:cubicBezTo>
                  <a:cubicBezTo>
                    <a:pt x="29384" y="23608"/>
                    <a:pt x="29477" y="23561"/>
                    <a:pt x="29525" y="23515"/>
                  </a:cubicBezTo>
                  <a:cubicBezTo>
                    <a:pt x="29853" y="23278"/>
                    <a:pt x="30229" y="22951"/>
                    <a:pt x="30463" y="22575"/>
                  </a:cubicBezTo>
                  <a:cubicBezTo>
                    <a:pt x="30510" y="22621"/>
                    <a:pt x="30557" y="22621"/>
                    <a:pt x="30651" y="22669"/>
                  </a:cubicBezTo>
                  <a:cubicBezTo>
                    <a:pt x="31012" y="22778"/>
                    <a:pt x="31386" y="22831"/>
                    <a:pt x="31764" y="22831"/>
                  </a:cubicBezTo>
                  <a:cubicBezTo>
                    <a:pt x="32369" y="22831"/>
                    <a:pt x="32983" y="22695"/>
                    <a:pt x="33560" y="22433"/>
                  </a:cubicBezTo>
                  <a:cubicBezTo>
                    <a:pt x="33937" y="22245"/>
                    <a:pt x="34265" y="22011"/>
                    <a:pt x="34593" y="21731"/>
                  </a:cubicBezTo>
                  <a:cubicBezTo>
                    <a:pt x="34781" y="21589"/>
                    <a:pt x="34969" y="21354"/>
                    <a:pt x="35109" y="21073"/>
                  </a:cubicBezTo>
                  <a:close/>
                  <a:moveTo>
                    <a:pt x="42900" y="9901"/>
                  </a:moveTo>
                  <a:cubicBezTo>
                    <a:pt x="43135" y="9949"/>
                    <a:pt x="43323" y="10044"/>
                    <a:pt x="43418" y="10230"/>
                  </a:cubicBezTo>
                  <a:cubicBezTo>
                    <a:pt x="43558" y="10418"/>
                    <a:pt x="43606" y="10701"/>
                    <a:pt x="43558" y="10981"/>
                  </a:cubicBezTo>
                  <a:cubicBezTo>
                    <a:pt x="43512" y="11264"/>
                    <a:pt x="43512" y="11545"/>
                    <a:pt x="43418" y="11826"/>
                  </a:cubicBezTo>
                  <a:lnTo>
                    <a:pt x="43418" y="11968"/>
                  </a:lnTo>
                  <a:cubicBezTo>
                    <a:pt x="43326" y="12296"/>
                    <a:pt x="43230" y="12625"/>
                    <a:pt x="43090" y="12954"/>
                  </a:cubicBezTo>
                  <a:cubicBezTo>
                    <a:pt x="43090" y="13001"/>
                    <a:pt x="43043" y="13096"/>
                    <a:pt x="43043" y="13143"/>
                  </a:cubicBezTo>
                  <a:cubicBezTo>
                    <a:pt x="42949" y="13331"/>
                    <a:pt x="42901" y="13471"/>
                    <a:pt x="42808" y="13659"/>
                  </a:cubicBezTo>
                  <a:cubicBezTo>
                    <a:pt x="42761" y="13799"/>
                    <a:pt x="42666" y="13893"/>
                    <a:pt x="42620" y="14033"/>
                  </a:cubicBezTo>
                  <a:cubicBezTo>
                    <a:pt x="42432" y="14458"/>
                    <a:pt x="42244" y="14832"/>
                    <a:pt x="42056" y="15254"/>
                  </a:cubicBezTo>
                  <a:cubicBezTo>
                    <a:pt x="41540" y="16427"/>
                    <a:pt x="41024" y="17554"/>
                    <a:pt x="40555" y="18727"/>
                  </a:cubicBezTo>
                  <a:cubicBezTo>
                    <a:pt x="40320" y="19337"/>
                    <a:pt x="40038" y="19900"/>
                    <a:pt x="39804" y="20510"/>
                  </a:cubicBezTo>
                  <a:cubicBezTo>
                    <a:pt x="39662" y="20791"/>
                    <a:pt x="39570" y="21074"/>
                    <a:pt x="39427" y="21356"/>
                  </a:cubicBezTo>
                  <a:cubicBezTo>
                    <a:pt x="39334" y="21544"/>
                    <a:pt x="39286" y="21732"/>
                    <a:pt x="39192" y="21919"/>
                  </a:cubicBezTo>
                  <a:cubicBezTo>
                    <a:pt x="39192" y="21965"/>
                    <a:pt x="39146" y="22011"/>
                    <a:pt x="39146" y="22060"/>
                  </a:cubicBezTo>
                  <a:cubicBezTo>
                    <a:pt x="39051" y="22202"/>
                    <a:pt x="39004" y="22342"/>
                    <a:pt x="38957" y="22482"/>
                  </a:cubicBezTo>
                  <a:cubicBezTo>
                    <a:pt x="38816" y="22858"/>
                    <a:pt x="38629" y="23234"/>
                    <a:pt x="38488" y="23608"/>
                  </a:cubicBezTo>
                  <a:cubicBezTo>
                    <a:pt x="38347" y="23938"/>
                    <a:pt x="38206" y="24266"/>
                    <a:pt x="38066" y="24547"/>
                  </a:cubicBezTo>
                  <a:cubicBezTo>
                    <a:pt x="37926" y="24876"/>
                    <a:pt x="37784" y="25204"/>
                    <a:pt x="37642" y="25533"/>
                  </a:cubicBezTo>
                  <a:cubicBezTo>
                    <a:pt x="37548" y="25767"/>
                    <a:pt x="37454" y="26002"/>
                    <a:pt x="37361" y="26190"/>
                  </a:cubicBezTo>
                  <a:cubicBezTo>
                    <a:pt x="37219" y="26097"/>
                    <a:pt x="37079" y="26002"/>
                    <a:pt x="36890" y="25955"/>
                  </a:cubicBezTo>
                  <a:cubicBezTo>
                    <a:pt x="36748" y="25861"/>
                    <a:pt x="36609" y="25814"/>
                    <a:pt x="36468" y="25767"/>
                  </a:cubicBezTo>
                  <a:cubicBezTo>
                    <a:pt x="36326" y="25721"/>
                    <a:pt x="36186" y="25672"/>
                    <a:pt x="36046" y="25626"/>
                  </a:cubicBezTo>
                  <a:cubicBezTo>
                    <a:pt x="36234" y="25110"/>
                    <a:pt x="36421" y="24592"/>
                    <a:pt x="36656" y="24078"/>
                  </a:cubicBezTo>
                  <a:cubicBezTo>
                    <a:pt x="36985" y="23327"/>
                    <a:pt x="37266" y="22529"/>
                    <a:pt x="37593" y="21778"/>
                  </a:cubicBezTo>
                  <a:lnTo>
                    <a:pt x="37593" y="21684"/>
                  </a:lnTo>
                  <a:cubicBezTo>
                    <a:pt x="37641" y="21589"/>
                    <a:pt x="37688" y="21449"/>
                    <a:pt x="37736" y="21354"/>
                  </a:cubicBezTo>
                  <a:cubicBezTo>
                    <a:pt x="37782" y="21259"/>
                    <a:pt x="37782" y="21213"/>
                    <a:pt x="37831" y="21119"/>
                  </a:cubicBezTo>
                  <a:cubicBezTo>
                    <a:pt x="37831" y="21119"/>
                    <a:pt x="37831" y="21073"/>
                    <a:pt x="37877" y="21073"/>
                  </a:cubicBezTo>
                  <a:cubicBezTo>
                    <a:pt x="38019" y="20697"/>
                    <a:pt x="38160" y="20369"/>
                    <a:pt x="38299" y="20042"/>
                  </a:cubicBezTo>
                  <a:cubicBezTo>
                    <a:pt x="39378" y="17224"/>
                    <a:pt x="40460" y="14455"/>
                    <a:pt x="41492" y="11638"/>
                  </a:cubicBezTo>
                  <a:cubicBezTo>
                    <a:pt x="41585" y="11450"/>
                    <a:pt x="41633" y="11311"/>
                    <a:pt x="41680" y="11123"/>
                  </a:cubicBezTo>
                  <a:cubicBezTo>
                    <a:pt x="41821" y="10840"/>
                    <a:pt x="41915" y="10511"/>
                    <a:pt x="42007" y="10230"/>
                  </a:cubicBezTo>
                  <a:cubicBezTo>
                    <a:pt x="42055" y="10183"/>
                    <a:pt x="42055" y="10183"/>
                    <a:pt x="42055" y="10136"/>
                  </a:cubicBezTo>
                  <a:cubicBezTo>
                    <a:pt x="42102" y="10089"/>
                    <a:pt x="42149" y="10041"/>
                    <a:pt x="42195" y="10041"/>
                  </a:cubicBezTo>
                  <a:cubicBezTo>
                    <a:pt x="42290" y="9995"/>
                    <a:pt x="42386" y="9949"/>
                    <a:pt x="42478" y="9901"/>
                  </a:cubicBezTo>
                  <a:close/>
                  <a:moveTo>
                    <a:pt x="28725" y="24030"/>
                  </a:moveTo>
                  <a:cubicBezTo>
                    <a:pt x="28819" y="24217"/>
                    <a:pt x="28960" y="24359"/>
                    <a:pt x="29054" y="24499"/>
                  </a:cubicBezTo>
                  <a:cubicBezTo>
                    <a:pt x="29523" y="25158"/>
                    <a:pt x="30133" y="25719"/>
                    <a:pt x="30885" y="26094"/>
                  </a:cubicBezTo>
                  <a:cubicBezTo>
                    <a:pt x="31260" y="26283"/>
                    <a:pt x="31683" y="26470"/>
                    <a:pt x="32152" y="26563"/>
                  </a:cubicBezTo>
                  <a:cubicBezTo>
                    <a:pt x="32247" y="26613"/>
                    <a:pt x="32386" y="26613"/>
                    <a:pt x="32528" y="26659"/>
                  </a:cubicBezTo>
                  <a:cubicBezTo>
                    <a:pt x="32435" y="26754"/>
                    <a:pt x="32340" y="26894"/>
                    <a:pt x="32247" y="27034"/>
                  </a:cubicBezTo>
                  <a:cubicBezTo>
                    <a:pt x="32154" y="27081"/>
                    <a:pt x="32060" y="27128"/>
                    <a:pt x="31918" y="27128"/>
                  </a:cubicBezTo>
                  <a:cubicBezTo>
                    <a:pt x="31636" y="27222"/>
                    <a:pt x="31308" y="27317"/>
                    <a:pt x="31026" y="27362"/>
                  </a:cubicBezTo>
                  <a:cubicBezTo>
                    <a:pt x="30882" y="27373"/>
                    <a:pt x="30737" y="27379"/>
                    <a:pt x="30593" y="27379"/>
                  </a:cubicBezTo>
                  <a:cubicBezTo>
                    <a:pt x="30129" y="27379"/>
                    <a:pt x="29672" y="27317"/>
                    <a:pt x="29242" y="27173"/>
                  </a:cubicBezTo>
                  <a:cubicBezTo>
                    <a:pt x="28727" y="26940"/>
                    <a:pt x="28257" y="26612"/>
                    <a:pt x="27881" y="26189"/>
                  </a:cubicBezTo>
                  <a:cubicBezTo>
                    <a:pt x="27692" y="26001"/>
                    <a:pt x="27505" y="25765"/>
                    <a:pt x="27365" y="25531"/>
                  </a:cubicBezTo>
                  <a:cubicBezTo>
                    <a:pt x="27270" y="25391"/>
                    <a:pt x="27224" y="25203"/>
                    <a:pt x="27177" y="25015"/>
                  </a:cubicBezTo>
                  <a:cubicBezTo>
                    <a:pt x="27365" y="24874"/>
                    <a:pt x="27552" y="24782"/>
                    <a:pt x="27738" y="24639"/>
                  </a:cubicBezTo>
                  <a:cubicBezTo>
                    <a:pt x="28067" y="24404"/>
                    <a:pt x="28396" y="24217"/>
                    <a:pt x="28725" y="24030"/>
                  </a:cubicBezTo>
                  <a:close/>
                  <a:moveTo>
                    <a:pt x="39849" y="22292"/>
                  </a:moveTo>
                  <a:cubicBezTo>
                    <a:pt x="40132" y="22388"/>
                    <a:pt x="40413" y="22480"/>
                    <a:pt x="40697" y="22621"/>
                  </a:cubicBezTo>
                  <a:cubicBezTo>
                    <a:pt x="41964" y="23139"/>
                    <a:pt x="43043" y="23983"/>
                    <a:pt x="44075" y="24876"/>
                  </a:cubicBezTo>
                  <a:cubicBezTo>
                    <a:pt x="44497" y="25298"/>
                    <a:pt x="44919" y="25767"/>
                    <a:pt x="45388" y="26236"/>
                  </a:cubicBezTo>
                  <a:lnTo>
                    <a:pt x="45341" y="26236"/>
                  </a:lnTo>
                  <a:cubicBezTo>
                    <a:pt x="45200" y="26424"/>
                    <a:pt x="45059" y="26564"/>
                    <a:pt x="44872" y="26754"/>
                  </a:cubicBezTo>
                  <a:cubicBezTo>
                    <a:pt x="44543" y="27128"/>
                    <a:pt x="44215" y="27456"/>
                    <a:pt x="43791" y="27784"/>
                  </a:cubicBezTo>
                  <a:cubicBezTo>
                    <a:pt x="43464" y="28066"/>
                    <a:pt x="43088" y="28349"/>
                    <a:pt x="42712" y="28630"/>
                  </a:cubicBezTo>
                  <a:cubicBezTo>
                    <a:pt x="42385" y="28818"/>
                    <a:pt x="41914" y="29004"/>
                    <a:pt x="41633" y="29332"/>
                  </a:cubicBezTo>
                  <a:cubicBezTo>
                    <a:pt x="41586" y="29332"/>
                    <a:pt x="41538" y="29379"/>
                    <a:pt x="41538" y="29379"/>
                  </a:cubicBezTo>
                  <a:cubicBezTo>
                    <a:pt x="41162" y="29566"/>
                    <a:pt x="40788" y="29848"/>
                    <a:pt x="40506" y="30178"/>
                  </a:cubicBezTo>
                  <a:cubicBezTo>
                    <a:pt x="40271" y="30084"/>
                    <a:pt x="40036" y="29990"/>
                    <a:pt x="39756" y="29941"/>
                  </a:cubicBezTo>
                  <a:cubicBezTo>
                    <a:pt x="39708" y="29519"/>
                    <a:pt x="39522" y="29144"/>
                    <a:pt x="39379" y="28769"/>
                  </a:cubicBezTo>
                  <a:cubicBezTo>
                    <a:pt x="39191" y="28347"/>
                    <a:pt x="38957" y="27923"/>
                    <a:pt x="38724" y="27549"/>
                  </a:cubicBezTo>
                  <a:cubicBezTo>
                    <a:pt x="38488" y="27267"/>
                    <a:pt x="38253" y="26985"/>
                    <a:pt x="38019" y="26751"/>
                  </a:cubicBezTo>
                  <a:cubicBezTo>
                    <a:pt x="38207" y="26281"/>
                    <a:pt x="38394" y="25859"/>
                    <a:pt x="38582" y="25391"/>
                  </a:cubicBezTo>
                  <a:cubicBezTo>
                    <a:pt x="38770" y="24826"/>
                    <a:pt x="39005" y="24309"/>
                    <a:pt x="39239" y="23748"/>
                  </a:cubicBezTo>
                  <a:cubicBezTo>
                    <a:pt x="39427" y="23278"/>
                    <a:pt x="39662" y="22762"/>
                    <a:pt x="39849" y="22292"/>
                  </a:cubicBezTo>
                  <a:close/>
                  <a:moveTo>
                    <a:pt x="32999" y="32948"/>
                  </a:moveTo>
                  <a:cubicBezTo>
                    <a:pt x="33421" y="33183"/>
                    <a:pt x="33843" y="33323"/>
                    <a:pt x="34313" y="33466"/>
                  </a:cubicBezTo>
                  <a:cubicBezTo>
                    <a:pt x="34032" y="34076"/>
                    <a:pt x="33798" y="34637"/>
                    <a:pt x="33515" y="35247"/>
                  </a:cubicBezTo>
                  <a:cubicBezTo>
                    <a:pt x="33515" y="35342"/>
                    <a:pt x="33468" y="35438"/>
                    <a:pt x="33421" y="35484"/>
                  </a:cubicBezTo>
                  <a:cubicBezTo>
                    <a:pt x="33045" y="35296"/>
                    <a:pt x="32576" y="35154"/>
                    <a:pt x="32106" y="35107"/>
                  </a:cubicBezTo>
                  <a:cubicBezTo>
                    <a:pt x="32436" y="34403"/>
                    <a:pt x="32716" y="33701"/>
                    <a:pt x="32999" y="32948"/>
                  </a:cubicBezTo>
                  <a:close/>
                  <a:moveTo>
                    <a:pt x="26617" y="25391"/>
                  </a:moveTo>
                  <a:cubicBezTo>
                    <a:pt x="26805" y="25859"/>
                    <a:pt x="27132" y="26281"/>
                    <a:pt x="27415" y="26658"/>
                  </a:cubicBezTo>
                  <a:cubicBezTo>
                    <a:pt x="27884" y="27127"/>
                    <a:pt x="28447" y="27502"/>
                    <a:pt x="29058" y="27737"/>
                  </a:cubicBezTo>
                  <a:cubicBezTo>
                    <a:pt x="29507" y="27897"/>
                    <a:pt x="29977" y="27969"/>
                    <a:pt x="30455" y="27969"/>
                  </a:cubicBezTo>
                  <a:cubicBezTo>
                    <a:pt x="30676" y="27969"/>
                    <a:pt x="30899" y="27954"/>
                    <a:pt x="31122" y="27924"/>
                  </a:cubicBezTo>
                  <a:cubicBezTo>
                    <a:pt x="31357" y="27877"/>
                    <a:pt x="31638" y="27782"/>
                    <a:pt x="31872" y="27690"/>
                  </a:cubicBezTo>
                  <a:lnTo>
                    <a:pt x="31872" y="27690"/>
                  </a:lnTo>
                  <a:cubicBezTo>
                    <a:pt x="31826" y="27785"/>
                    <a:pt x="31826" y="27831"/>
                    <a:pt x="31779" y="27924"/>
                  </a:cubicBezTo>
                  <a:cubicBezTo>
                    <a:pt x="31544" y="28488"/>
                    <a:pt x="31403" y="29052"/>
                    <a:pt x="31356" y="29661"/>
                  </a:cubicBezTo>
                  <a:lnTo>
                    <a:pt x="31356" y="30553"/>
                  </a:lnTo>
                  <a:cubicBezTo>
                    <a:pt x="31403" y="30929"/>
                    <a:pt x="31403" y="31258"/>
                    <a:pt x="31636" y="31538"/>
                  </a:cubicBezTo>
                  <a:cubicBezTo>
                    <a:pt x="31778" y="31915"/>
                    <a:pt x="32013" y="32195"/>
                    <a:pt x="32293" y="32430"/>
                  </a:cubicBezTo>
                  <a:cubicBezTo>
                    <a:pt x="31966" y="33135"/>
                    <a:pt x="31684" y="33841"/>
                    <a:pt x="31403" y="34543"/>
                  </a:cubicBezTo>
                  <a:cubicBezTo>
                    <a:pt x="31308" y="34732"/>
                    <a:pt x="31214" y="34920"/>
                    <a:pt x="31169" y="35059"/>
                  </a:cubicBezTo>
                  <a:cubicBezTo>
                    <a:pt x="30370" y="35107"/>
                    <a:pt x="29572" y="35342"/>
                    <a:pt x="28963" y="35857"/>
                  </a:cubicBezTo>
                  <a:cubicBezTo>
                    <a:pt x="28869" y="35905"/>
                    <a:pt x="28775" y="35999"/>
                    <a:pt x="28728" y="36093"/>
                  </a:cubicBezTo>
                  <a:cubicBezTo>
                    <a:pt x="28588" y="36070"/>
                    <a:pt x="28447" y="36058"/>
                    <a:pt x="28312" y="36058"/>
                  </a:cubicBezTo>
                  <a:cubicBezTo>
                    <a:pt x="28177" y="36058"/>
                    <a:pt x="28047" y="36070"/>
                    <a:pt x="27930" y="36093"/>
                  </a:cubicBezTo>
                  <a:cubicBezTo>
                    <a:pt x="27649" y="36140"/>
                    <a:pt x="27321" y="36187"/>
                    <a:pt x="26991" y="36282"/>
                  </a:cubicBezTo>
                  <a:lnTo>
                    <a:pt x="26991" y="36140"/>
                  </a:lnTo>
                  <a:cubicBezTo>
                    <a:pt x="26805" y="35200"/>
                    <a:pt x="26569" y="34215"/>
                    <a:pt x="26334" y="33277"/>
                  </a:cubicBezTo>
                  <a:cubicBezTo>
                    <a:pt x="26287" y="33089"/>
                    <a:pt x="26193" y="32855"/>
                    <a:pt x="26146" y="32667"/>
                  </a:cubicBezTo>
                  <a:cubicBezTo>
                    <a:pt x="26099" y="32573"/>
                    <a:pt x="26099" y="32479"/>
                    <a:pt x="26052" y="32384"/>
                  </a:cubicBezTo>
                  <a:cubicBezTo>
                    <a:pt x="25911" y="32010"/>
                    <a:pt x="25816" y="31634"/>
                    <a:pt x="25677" y="31304"/>
                  </a:cubicBezTo>
                  <a:cubicBezTo>
                    <a:pt x="25657" y="31222"/>
                    <a:pt x="25599" y="31185"/>
                    <a:pt x="25542" y="31185"/>
                  </a:cubicBezTo>
                  <a:cubicBezTo>
                    <a:pt x="25468" y="31185"/>
                    <a:pt x="25394" y="31246"/>
                    <a:pt x="25394" y="31351"/>
                  </a:cubicBezTo>
                  <a:cubicBezTo>
                    <a:pt x="25443" y="31773"/>
                    <a:pt x="25536" y="32150"/>
                    <a:pt x="25582" y="32572"/>
                  </a:cubicBezTo>
                  <a:lnTo>
                    <a:pt x="25394" y="32572"/>
                  </a:lnTo>
                  <a:cubicBezTo>
                    <a:pt x="25020" y="32525"/>
                    <a:pt x="24692" y="32430"/>
                    <a:pt x="24315" y="32383"/>
                  </a:cubicBezTo>
                  <a:cubicBezTo>
                    <a:pt x="23940" y="32290"/>
                    <a:pt x="23612" y="32150"/>
                    <a:pt x="23283" y="31961"/>
                  </a:cubicBezTo>
                  <a:cubicBezTo>
                    <a:pt x="23236" y="31915"/>
                    <a:pt x="23142" y="31868"/>
                    <a:pt x="23003" y="31820"/>
                  </a:cubicBezTo>
                  <a:cubicBezTo>
                    <a:pt x="23095" y="31489"/>
                    <a:pt x="23095" y="31162"/>
                    <a:pt x="23190" y="30833"/>
                  </a:cubicBezTo>
                  <a:cubicBezTo>
                    <a:pt x="23236" y="30459"/>
                    <a:pt x="23330" y="30035"/>
                    <a:pt x="23425" y="29661"/>
                  </a:cubicBezTo>
                  <a:cubicBezTo>
                    <a:pt x="23518" y="29286"/>
                    <a:pt x="23658" y="28910"/>
                    <a:pt x="23801" y="28534"/>
                  </a:cubicBezTo>
                  <a:cubicBezTo>
                    <a:pt x="23848" y="28393"/>
                    <a:pt x="23894" y="28204"/>
                    <a:pt x="23989" y="28064"/>
                  </a:cubicBezTo>
                  <a:lnTo>
                    <a:pt x="23989" y="28016"/>
                  </a:lnTo>
                  <a:cubicBezTo>
                    <a:pt x="24176" y="27781"/>
                    <a:pt x="24411" y="27501"/>
                    <a:pt x="24645" y="27267"/>
                  </a:cubicBezTo>
                  <a:cubicBezTo>
                    <a:pt x="24975" y="26845"/>
                    <a:pt x="25349" y="26469"/>
                    <a:pt x="25773" y="26139"/>
                  </a:cubicBezTo>
                  <a:cubicBezTo>
                    <a:pt x="25866" y="26045"/>
                    <a:pt x="25961" y="25951"/>
                    <a:pt x="26100" y="25858"/>
                  </a:cubicBezTo>
                  <a:cubicBezTo>
                    <a:pt x="26242" y="25717"/>
                    <a:pt x="26430" y="25578"/>
                    <a:pt x="26617" y="25436"/>
                  </a:cubicBezTo>
                  <a:lnTo>
                    <a:pt x="26617" y="25391"/>
                  </a:lnTo>
                  <a:close/>
                  <a:moveTo>
                    <a:pt x="34976" y="26641"/>
                  </a:moveTo>
                  <a:cubicBezTo>
                    <a:pt x="35176" y="26641"/>
                    <a:pt x="35375" y="26674"/>
                    <a:pt x="35574" y="26708"/>
                  </a:cubicBezTo>
                  <a:cubicBezTo>
                    <a:pt x="36045" y="26755"/>
                    <a:pt x="36513" y="26943"/>
                    <a:pt x="36935" y="27224"/>
                  </a:cubicBezTo>
                  <a:cubicBezTo>
                    <a:pt x="37170" y="27365"/>
                    <a:pt x="37404" y="27504"/>
                    <a:pt x="37591" y="27692"/>
                  </a:cubicBezTo>
                  <a:cubicBezTo>
                    <a:pt x="37686" y="27787"/>
                    <a:pt x="37779" y="27880"/>
                    <a:pt x="37874" y="27974"/>
                  </a:cubicBezTo>
                  <a:cubicBezTo>
                    <a:pt x="38201" y="28257"/>
                    <a:pt x="38436" y="28632"/>
                    <a:pt x="38670" y="29007"/>
                  </a:cubicBezTo>
                  <a:cubicBezTo>
                    <a:pt x="38906" y="29335"/>
                    <a:pt x="39046" y="29711"/>
                    <a:pt x="39280" y="30040"/>
                  </a:cubicBezTo>
                  <a:cubicBezTo>
                    <a:pt x="39233" y="30087"/>
                    <a:pt x="39280" y="30182"/>
                    <a:pt x="39327" y="30229"/>
                  </a:cubicBezTo>
                  <a:cubicBezTo>
                    <a:pt x="39610" y="30464"/>
                    <a:pt x="39937" y="30605"/>
                    <a:pt x="40312" y="30746"/>
                  </a:cubicBezTo>
                  <a:cubicBezTo>
                    <a:pt x="40689" y="30934"/>
                    <a:pt x="41064" y="31073"/>
                    <a:pt x="41439" y="31214"/>
                  </a:cubicBezTo>
                  <a:cubicBezTo>
                    <a:pt x="41627" y="31308"/>
                    <a:pt x="41861" y="31402"/>
                    <a:pt x="42095" y="31449"/>
                  </a:cubicBezTo>
                  <a:cubicBezTo>
                    <a:pt x="42612" y="31684"/>
                    <a:pt x="43128" y="31872"/>
                    <a:pt x="43644" y="32014"/>
                  </a:cubicBezTo>
                  <a:cubicBezTo>
                    <a:pt x="43827" y="32075"/>
                    <a:pt x="44128" y="32195"/>
                    <a:pt x="44381" y="32195"/>
                  </a:cubicBezTo>
                  <a:cubicBezTo>
                    <a:pt x="44519" y="32195"/>
                    <a:pt x="44642" y="32160"/>
                    <a:pt x="44725" y="32061"/>
                  </a:cubicBezTo>
                  <a:cubicBezTo>
                    <a:pt x="45006" y="31732"/>
                    <a:pt x="44490" y="31449"/>
                    <a:pt x="44254" y="31357"/>
                  </a:cubicBezTo>
                  <a:cubicBezTo>
                    <a:pt x="43644" y="31169"/>
                    <a:pt x="42987" y="30980"/>
                    <a:pt x="42377" y="30793"/>
                  </a:cubicBezTo>
                  <a:lnTo>
                    <a:pt x="42377" y="30747"/>
                  </a:lnTo>
                  <a:lnTo>
                    <a:pt x="42424" y="30698"/>
                  </a:lnTo>
                  <a:cubicBezTo>
                    <a:pt x="42612" y="30557"/>
                    <a:pt x="42799" y="30417"/>
                    <a:pt x="42940" y="30276"/>
                  </a:cubicBezTo>
                  <a:cubicBezTo>
                    <a:pt x="43363" y="29945"/>
                    <a:pt x="43737" y="29571"/>
                    <a:pt x="44114" y="29242"/>
                  </a:cubicBezTo>
                  <a:cubicBezTo>
                    <a:pt x="44490" y="28915"/>
                    <a:pt x="44864" y="28586"/>
                    <a:pt x="45193" y="28257"/>
                  </a:cubicBezTo>
                  <a:cubicBezTo>
                    <a:pt x="45381" y="28021"/>
                    <a:pt x="45662" y="27834"/>
                    <a:pt x="45896" y="27553"/>
                  </a:cubicBezTo>
                  <a:cubicBezTo>
                    <a:pt x="46084" y="27975"/>
                    <a:pt x="46272" y="28352"/>
                    <a:pt x="46460" y="28727"/>
                  </a:cubicBezTo>
                  <a:cubicBezTo>
                    <a:pt x="46796" y="29428"/>
                    <a:pt x="47032" y="30134"/>
                    <a:pt x="47218" y="30837"/>
                  </a:cubicBezTo>
                  <a:cubicBezTo>
                    <a:pt x="47595" y="32292"/>
                    <a:pt x="47782" y="33841"/>
                    <a:pt x="47735" y="35296"/>
                  </a:cubicBezTo>
                  <a:cubicBezTo>
                    <a:pt x="47689" y="36046"/>
                    <a:pt x="47640" y="36796"/>
                    <a:pt x="47501" y="37549"/>
                  </a:cubicBezTo>
                  <a:cubicBezTo>
                    <a:pt x="47405" y="37925"/>
                    <a:pt x="47313" y="38252"/>
                    <a:pt x="47218" y="38628"/>
                  </a:cubicBezTo>
                  <a:cubicBezTo>
                    <a:pt x="47172" y="38865"/>
                    <a:pt x="47078" y="39192"/>
                    <a:pt x="46844" y="39334"/>
                  </a:cubicBezTo>
                  <a:cubicBezTo>
                    <a:pt x="46710" y="39445"/>
                    <a:pt x="46564" y="39490"/>
                    <a:pt x="46411" y="39490"/>
                  </a:cubicBezTo>
                  <a:cubicBezTo>
                    <a:pt x="45920" y="39490"/>
                    <a:pt x="45371" y="39021"/>
                    <a:pt x="45014" y="38770"/>
                  </a:cubicBezTo>
                  <a:cubicBezTo>
                    <a:pt x="44356" y="38252"/>
                    <a:pt x="43652" y="37691"/>
                    <a:pt x="42995" y="37175"/>
                  </a:cubicBezTo>
                  <a:cubicBezTo>
                    <a:pt x="42243" y="36565"/>
                    <a:pt x="41446" y="35908"/>
                    <a:pt x="40742" y="35299"/>
                  </a:cubicBezTo>
                  <a:cubicBezTo>
                    <a:pt x="40318" y="34968"/>
                    <a:pt x="39944" y="34640"/>
                    <a:pt x="39522" y="34312"/>
                  </a:cubicBezTo>
                  <a:cubicBezTo>
                    <a:pt x="39286" y="34124"/>
                    <a:pt x="39098" y="33938"/>
                    <a:pt x="38817" y="33796"/>
                  </a:cubicBezTo>
                  <a:cubicBezTo>
                    <a:pt x="38724" y="33560"/>
                    <a:pt x="38302" y="33467"/>
                    <a:pt x="38113" y="33372"/>
                  </a:cubicBezTo>
                  <a:cubicBezTo>
                    <a:pt x="37409" y="33184"/>
                    <a:pt x="36752" y="32996"/>
                    <a:pt x="36047" y="32762"/>
                  </a:cubicBezTo>
                  <a:cubicBezTo>
                    <a:pt x="35904" y="32715"/>
                    <a:pt x="35718" y="32668"/>
                    <a:pt x="35577" y="32622"/>
                  </a:cubicBezTo>
                  <a:cubicBezTo>
                    <a:pt x="35296" y="32576"/>
                    <a:pt x="35014" y="32480"/>
                    <a:pt x="34732" y="32386"/>
                  </a:cubicBezTo>
                  <a:cubicBezTo>
                    <a:pt x="34544" y="32339"/>
                    <a:pt x="34357" y="32292"/>
                    <a:pt x="34168" y="32245"/>
                  </a:cubicBezTo>
                  <a:cubicBezTo>
                    <a:pt x="33933" y="32151"/>
                    <a:pt x="33652" y="32057"/>
                    <a:pt x="33417" y="31916"/>
                  </a:cubicBezTo>
                  <a:cubicBezTo>
                    <a:pt x="33182" y="31821"/>
                    <a:pt x="32948" y="31633"/>
                    <a:pt x="32713" y="31398"/>
                  </a:cubicBezTo>
                  <a:lnTo>
                    <a:pt x="32665" y="31352"/>
                  </a:lnTo>
                  <a:cubicBezTo>
                    <a:pt x="32525" y="31211"/>
                    <a:pt x="32430" y="31023"/>
                    <a:pt x="32337" y="30837"/>
                  </a:cubicBezTo>
                  <a:lnTo>
                    <a:pt x="32337" y="30789"/>
                  </a:lnTo>
                  <a:cubicBezTo>
                    <a:pt x="32525" y="30884"/>
                    <a:pt x="32713" y="30930"/>
                    <a:pt x="32947" y="30930"/>
                  </a:cubicBezTo>
                  <a:cubicBezTo>
                    <a:pt x="33087" y="30930"/>
                    <a:pt x="33274" y="30977"/>
                    <a:pt x="33416" y="30977"/>
                  </a:cubicBezTo>
                  <a:cubicBezTo>
                    <a:pt x="33428" y="30980"/>
                    <a:pt x="33440" y="30981"/>
                    <a:pt x="33452" y="30981"/>
                  </a:cubicBezTo>
                  <a:cubicBezTo>
                    <a:pt x="33655" y="30981"/>
                    <a:pt x="33685" y="30600"/>
                    <a:pt x="33462" y="30555"/>
                  </a:cubicBezTo>
                  <a:cubicBezTo>
                    <a:pt x="33367" y="30509"/>
                    <a:pt x="33227" y="30462"/>
                    <a:pt x="33133" y="30462"/>
                  </a:cubicBezTo>
                  <a:cubicBezTo>
                    <a:pt x="32942" y="30424"/>
                    <a:pt x="32722" y="30354"/>
                    <a:pt x="32520" y="30354"/>
                  </a:cubicBezTo>
                  <a:cubicBezTo>
                    <a:pt x="32473" y="30354"/>
                    <a:pt x="32427" y="30358"/>
                    <a:pt x="32382" y="30367"/>
                  </a:cubicBezTo>
                  <a:cubicBezTo>
                    <a:pt x="32429" y="30273"/>
                    <a:pt x="32429" y="30179"/>
                    <a:pt x="32429" y="30086"/>
                  </a:cubicBezTo>
                  <a:cubicBezTo>
                    <a:pt x="32476" y="29850"/>
                    <a:pt x="32476" y="29616"/>
                    <a:pt x="32523" y="29383"/>
                  </a:cubicBezTo>
                  <a:lnTo>
                    <a:pt x="32756" y="29383"/>
                  </a:lnTo>
                  <a:cubicBezTo>
                    <a:pt x="32992" y="29383"/>
                    <a:pt x="33273" y="29383"/>
                    <a:pt x="33508" y="29429"/>
                  </a:cubicBezTo>
                  <a:lnTo>
                    <a:pt x="33555" y="29429"/>
                  </a:lnTo>
                  <a:cubicBezTo>
                    <a:pt x="33696" y="29429"/>
                    <a:pt x="33791" y="29241"/>
                    <a:pt x="33696" y="29146"/>
                  </a:cubicBezTo>
                  <a:cubicBezTo>
                    <a:pt x="33651" y="29100"/>
                    <a:pt x="33651" y="29100"/>
                    <a:pt x="33603" y="29054"/>
                  </a:cubicBezTo>
                  <a:cubicBezTo>
                    <a:pt x="33320" y="28961"/>
                    <a:pt x="33086" y="28866"/>
                    <a:pt x="32805" y="28866"/>
                  </a:cubicBezTo>
                  <a:lnTo>
                    <a:pt x="32617" y="28866"/>
                  </a:lnTo>
                  <a:cubicBezTo>
                    <a:pt x="32664" y="28819"/>
                    <a:pt x="32664" y="28774"/>
                    <a:pt x="32664" y="28724"/>
                  </a:cubicBezTo>
                  <a:cubicBezTo>
                    <a:pt x="32759" y="28396"/>
                    <a:pt x="32899" y="28113"/>
                    <a:pt x="33039" y="27879"/>
                  </a:cubicBezTo>
                  <a:cubicBezTo>
                    <a:pt x="33181" y="27833"/>
                    <a:pt x="33321" y="27786"/>
                    <a:pt x="33416" y="27786"/>
                  </a:cubicBezTo>
                  <a:cubicBezTo>
                    <a:pt x="33697" y="27786"/>
                    <a:pt x="33979" y="27786"/>
                    <a:pt x="34214" y="27879"/>
                  </a:cubicBezTo>
                  <a:cubicBezTo>
                    <a:pt x="34261" y="27879"/>
                    <a:pt x="34308" y="27879"/>
                    <a:pt x="34355" y="27926"/>
                  </a:cubicBezTo>
                  <a:cubicBezTo>
                    <a:pt x="34368" y="27930"/>
                    <a:pt x="34381" y="27933"/>
                    <a:pt x="34393" y="27933"/>
                  </a:cubicBezTo>
                  <a:cubicBezTo>
                    <a:pt x="34511" y="27933"/>
                    <a:pt x="34576" y="27732"/>
                    <a:pt x="34449" y="27646"/>
                  </a:cubicBezTo>
                  <a:cubicBezTo>
                    <a:pt x="34402" y="27646"/>
                    <a:pt x="34402" y="27646"/>
                    <a:pt x="34355" y="27599"/>
                  </a:cubicBezTo>
                  <a:cubicBezTo>
                    <a:pt x="34073" y="27457"/>
                    <a:pt x="33792" y="27364"/>
                    <a:pt x="33462" y="27318"/>
                  </a:cubicBezTo>
                  <a:cubicBezTo>
                    <a:pt x="33604" y="27177"/>
                    <a:pt x="33743" y="27082"/>
                    <a:pt x="33931" y="26943"/>
                  </a:cubicBezTo>
                  <a:cubicBezTo>
                    <a:pt x="34167" y="26802"/>
                    <a:pt x="34448" y="26708"/>
                    <a:pt x="34728" y="26660"/>
                  </a:cubicBezTo>
                  <a:cubicBezTo>
                    <a:pt x="34811" y="26646"/>
                    <a:pt x="34894" y="26641"/>
                    <a:pt x="34976" y="26641"/>
                  </a:cubicBezTo>
                  <a:close/>
                  <a:moveTo>
                    <a:pt x="23330" y="33191"/>
                  </a:moveTo>
                  <a:cubicBezTo>
                    <a:pt x="23378" y="33238"/>
                    <a:pt x="23471" y="33284"/>
                    <a:pt x="23518" y="33284"/>
                  </a:cubicBezTo>
                  <a:cubicBezTo>
                    <a:pt x="24176" y="33802"/>
                    <a:pt x="24927" y="34271"/>
                    <a:pt x="25725" y="34551"/>
                  </a:cubicBezTo>
                  <a:cubicBezTo>
                    <a:pt x="25820" y="34598"/>
                    <a:pt x="25866" y="34598"/>
                    <a:pt x="25961" y="34598"/>
                  </a:cubicBezTo>
                  <a:cubicBezTo>
                    <a:pt x="26008" y="35068"/>
                    <a:pt x="26101" y="35538"/>
                    <a:pt x="26195" y="36007"/>
                  </a:cubicBezTo>
                  <a:lnTo>
                    <a:pt x="26195" y="36477"/>
                  </a:lnTo>
                  <a:cubicBezTo>
                    <a:pt x="26147" y="36523"/>
                    <a:pt x="26053" y="36523"/>
                    <a:pt x="26007" y="36570"/>
                  </a:cubicBezTo>
                  <a:cubicBezTo>
                    <a:pt x="25725" y="36665"/>
                    <a:pt x="25349" y="36804"/>
                    <a:pt x="25208" y="36992"/>
                  </a:cubicBezTo>
                  <a:cubicBezTo>
                    <a:pt x="25114" y="37087"/>
                    <a:pt x="25160" y="37276"/>
                    <a:pt x="25302" y="37276"/>
                  </a:cubicBezTo>
                  <a:cubicBezTo>
                    <a:pt x="25585" y="37276"/>
                    <a:pt x="25865" y="37087"/>
                    <a:pt x="26147" y="37041"/>
                  </a:cubicBezTo>
                  <a:cubicBezTo>
                    <a:pt x="26147" y="36992"/>
                    <a:pt x="26195" y="36992"/>
                    <a:pt x="26242" y="36992"/>
                  </a:cubicBezTo>
                  <a:cubicBezTo>
                    <a:pt x="26242" y="36992"/>
                    <a:pt x="26288" y="36945"/>
                    <a:pt x="26335" y="36945"/>
                  </a:cubicBezTo>
                  <a:cubicBezTo>
                    <a:pt x="26523" y="36899"/>
                    <a:pt x="26757" y="36851"/>
                    <a:pt x="26993" y="36804"/>
                  </a:cubicBezTo>
                  <a:lnTo>
                    <a:pt x="27087" y="36804"/>
                  </a:lnTo>
                  <a:cubicBezTo>
                    <a:pt x="27370" y="36757"/>
                    <a:pt x="27650" y="36757"/>
                    <a:pt x="27932" y="36757"/>
                  </a:cubicBezTo>
                  <a:cubicBezTo>
                    <a:pt x="28027" y="36804"/>
                    <a:pt x="28120" y="36804"/>
                    <a:pt x="28215" y="36804"/>
                  </a:cubicBezTo>
                  <a:cubicBezTo>
                    <a:pt x="28073" y="37087"/>
                    <a:pt x="27932" y="37369"/>
                    <a:pt x="27885" y="37649"/>
                  </a:cubicBezTo>
                  <a:cubicBezTo>
                    <a:pt x="27829" y="37789"/>
                    <a:pt x="27924" y="37879"/>
                    <a:pt x="28029" y="37879"/>
                  </a:cubicBezTo>
                  <a:cubicBezTo>
                    <a:pt x="28100" y="37879"/>
                    <a:pt x="28176" y="37838"/>
                    <a:pt x="28215" y="37744"/>
                  </a:cubicBezTo>
                  <a:cubicBezTo>
                    <a:pt x="28356" y="37369"/>
                    <a:pt x="28637" y="37041"/>
                    <a:pt x="29013" y="36804"/>
                  </a:cubicBezTo>
                  <a:cubicBezTo>
                    <a:pt x="29482" y="36430"/>
                    <a:pt x="30139" y="36194"/>
                    <a:pt x="30702" y="36147"/>
                  </a:cubicBezTo>
                  <a:cubicBezTo>
                    <a:pt x="30797" y="36100"/>
                    <a:pt x="30890" y="36100"/>
                    <a:pt x="30983" y="36100"/>
                  </a:cubicBezTo>
                  <a:lnTo>
                    <a:pt x="31688" y="36100"/>
                  </a:lnTo>
                  <a:cubicBezTo>
                    <a:pt x="32156" y="36147"/>
                    <a:pt x="32625" y="36288"/>
                    <a:pt x="33002" y="36522"/>
                  </a:cubicBezTo>
                  <a:cubicBezTo>
                    <a:pt x="33283" y="36664"/>
                    <a:pt x="33518" y="36899"/>
                    <a:pt x="33706" y="37180"/>
                  </a:cubicBezTo>
                  <a:cubicBezTo>
                    <a:pt x="33706" y="37180"/>
                    <a:pt x="33753" y="37180"/>
                    <a:pt x="33753" y="37228"/>
                  </a:cubicBezTo>
                  <a:cubicBezTo>
                    <a:pt x="33895" y="37510"/>
                    <a:pt x="33988" y="37838"/>
                    <a:pt x="33988" y="38119"/>
                  </a:cubicBezTo>
                  <a:cubicBezTo>
                    <a:pt x="33800" y="38024"/>
                    <a:pt x="33612" y="37978"/>
                    <a:pt x="33377" y="37931"/>
                  </a:cubicBezTo>
                  <a:cubicBezTo>
                    <a:pt x="33331" y="37931"/>
                    <a:pt x="33235" y="37884"/>
                    <a:pt x="33143" y="37884"/>
                  </a:cubicBezTo>
                  <a:cubicBezTo>
                    <a:pt x="32908" y="37836"/>
                    <a:pt x="32674" y="37789"/>
                    <a:pt x="32486" y="37789"/>
                  </a:cubicBezTo>
                  <a:cubicBezTo>
                    <a:pt x="32388" y="37829"/>
                    <a:pt x="32340" y="37829"/>
                    <a:pt x="32293" y="37829"/>
                  </a:cubicBezTo>
                  <a:cubicBezTo>
                    <a:pt x="32013" y="37829"/>
                    <a:pt x="31778" y="37924"/>
                    <a:pt x="31495" y="38018"/>
                  </a:cubicBezTo>
                  <a:cubicBezTo>
                    <a:pt x="31307" y="38064"/>
                    <a:pt x="31401" y="38300"/>
                    <a:pt x="31590" y="38300"/>
                  </a:cubicBezTo>
                  <a:cubicBezTo>
                    <a:pt x="31778" y="38252"/>
                    <a:pt x="32013" y="38252"/>
                    <a:pt x="32247" y="38252"/>
                  </a:cubicBezTo>
                  <a:cubicBezTo>
                    <a:pt x="32293" y="38252"/>
                    <a:pt x="32293" y="38300"/>
                    <a:pt x="32293" y="38300"/>
                  </a:cubicBezTo>
                  <a:cubicBezTo>
                    <a:pt x="32576" y="38300"/>
                    <a:pt x="32811" y="38300"/>
                    <a:pt x="33045" y="38347"/>
                  </a:cubicBezTo>
                  <a:cubicBezTo>
                    <a:pt x="33092" y="38394"/>
                    <a:pt x="33138" y="38394"/>
                    <a:pt x="33186" y="38394"/>
                  </a:cubicBezTo>
                  <a:cubicBezTo>
                    <a:pt x="33372" y="38441"/>
                    <a:pt x="33515" y="38486"/>
                    <a:pt x="33702" y="38582"/>
                  </a:cubicBezTo>
                  <a:cubicBezTo>
                    <a:pt x="33797" y="38629"/>
                    <a:pt x="33890" y="38676"/>
                    <a:pt x="33985" y="38771"/>
                  </a:cubicBezTo>
                  <a:lnTo>
                    <a:pt x="33985" y="38866"/>
                  </a:lnTo>
                  <a:cubicBezTo>
                    <a:pt x="33937" y="39288"/>
                    <a:pt x="33797" y="39710"/>
                    <a:pt x="33702" y="40132"/>
                  </a:cubicBezTo>
                  <a:cubicBezTo>
                    <a:pt x="33560" y="40037"/>
                    <a:pt x="33420" y="39991"/>
                    <a:pt x="33232" y="39898"/>
                  </a:cubicBezTo>
                  <a:cubicBezTo>
                    <a:pt x="33044" y="39850"/>
                    <a:pt x="32810" y="39804"/>
                    <a:pt x="32622" y="39804"/>
                  </a:cubicBezTo>
                  <a:cubicBezTo>
                    <a:pt x="32434" y="39804"/>
                    <a:pt x="32245" y="39804"/>
                    <a:pt x="32058" y="39898"/>
                  </a:cubicBezTo>
                  <a:cubicBezTo>
                    <a:pt x="31964" y="39898"/>
                    <a:pt x="31964" y="40039"/>
                    <a:pt x="32058" y="40086"/>
                  </a:cubicBezTo>
                  <a:cubicBezTo>
                    <a:pt x="32200" y="40133"/>
                    <a:pt x="32340" y="40133"/>
                    <a:pt x="32435" y="40179"/>
                  </a:cubicBezTo>
                  <a:cubicBezTo>
                    <a:pt x="32670" y="40226"/>
                    <a:pt x="32857" y="40272"/>
                    <a:pt x="33045" y="40367"/>
                  </a:cubicBezTo>
                  <a:cubicBezTo>
                    <a:pt x="33233" y="40462"/>
                    <a:pt x="33372" y="40604"/>
                    <a:pt x="33515" y="40698"/>
                  </a:cubicBezTo>
                  <a:lnTo>
                    <a:pt x="33515" y="40745"/>
                  </a:lnTo>
                  <a:cubicBezTo>
                    <a:pt x="33372" y="41121"/>
                    <a:pt x="33186" y="41496"/>
                    <a:pt x="32953" y="41777"/>
                  </a:cubicBezTo>
                  <a:cubicBezTo>
                    <a:pt x="32811" y="41730"/>
                    <a:pt x="32670" y="41683"/>
                    <a:pt x="32576" y="41636"/>
                  </a:cubicBezTo>
                  <a:cubicBezTo>
                    <a:pt x="32340" y="41542"/>
                    <a:pt x="32154" y="41447"/>
                    <a:pt x="31918" y="41447"/>
                  </a:cubicBezTo>
                  <a:cubicBezTo>
                    <a:pt x="31871" y="41400"/>
                    <a:pt x="31778" y="41400"/>
                    <a:pt x="31683" y="41400"/>
                  </a:cubicBezTo>
                  <a:cubicBezTo>
                    <a:pt x="31669" y="41398"/>
                    <a:pt x="31657" y="41396"/>
                    <a:pt x="31644" y="41396"/>
                  </a:cubicBezTo>
                  <a:cubicBezTo>
                    <a:pt x="31449" y="41396"/>
                    <a:pt x="31459" y="41734"/>
                    <a:pt x="31635" y="41822"/>
                  </a:cubicBezTo>
                  <a:lnTo>
                    <a:pt x="31776" y="41822"/>
                  </a:lnTo>
                  <a:cubicBezTo>
                    <a:pt x="31964" y="41917"/>
                    <a:pt x="32198" y="42011"/>
                    <a:pt x="32385" y="42105"/>
                  </a:cubicBezTo>
                  <a:cubicBezTo>
                    <a:pt x="32431" y="42152"/>
                    <a:pt x="32480" y="42152"/>
                    <a:pt x="32527" y="42199"/>
                  </a:cubicBezTo>
                  <a:cubicBezTo>
                    <a:pt x="32198" y="42436"/>
                    <a:pt x="31776" y="42670"/>
                    <a:pt x="31399" y="42763"/>
                  </a:cubicBezTo>
                  <a:lnTo>
                    <a:pt x="31352" y="42763"/>
                  </a:lnTo>
                  <a:cubicBezTo>
                    <a:pt x="31161" y="42819"/>
                    <a:pt x="30969" y="42842"/>
                    <a:pt x="30777" y="42842"/>
                  </a:cubicBezTo>
                  <a:cubicBezTo>
                    <a:pt x="30641" y="42842"/>
                    <a:pt x="30504" y="42830"/>
                    <a:pt x="30367" y="42810"/>
                  </a:cubicBezTo>
                  <a:cubicBezTo>
                    <a:pt x="30132" y="42763"/>
                    <a:pt x="29898" y="42670"/>
                    <a:pt x="29617" y="42622"/>
                  </a:cubicBezTo>
                  <a:cubicBezTo>
                    <a:pt x="29428" y="42528"/>
                    <a:pt x="29241" y="42434"/>
                    <a:pt x="29053" y="42291"/>
                  </a:cubicBezTo>
                  <a:cubicBezTo>
                    <a:pt x="28770" y="42151"/>
                    <a:pt x="28536" y="41964"/>
                    <a:pt x="28256" y="41776"/>
                  </a:cubicBezTo>
                  <a:cubicBezTo>
                    <a:pt x="28209" y="41729"/>
                    <a:pt x="28114" y="41681"/>
                    <a:pt x="28068" y="41634"/>
                  </a:cubicBezTo>
                  <a:cubicBezTo>
                    <a:pt x="28021" y="41587"/>
                    <a:pt x="27974" y="41576"/>
                    <a:pt x="27927" y="41576"/>
                  </a:cubicBezTo>
                  <a:cubicBezTo>
                    <a:pt x="27881" y="41576"/>
                    <a:pt x="27834" y="41587"/>
                    <a:pt x="27787" y="41587"/>
                  </a:cubicBezTo>
                  <a:cubicBezTo>
                    <a:pt x="27646" y="41680"/>
                    <a:pt x="27599" y="41868"/>
                    <a:pt x="27646" y="42009"/>
                  </a:cubicBezTo>
                  <a:cubicBezTo>
                    <a:pt x="27738" y="42151"/>
                    <a:pt x="27787" y="42245"/>
                    <a:pt x="27881" y="42340"/>
                  </a:cubicBezTo>
                  <a:cubicBezTo>
                    <a:pt x="27881" y="42387"/>
                    <a:pt x="27929" y="42435"/>
                    <a:pt x="27975" y="42482"/>
                  </a:cubicBezTo>
                  <a:cubicBezTo>
                    <a:pt x="27929" y="42528"/>
                    <a:pt x="27929" y="42574"/>
                    <a:pt x="27881" y="42622"/>
                  </a:cubicBezTo>
                  <a:cubicBezTo>
                    <a:pt x="27881" y="42670"/>
                    <a:pt x="27834" y="42717"/>
                    <a:pt x="27834" y="42810"/>
                  </a:cubicBezTo>
                  <a:lnTo>
                    <a:pt x="26521" y="42810"/>
                  </a:lnTo>
                  <a:cubicBezTo>
                    <a:pt x="26286" y="42810"/>
                    <a:pt x="26052" y="42763"/>
                    <a:pt x="25816" y="42763"/>
                  </a:cubicBezTo>
                  <a:cubicBezTo>
                    <a:pt x="25301" y="42670"/>
                    <a:pt x="24784" y="42575"/>
                    <a:pt x="24314" y="42389"/>
                  </a:cubicBezTo>
                  <a:cubicBezTo>
                    <a:pt x="23939" y="42293"/>
                    <a:pt x="23516" y="42152"/>
                    <a:pt x="23235" y="41871"/>
                  </a:cubicBezTo>
                  <a:cubicBezTo>
                    <a:pt x="22952" y="41591"/>
                    <a:pt x="22811" y="41169"/>
                    <a:pt x="22765" y="40794"/>
                  </a:cubicBezTo>
                  <a:cubicBezTo>
                    <a:pt x="22719" y="40276"/>
                    <a:pt x="22719" y="39761"/>
                    <a:pt x="22719" y="39245"/>
                  </a:cubicBezTo>
                  <a:cubicBezTo>
                    <a:pt x="22719" y="38119"/>
                    <a:pt x="22813" y="37040"/>
                    <a:pt x="22907" y="35913"/>
                  </a:cubicBezTo>
                  <a:cubicBezTo>
                    <a:pt x="23003" y="35021"/>
                    <a:pt x="23236" y="34083"/>
                    <a:pt x="23330" y="33191"/>
                  </a:cubicBezTo>
                  <a:close/>
                  <a:moveTo>
                    <a:pt x="35159" y="33653"/>
                  </a:moveTo>
                  <a:cubicBezTo>
                    <a:pt x="35488" y="33699"/>
                    <a:pt x="35770" y="33745"/>
                    <a:pt x="36051" y="33793"/>
                  </a:cubicBezTo>
                  <a:cubicBezTo>
                    <a:pt x="36754" y="33934"/>
                    <a:pt x="37459" y="34075"/>
                    <a:pt x="38165" y="34168"/>
                  </a:cubicBezTo>
                  <a:cubicBezTo>
                    <a:pt x="38399" y="34496"/>
                    <a:pt x="38634" y="34778"/>
                    <a:pt x="38869" y="35012"/>
                  </a:cubicBezTo>
                  <a:cubicBezTo>
                    <a:pt x="39197" y="35389"/>
                    <a:pt x="39573" y="35716"/>
                    <a:pt x="39901" y="36046"/>
                  </a:cubicBezTo>
                  <a:cubicBezTo>
                    <a:pt x="40606" y="36656"/>
                    <a:pt x="41308" y="37266"/>
                    <a:pt x="42060" y="37829"/>
                  </a:cubicBezTo>
                  <a:cubicBezTo>
                    <a:pt x="42810" y="38440"/>
                    <a:pt x="43562" y="39050"/>
                    <a:pt x="44313" y="39613"/>
                  </a:cubicBezTo>
                  <a:cubicBezTo>
                    <a:pt x="44964" y="40101"/>
                    <a:pt x="45648" y="40588"/>
                    <a:pt x="46430" y="40588"/>
                  </a:cubicBezTo>
                  <a:cubicBezTo>
                    <a:pt x="46551" y="40588"/>
                    <a:pt x="46675" y="40576"/>
                    <a:pt x="46801" y="40551"/>
                  </a:cubicBezTo>
                  <a:cubicBezTo>
                    <a:pt x="47318" y="40457"/>
                    <a:pt x="47646" y="40223"/>
                    <a:pt x="47880" y="39848"/>
                  </a:cubicBezTo>
                  <a:cubicBezTo>
                    <a:pt x="48068" y="40177"/>
                    <a:pt x="48256" y="40551"/>
                    <a:pt x="48443" y="40881"/>
                  </a:cubicBezTo>
                  <a:cubicBezTo>
                    <a:pt x="48726" y="41398"/>
                    <a:pt x="49007" y="41914"/>
                    <a:pt x="49334" y="42430"/>
                  </a:cubicBezTo>
                  <a:cubicBezTo>
                    <a:pt x="49992" y="43462"/>
                    <a:pt x="50696" y="44449"/>
                    <a:pt x="51447" y="45432"/>
                  </a:cubicBezTo>
                  <a:cubicBezTo>
                    <a:pt x="52903" y="47404"/>
                    <a:pt x="54545" y="49188"/>
                    <a:pt x="56329" y="50830"/>
                  </a:cubicBezTo>
                  <a:cubicBezTo>
                    <a:pt x="56844" y="51300"/>
                    <a:pt x="57361" y="51675"/>
                    <a:pt x="57830" y="52144"/>
                  </a:cubicBezTo>
                  <a:cubicBezTo>
                    <a:pt x="58067" y="52380"/>
                    <a:pt x="58253" y="52614"/>
                    <a:pt x="58348" y="52943"/>
                  </a:cubicBezTo>
                  <a:cubicBezTo>
                    <a:pt x="58394" y="53084"/>
                    <a:pt x="58394" y="53271"/>
                    <a:pt x="58394" y="53412"/>
                  </a:cubicBezTo>
                  <a:cubicBezTo>
                    <a:pt x="57784" y="54209"/>
                    <a:pt x="57174" y="55102"/>
                    <a:pt x="56517" y="55851"/>
                  </a:cubicBezTo>
                  <a:cubicBezTo>
                    <a:pt x="55812" y="56649"/>
                    <a:pt x="55016" y="57401"/>
                    <a:pt x="54170" y="58103"/>
                  </a:cubicBezTo>
                  <a:cubicBezTo>
                    <a:pt x="52528" y="59418"/>
                    <a:pt x="50603" y="60499"/>
                    <a:pt x="48631" y="61296"/>
                  </a:cubicBezTo>
                  <a:cubicBezTo>
                    <a:pt x="44587" y="62995"/>
                    <a:pt x="40165" y="63544"/>
                    <a:pt x="35780" y="63544"/>
                  </a:cubicBezTo>
                  <a:cubicBezTo>
                    <a:pt x="35070" y="63544"/>
                    <a:pt x="34362" y="63530"/>
                    <a:pt x="33656" y="63504"/>
                  </a:cubicBezTo>
                  <a:cubicBezTo>
                    <a:pt x="32388" y="63504"/>
                    <a:pt x="31169" y="63408"/>
                    <a:pt x="29995" y="63128"/>
                  </a:cubicBezTo>
                  <a:cubicBezTo>
                    <a:pt x="29948" y="63081"/>
                    <a:pt x="29902" y="63081"/>
                    <a:pt x="29902" y="63081"/>
                  </a:cubicBezTo>
                  <a:cubicBezTo>
                    <a:pt x="29480" y="62987"/>
                    <a:pt x="29104" y="62847"/>
                    <a:pt x="28728" y="62706"/>
                  </a:cubicBezTo>
                  <a:cubicBezTo>
                    <a:pt x="28587" y="62659"/>
                    <a:pt x="28447" y="62612"/>
                    <a:pt x="28306" y="62517"/>
                  </a:cubicBezTo>
                  <a:cubicBezTo>
                    <a:pt x="28071" y="62424"/>
                    <a:pt x="27789" y="62282"/>
                    <a:pt x="27554" y="62095"/>
                  </a:cubicBezTo>
                  <a:cubicBezTo>
                    <a:pt x="27319" y="61955"/>
                    <a:pt x="27085" y="61814"/>
                    <a:pt x="26803" y="61721"/>
                  </a:cubicBezTo>
                  <a:cubicBezTo>
                    <a:pt x="26756" y="61627"/>
                    <a:pt x="26709" y="61579"/>
                    <a:pt x="26663" y="61484"/>
                  </a:cubicBezTo>
                  <a:cubicBezTo>
                    <a:pt x="26803" y="61157"/>
                    <a:pt x="26851" y="60828"/>
                    <a:pt x="26944" y="60452"/>
                  </a:cubicBezTo>
                  <a:cubicBezTo>
                    <a:pt x="27039" y="59983"/>
                    <a:pt x="27132" y="59466"/>
                    <a:pt x="27227" y="58951"/>
                  </a:cubicBezTo>
                  <a:cubicBezTo>
                    <a:pt x="27321" y="58387"/>
                    <a:pt x="27415" y="57777"/>
                    <a:pt x="27509" y="57167"/>
                  </a:cubicBezTo>
                  <a:cubicBezTo>
                    <a:pt x="27556" y="56792"/>
                    <a:pt x="27603" y="56368"/>
                    <a:pt x="27650" y="55947"/>
                  </a:cubicBezTo>
                  <a:cubicBezTo>
                    <a:pt x="27743" y="55431"/>
                    <a:pt x="27792" y="54915"/>
                    <a:pt x="27837" y="54351"/>
                  </a:cubicBezTo>
                  <a:cubicBezTo>
                    <a:pt x="27978" y="53133"/>
                    <a:pt x="28025" y="51865"/>
                    <a:pt x="28119" y="50596"/>
                  </a:cubicBezTo>
                  <a:cubicBezTo>
                    <a:pt x="28354" y="49940"/>
                    <a:pt x="28636" y="49284"/>
                    <a:pt x="28916" y="48671"/>
                  </a:cubicBezTo>
                  <a:cubicBezTo>
                    <a:pt x="29573" y="47029"/>
                    <a:pt x="30278" y="45385"/>
                    <a:pt x="30982" y="43743"/>
                  </a:cubicBezTo>
                  <a:lnTo>
                    <a:pt x="31123" y="43743"/>
                  </a:lnTo>
                  <a:cubicBezTo>
                    <a:pt x="31827" y="43695"/>
                    <a:pt x="32485" y="43555"/>
                    <a:pt x="33047" y="43180"/>
                  </a:cubicBezTo>
                  <a:cubicBezTo>
                    <a:pt x="33660" y="42758"/>
                    <a:pt x="34079" y="42193"/>
                    <a:pt x="34409" y="41537"/>
                  </a:cubicBezTo>
                  <a:cubicBezTo>
                    <a:pt x="34691" y="40835"/>
                    <a:pt x="34926" y="40036"/>
                    <a:pt x="35066" y="39285"/>
                  </a:cubicBezTo>
                  <a:cubicBezTo>
                    <a:pt x="35161" y="38485"/>
                    <a:pt x="35161" y="37690"/>
                    <a:pt x="34831" y="36936"/>
                  </a:cubicBezTo>
                  <a:cubicBezTo>
                    <a:pt x="34690" y="36562"/>
                    <a:pt x="34456" y="36234"/>
                    <a:pt x="34174" y="35999"/>
                  </a:cubicBezTo>
                  <a:cubicBezTo>
                    <a:pt x="34504" y="35200"/>
                    <a:pt x="34831" y="34451"/>
                    <a:pt x="35159" y="33653"/>
                  </a:cubicBezTo>
                  <a:close/>
                  <a:moveTo>
                    <a:pt x="52570" y="60500"/>
                  </a:moveTo>
                  <a:cubicBezTo>
                    <a:pt x="52805" y="60829"/>
                    <a:pt x="53273" y="61063"/>
                    <a:pt x="53603" y="61250"/>
                  </a:cubicBezTo>
                  <a:cubicBezTo>
                    <a:pt x="53978" y="61534"/>
                    <a:pt x="54400" y="61768"/>
                    <a:pt x="54822" y="62002"/>
                  </a:cubicBezTo>
                  <a:cubicBezTo>
                    <a:pt x="55621" y="62517"/>
                    <a:pt x="56465" y="62987"/>
                    <a:pt x="57310" y="63457"/>
                  </a:cubicBezTo>
                  <a:cubicBezTo>
                    <a:pt x="58155" y="63926"/>
                    <a:pt x="58999" y="64396"/>
                    <a:pt x="59844" y="64865"/>
                  </a:cubicBezTo>
                  <a:cubicBezTo>
                    <a:pt x="60596" y="65288"/>
                    <a:pt x="61439" y="65616"/>
                    <a:pt x="62191" y="66039"/>
                  </a:cubicBezTo>
                  <a:cubicBezTo>
                    <a:pt x="62568" y="66226"/>
                    <a:pt x="62895" y="66415"/>
                    <a:pt x="63177" y="66649"/>
                  </a:cubicBezTo>
                  <a:cubicBezTo>
                    <a:pt x="63271" y="66742"/>
                    <a:pt x="63365" y="66838"/>
                    <a:pt x="63458" y="66931"/>
                  </a:cubicBezTo>
                  <a:cubicBezTo>
                    <a:pt x="63458" y="67073"/>
                    <a:pt x="63505" y="67214"/>
                    <a:pt x="63505" y="67353"/>
                  </a:cubicBezTo>
                  <a:cubicBezTo>
                    <a:pt x="63552" y="67682"/>
                    <a:pt x="63552" y="67962"/>
                    <a:pt x="63600" y="68292"/>
                  </a:cubicBezTo>
                  <a:cubicBezTo>
                    <a:pt x="63645" y="68903"/>
                    <a:pt x="63693" y="69512"/>
                    <a:pt x="63693" y="70076"/>
                  </a:cubicBezTo>
                  <a:cubicBezTo>
                    <a:pt x="63693" y="70687"/>
                    <a:pt x="63693" y="71296"/>
                    <a:pt x="63645" y="71905"/>
                  </a:cubicBezTo>
                  <a:cubicBezTo>
                    <a:pt x="63645" y="72048"/>
                    <a:pt x="63645" y="72281"/>
                    <a:pt x="63553" y="72423"/>
                  </a:cubicBezTo>
                  <a:cubicBezTo>
                    <a:pt x="63412" y="72281"/>
                    <a:pt x="63223" y="72188"/>
                    <a:pt x="63082" y="72046"/>
                  </a:cubicBezTo>
                  <a:cubicBezTo>
                    <a:pt x="62756" y="71718"/>
                    <a:pt x="62475" y="71435"/>
                    <a:pt x="62192" y="71108"/>
                  </a:cubicBezTo>
                  <a:cubicBezTo>
                    <a:pt x="61911" y="70779"/>
                    <a:pt x="61724" y="70452"/>
                    <a:pt x="61490" y="70121"/>
                  </a:cubicBezTo>
                  <a:cubicBezTo>
                    <a:pt x="61490" y="70121"/>
                    <a:pt x="61441" y="70073"/>
                    <a:pt x="61441" y="70028"/>
                  </a:cubicBezTo>
                  <a:cubicBezTo>
                    <a:pt x="61441" y="69981"/>
                    <a:pt x="61441" y="69887"/>
                    <a:pt x="61395" y="69840"/>
                  </a:cubicBezTo>
                  <a:cubicBezTo>
                    <a:pt x="61021" y="69277"/>
                    <a:pt x="60410" y="68996"/>
                    <a:pt x="59894" y="68668"/>
                  </a:cubicBezTo>
                  <a:cubicBezTo>
                    <a:pt x="59330" y="68384"/>
                    <a:pt x="58769" y="68104"/>
                    <a:pt x="58252" y="67870"/>
                  </a:cubicBezTo>
                  <a:cubicBezTo>
                    <a:pt x="57078" y="67306"/>
                    <a:pt x="55905" y="66838"/>
                    <a:pt x="54683" y="66369"/>
                  </a:cubicBezTo>
                  <a:cubicBezTo>
                    <a:pt x="52290" y="65477"/>
                    <a:pt x="49802" y="64772"/>
                    <a:pt x="47314" y="64210"/>
                  </a:cubicBezTo>
                  <a:cubicBezTo>
                    <a:pt x="46610" y="64068"/>
                    <a:pt x="45907" y="63975"/>
                    <a:pt x="45202" y="63833"/>
                  </a:cubicBezTo>
                  <a:cubicBezTo>
                    <a:pt x="44966" y="63788"/>
                    <a:pt x="44732" y="63788"/>
                    <a:pt x="44497" y="63740"/>
                  </a:cubicBezTo>
                  <a:cubicBezTo>
                    <a:pt x="47360" y="63081"/>
                    <a:pt x="50083" y="62050"/>
                    <a:pt x="52570" y="60500"/>
                  </a:cubicBezTo>
                  <a:close/>
                  <a:moveTo>
                    <a:pt x="29057" y="43274"/>
                  </a:moveTo>
                  <a:cubicBezTo>
                    <a:pt x="29104" y="43320"/>
                    <a:pt x="29151" y="43320"/>
                    <a:pt x="29151" y="43320"/>
                  </a:cubicBezTo>
                  <a:cubicBezTo>
                    <a:pt x="29432" y="43460"/>
                    <a:pt x="29715" y="43555"/>
                    <a:pt x="29995" y="43648"/>
                  </a:cubicBezTo>
                  <a:cubicBezTo>
                    <a:pt x="29572" y="44728"/>
                    <a:pt x="29104" y="45809"/>
                    <a:pt x="28680" y="46886"/>
                  </a:cubicBezTo>
                  <a:cubicBezTo>
                    <a:pt x="28492" y="47263"/>
                    <a:pt x="28306" y="47687"/>
                    <a:pt x="28165" y="48107"/>
                  </a:cubicBezTo>
                  <a:cubicBezTo>
                    <a:pt x="27789" y="48999"/>
                    <a:pt x="27414" y="49890"/>
                    <a:pt x="26991" y="50781"/>
                  </a:cubicBezTo>
                  <a:cubicBezTo>
                    <a:pt x="26991" y="50876"/>
                    <a:pt x="26944" y="50923"/>
                    <a:pt x="26944" y="50969"/>
                  </a:cubicBezTo>
                  <a:cubicBezTo>
                    <a:pt x="26709" y="51487"/>
                    <a:pt x="26522" y="52004"/>
                    <a:pt x="26287" y="52473"/>
                  </a:cubicBezTo>
                  <a:cubicBezTo>
                    <a:pt x="25490" y="54491"/>
                    <a:pt x="24645" y="56510"/>
                    <a:pt x="23801" y="58480"/>
                  </a:cubicBezTo>
                  <a:cubicBezTo>
                    <a:pt x="23238" y="59840"/>
                    <a:pt x="22673" y="61202"/>
                    <a:pt x="22111" y="62563"/>
                  </a:cubicBezTo>
                  <a:cubicBezTo>
                    <a:pt x="21925" y="63033"/>
                    <a:pt x="21734" y="63456"/>
                    <a:pt x="21548" y="63925"/>
                  </a:cubicBezTo>
                  <a:cubicBezTo>
                    <a:pt x="20655" y="65989"/>
                    <a:pt x="19811" y="68103"/>
                    <a:pt x="18966" y="70166"/>
                  </a:cubicBezTo>
                  <a:cubicBezTo>
                    <a:pt x="18778" y="70637"/>
                    <a:pt x="18683" y="71151"/>
                    <a:pt x="18497" y="71620"/>
                  </a:cubicBezTo>
                  <a:cubicBezTo>
                    <a:pt x="18450" y="71761"/>
                    <a:pt x="18544" y="71903"/>
                    <a:pt x="18638" y="71948"/>
                  </a:cubicBezTo>
                  <a:cubicBezTo>
                    <a:pt x="18689" y="71965"/>
                    <a:pt x="18741" y="71976"/>
                    <a:pt x="18790" y="71976"/>
                  </a:cubicBezTo>
                  <a:cubicBezTo>
                    <a:pt x="18875" y="71976"/>
                    <a:pt x="18954" y="71944"/>
                    <a:pt x="19013" y="71854"/>
                  </a:cubicBezTo>
                  <a:cubicBezTo>
                    <a:pt x="19248" y="71385"/>
                    <a:pt x="19530" y="70916"/>
                    <a:pt x="19718" y="70400"/>
                  </a:cubicBezTo>
                  <a:cubicBezTo>
                    <a:pt x="19952" y="69930"/>
                    <a:pt x="20140" y="69461"/>
                    <a:pt x="20328" y="68992"/>
                  </a:cubicBezTo>
                  <a:cubicBezTo>
                    <a:pt x="20750" y="68052"/>
                    <a:pt x="21173" y="67068"/>
                    <a:pt x="21595" y="66129"/>
                  </a:cubicBezTo>
                  <a:cubicBezTo>
                    <a:pt x="21689" y="65800"/>
                    <a:pt x="21830" y="65519"/>
                    <a:pt x="21972" y="65237"/>
                  </a:cubicBezTo>
                  <a:lnTo>
                    <a:pt x="22535" y="63877"/>
                  </a:lnTo>
                  <a:cubicBezTo>
                    <a:pt x="23050" y="62702"/>
                    <a:pt x="23519" y="61482"/>
                    <a:pt x="24037" y="60309"/>
                  </a:cubicBezTo>
                  <a:cubicBezTo>
                    <a:pt x="24930" y="58198"/>
                    <a:pt x="25774" y="56084"/>
                    <a:pt x="26666" y="53972"/>
                  </a:cubicBezTo>
                  <a:cubicBezTo>
                    <a:pt x="26713" y="54113"/>
                    <a:pt x="26761" y="54253"/>
                    <a:pt x="26761" y="54347"/>
                  </a:cubicBezTo>
                  <a:cubicBezTo>
                    <a:pt x="26761" y="54584"/>
                    <a:pt x="26713" y="54864"/>
                    <a:pt x="26713" y="55098"/>
                  </a:cubicBezTo>
                  <a:cubicBezTo>
                    <a:pt x="26572" y="56178"/>
                    <a:pt x="26432" y="57257"/>
                    <a:pt x="26244" y="58337"/>
                  </a:cubicBezTo>
                  <a:cubicBezTo>
                    <a:pt x="26197" y="58901"/>
                    <a:pt x="26103" y="59464"/>
                    <a:pt x="26009" y="60028"/>
                  </a:cubicBezTo>
                  <a:cubicBezTo>
                    <a:pt x="25868" y="60590"/>
                    <a:pt x="25728" y="61152"/>
                    <a:pt x="25774" y="61717"/>
                  </a:cubicBezTo>
                  <a:lnTo>
                    <a:pt x="25774" y="61810"/>
                  </a:lnTo>
                  <a:cubicBezTo>
                    <a:pt x="25679" y="61905"/>
                    <a:pt x="25679" y="62046"/>
                    <a:pt x="25821" y="62187"/>
                  </a:cubicBezTo>
                  <a:cubicBezTo>
                    <a:pt x="26056" y="62468"/>
                    <a:pt x="26431" y="62609"/>
                    <a:pt x="26713" y="62750"/>
                  </a:cubicBezTo>
                  <a:cubicBezTo>
                    <a:pt x="27041" y="62937"/>
                    <a:pt x="27371" y="63078"/>
                    <a:pt x="27653" y="63219"/>
                  </a:cubicBezTo>
                  <a:cubicBezTo>
                    <a:pt x="27794" y="63269"/>
                    <a:pt x="27933" y="63313"/>
                    <a:pt x="28075" y="63361"/>
                  </a:cubicBezTo>
                  <a:cubicBezTo>
                    <a:pt x="28357" y="63503"/>
                    <a:pt x="28638" y="63643"/>
                    <a:pt x="28968" y="63737"/>
                  </a:cubicBezTo>
                  <a:cubicBezTo>
                    <a:pt x="29108" y="64627"/>
                    <a:pt x="29295" y="65472"/>
                    <a:pt x="29436" y="66316"/>
                  </a:cubicBezTo>
                  <a:cubicBezTo>
                    <a:pt x="29295" y="67021"/>
                    <a:pt x="29201" y="67725"/>
                    <a:pt x="29061" y="68429"/>
                  </a:cubicBezTo>
                  <a:cubicBezTo>
                    <a:pt x="28779" y="69837"/>
                    <a:pt x="28498" y="71293"/>
                    <a:pt x="28169" y="72701"/>
                  </a:cubicBezTo>
                  <a:cubicBezTo>
                    <a:pt x="27982" y="72748"/>
                    <a:pt x="27841" y="72748"/>
                    <a:pt x="27699" y="72796"/>
                  </a:cubicBezTo>
                  <a:cubicBezTo>
                    <a:pt x="27277" y="72796"/>
                    <a:pt x="26903" y="72843"/>
                    <a:pt x="26479" y="72843"/>
                  </a:cubicBezTo>
                  <a:lnTo>
                    <a:pt x="23423" y="72843"/>
                  </a:lnTo>
                  <a:lnTo>
                    <a:pt x="23423" y="72844"/>
                  </a:lnTo>
                  <a:cubicBezTo>
                    <a:pt x="22155" y="72890"/>
                    <a:pt x="20888" y="72890"/>
                    <a:pt x="19622" y="72938"/>
                  </a:cubicBezTo>
                  <a:lnTo>
                    <a:pt x="19622" y="72890"/>
                  </a:lnTo>
                  <a:cubicBezTo>
                    <a:pt x="19434" y="72468"/>
                    <a:pt x="19059" y="72187"/>
                    <a:pt x="18637" y="71999"/>
                  </a:cubicBezTo>
                  <a:cubicBezTo>
                    <a:pt x="18151" y="71786"/>
                    <a:pt x="17588" y="71730"/>
                    <a:pt x="17061" y="71730"/>
                  </a:cubicBezTo>
                  <a:cubicBezTo>
                    <a:pt x="16771" y="71730"/>
                    <a:pt x="16492" y="71747"/>
                    <a:pt x="16243" y="71764"/>
                  </a:cubicBezTo>
                  <a:cubicBezTo>
                    <a:pt x="16056" y="71764"/>
                    <a:pt x="15867" y="71810"/>
                    <a:pt x="15680" y="71810"/>
                  </a:cubicBezTo>
                  <a:cubicBezTo>
                    <a:pt x="17369" y="68384"/>
                    <a:pt x="18919" y="64911"/>
                    <a:pt x="20515" y="61437"/>
                  </a:cubicBezTo>
                  <a:cubicBezTo>
                    <a:pt x="20609" y="61249"/>
                    <a:pt x="20655" y="61109"/>
                    <a:pt x="20748" y="60921"/>
                  </a:cubicBezTo>
                  <a:cubicBezTo>
                    <a:pt x="20889" y="60687"/>
                    <a:pt x="20984" y="60405"/>
                    <a:pt x="21123" y="60171"/>
                  </a:cubicBezTo>
                  <a:cubicBezTo>
                    <a:pt x="22672" y="56698"/>
                    <a:pt x="24222" y="53271"/>
                    <a:pt x="25771" y="49798"/>
                  </a:cubicBezTo>
                  <a:cubicBezTo>
                    <a:pt x="25912" y="49423"/>
                    <a:pt x="26053" y="49093"/>
                    <a:pt x="26239" y="48717"/>
                  </a:cubicBezTo>
                  <a:cubicBezTo>
                    <a:pt x="26287" y="48624"/>
                    <a:pt x="26334" y="48483"/>
                    <a:pt x="26381" y="48343"/>
                  </a:cubicBezTo>
                  <a:cubicBezTo>
                    <a:pt x="26616" y="47826"/>
                    <a:pt x="26850" y="47308"/>
                    <a:pt x="27086" y="46794"/>
                  </a:cubicBezTo>
                  <a:cubicBezTo>
                    <a:pt x="27414" y="46090"/>
                    <a:pt x="27743" y="45339"/>
                    <a:pt x="28024" y="44588"/>
                  </a:cubicBezTo>
                  <a:cubicBezTo>
                    <a:pt x="28213" y="44213"/>
                    <a:pt x="28354" y="43835"/>
                    <a:pt x="28541" y="43462"/>
                  </a:cubicBezTo>
                  <a:cubicBezTo>
                    <a:pt x="28729" y="43415"/>
                    <a:pt x="28916" y="43368"/>
                    <a:pt x="29057" y="43274"/>
                  </a:cubicBezTo>
                  <a:close/>
                  <a:moveTo>
                    <a:pt x="16758" y="72750"/>
                  </a:moveTo>
                  <a:cubicBezTo>
                    <a:pt x="17227" y="72750"/>
                    <a:pt x="17837" y="72750"/>
                    <a:pt x="18259" y="72938"/>
                  </a:cubicBezTo>
                  <a:lnTo>
                    <a:pt x="15021" y="73079"/>
                  </a:lnTo>
                  <a:cubicBezTo>
                    <a:pt x="15021" y="73032"/>
                    <a:pt x="15069" y="73032"/>
                    <a:pt x="15069" y="73032"/>
                  </a:cubicBezTo>
                  <a:cubicBezTo>
                    <a:pt x="15069" y="72985"/>
                    <a:pt x="15116" y="72938"/>
                    <a:pt x="15116" y="72890"/>
                  </a:cubicBezTo>
                  <a:cubicBezTo>
                    <a:pt x="15679" y="72797"/>
                    <a:pt x="16195" y="72750"/>
                    <a:pt x="16758" y="72750"/>
                  </a:cubicBezTo>
                  <a:close/>
                  <a:moveTo>
                    <a:pt x="30370" y="64162"/>
                  </a:moveTo>
                  <a:cubicBezTo>
                    <a:pt x="31122" y="64302"/>
                    <a:pt x="31826" y="64397"/>
                    <a:pt x="32576" y="64443"/>
                  </a:cubicBezTo>
                  <a:cubicBezTo>
                    <a:pt x="33809" y="64549"/>
                    <a:pt x="35067" y="64601"/>
                    <a:pt x="36333" y="64601"/>
                  </a:cubicBezTo>
                  <a:cubicBezTo>
                    <a:pt x="36754" y="64601"/>
                    <a:pt x="37175" y="64596"/>
                    <a:pt x="37597" y="64584"/>
                  </a:cubicBezTo>
                  <a:lnTo>
                    <a:pt x="37597" y="64584"/>
                  </a:lnTo>
                  <a:cubicBezTo>
                    <a:pt x="37550" y="64630"/>
                    <a:pt x="37504" y="64723"/>
                    <a:pt x="37504" y="64770"/>
                  </a:cubicBezTo>
                  <a:cubicBezTo>
                    <a:pt x="37316" y="65101"/>
                    <a:pt x="37176" y="65429"/>
                    <a:pt x="36988" y="65756"/>
                  </a:cubicBezTo>
                  <a:cubicBezTo>
                    <a:pt x="36658" y="66412"/>
                    <a:pt x="36376" y="67025"/>
                    <a:pt x="36049" y="67682"/>
                  </a:cubicBezTo>
                  <a:cubicBezTo>
                    <a:pt x="35439" y="68902"/>
                    <a:pt x="34876" y="70169"/>
                    <a:pt x="34265" y="71436"/>
                  </a:cubicBezTo>
                  <a:cubicBezTo>
                    <a:pt x="33420" y="73361"/>
                    <a:pt x="32528" y="75239"/>
                    <a:pt x="31590" y="77115"/>
                  </a:cubicBezTo>
                  <a:cubicBezTo>
                    <a:pt x="31354" y="77540"/>
                    <a:pt x="31120" y="78008"/>
                    <a:pt x="30886" y="78477"/>
                  </a:cubicBezTo>
                  <a:cubicBezTo>
                    <a:pt x="30792" y="78665"/>
                    <a:pt x="30698" y="78852"/>
                    <a:pt x="30604" y="78992"/>
                  </a:cubicBezTo>
                  <a:cubicBezTo>
                    <a:pt x="30556" y="79040"/>
                    <a:pt x="30556" y="79088"/>
                    <a:pt x="30556" y="79088"/>
                  </a:cubicBezTo>
                  <a:cubicBezTo>
                    <a:pt x="30369" y="78618"/>
                    <a:pt x="30182" y="78148"/>
                    <a:pt x="29994" y="77726"/>
                  </a:cubicBezTo>
                  <a:cubicBezTo>
                    <a:pt x="29806" y="77352"/>
                    <a:pt x="29618" y="76976"/>
                    <a:pt x="29431" y="76601"/>
                  </a:cubicBezTo>
                  <a:cubicBezTo>
                    <a:pt x="29336" y="76459"/>
                    <a:pt x="29196" y="76272"/>
                    <a:pt x="29102" y="76084"/>
                  </a:cubicBezTo>
                  <a:cubicBezTo>
                    <a:pt x="29055" y="76037"/>
                    <a:pt x="28962" y="75896"/>
                    <a:pt x="28915" y="75849"/>
                  </a:cubicBezTo>
                  <a:cubicBezTo>
                    <a:pt x="29338" y="75565"/>
                    <a:pt x="29713" y="75238"/>
                    <a:pt x="29901" y="74723"/>
                  </a:cubicBezTo>
                  <a:cubicBezTo>
                    <a:pt x="30137" y="74065"/>
                    <a:pt x="29854" y="73408"/>
                    <a:pt x="29290" y="73033"/>
                  </a:cubicBezTo>
                  <a:cubicBezTo>
                    <a:pt x="29244" y="72986"/>
                    <a:pt x="29197" y="72940"/>
                    <a:pt x="29102" y="72893"/>
                  </a:cubicBezTo>
                  <a:cubicBezTo>
                    <a:pt x="29384" y="71719"/>
                    <a:pt x="29666" y="70499"/>
                    <a:pt x="29853" y="69278"/>
                  </a:cubicBezTo>
                  <a:cubicBezTo>
                    <a:pt x="29899" y="69232"/>
                    <a:pt x="29899" y="69137"/>
                    <a:pt x="29899" y="69090"/>
                  </a:cubicBezTo>
                  <a:cubicBezTo>
                    <a:pt x="30088" y="68197"/>
                    <a:pt x="30229" y="67260"/>
                    <a:pt x="30324" y="66367"/>
                  </a:cubicBezTo>
                  <a:cubicBezTo>
                    <a:pt x="30370" y="66226"/>
                    <a:pt x="30370" y="66085"/>
                    <a:pt x="30370" y="65898"/>
                  </a:cubicBezTo>
                  <a:cubicBezTo>
                    <a:pt x="30417" y="65616"/>
                    <a:pt x="30417" y="65288"/>
                    <a:pt x="30417" y="65006"/>
                  </a:cubicBezTo>
                  <a:cubicBezTo>
                    <a:pt x="30464" y="64723"/>
                    <a:pt x="30417" y="64443"/>
                    <a:pt x="30370" y="64162"/>
                  </a:cubicBezTo>
                  <a:close/>
                  <a:moveTo>
                    <a:pt x="28635" y="73730"/>
                  </a:moveTo>
                  <a:cubicBezTo>
                    <a:pt x="28635" y="73730"/>
                    <a:pt x="28682" y="73730"/>
                    <a:pt x="28682" y="73779"/>
                  </a:cubicBezTo>
                  <a:cubicBezTo>
                    <a:pt x="28776" y="73825"/>
                    <a:pt x="28823" y="73871"/>
                    <a:pt x="28871" y="73917"/>
                  </a:cubicBezTo>
                  <a:cubicBezTo>
                    <a:pt x="29011" y="74106"/>
                    <a:pt x="29011" y="74341"/>
                    <a:pt x="28871" y="74576"/>
                  </a:cubicBezTo>
                  <a:cubicBezTo>
                    <a:pt x="28823" y="74669"/>
                    <a:pt x="28729" y="74764"/>
                    <a:pt x="28635" y="74810"/>
                  </a:cubicBezTo>
                  <a:cubicBezTo>
                    <a:pt x="28446" y="75045"/>
                    <a:pt x="28119" y="75137"/>
                    <a:pt x="27836" y="75232"/>
                  </a:cubicBezTo>
                  <a:cubicBezTo>
                    <a:pt x="27743" y="75279"/>
                    <a:pt x="27603" y="75279"/>
                    <a:pt x="27509" y="75325"/>
                  </a:cubicBezTo>
                  <a:cubicBezTo>
                    <a:pt x="27367" y="75373"/>
                    <a:pt x="27226" y="75419"/>
                    <a:pt x="27086" y="75467"/>
                  </a:cubicBezTo>
                  <a:cubicBezTo>
                    <a:pt x="27038" y="75467"/>
                    <a:pt x="26944" y="75467"/>
                    <a:pt x="26899" y="75514"/>
                  </a:cubicBezTo>
                  <a:cubicBezTo>
                    <a:pt x="26594" y="75467"/>
                    <a:pt x="26265" y="75455"/>
                    <a:pt x="25936" y="75455"/>
                  </a:cubicBezTo>
                  <a:cubicBezTo>
                    <a:pt x="25607" y="75455"/>
                    <a:pt x="25278" y="75467"/>
                    <a:pt x="24973" y="75467"/>
                  </a:cubicBezTo>
                  <a:lnTo>
                    <a:pt x="23470" y="75467"/>
                  </a:lnTo>
                  <a:cubicBezTo>
                    <a:pt x="23283" y="75467"/>
                    <a:pt x="23095" y="75467"/>
                    <a:pt x="22907" y="75514"/>
                  </a:cubicBezTo>
                  <a:lnTo>
                    <a:pt x="18637" y="75514"/>
                  </a:lnTo>
                  <a:cubicBezTo>
                    <a:pt x="15819" y="75559"/>
                    <a:pt x="13004" y="75559"/>
                    <a:pt x="10235" y="75609"/>
                  </a:cubicBezTo>
                  <a:cubicBezTo>
                    <a:pt x="9437" y="75655"/>
                    <a:pt x="8639" y="75655"/>
                    <a:pt x="7841" y="75704"/>
                  </a:cubicBezTo>
                  <a:cubicBezTo>
                    <a:pt x="7466" y="75704"/>
                    <a:pt x="7045" y="75751"/>
                    <a:pt x="6621" y="75751"/>
                  </a:cubicBezTo>
                  <a:cubicBezTo>
                    <a:pt x="6199" y="75798"/>
                    <a:pt x="5823" y="75892"/>
                    <a:pt x="5401" y="75892"/>
                  </a:cubicBezTo>
                  <a:cubicBezTo>
                    <a:pt x="5213" y="75939"/>
                    <a:pt x="5213" y="76220"/>
                    <a:pt x="5401" y="76220"/>
                  </a:cubicBezTo>
                  <a:cubicBezTo>
                    <a:pt x="5729" y="76220"/>
                    <a:pt x="6103" y="76314"/>
                    <a:pt x="6433" y="76314"/>
                  </a:cubicBezTo>
                  <a:cubicBezTo>
                    <a:pt x="6808" y="76361"/>
                    <a:pt x="7185" y="76361"/>
                    <a:pt x="7560" y="76361"/>
                  </a:cubicBezTo>
                  <a:cubicBezTo>
                    <a:pt x="8263" y="76408"/>
                    <a:pt x="8968" y="76408"/>
                    <a:pt x="9672" y="76408"/>
                  </a:cubicBezTo>
                  <a:cubicBezTo>
                    <a:pt x="10141" y="76423"/>
                    <a:pt x="10610" y="76429"/>
                    <a:pt x="11080" y="76429"/>
                  </a:cubicBezTo>
                  <a:cubicBezTo>
                    <a:pt x="12018" y="76429"/>
                    <a:pt x="12958" y="76408"/>
                    <a:pt x="13897" y="76408"/>
                  </a:cubicBezTo>
                  <a:cubicBezTo>
                    <a:pt x="14722" y="76422"/>
                    <a:pt x="15547" y="76427"/>
                    <a:pt x="16372" y="76427"/>
                  </a:cubicBezTo>
                  <a:cubicBezTo>
                    <a:pt x="18363" y="76427"/>
                    <a:pt x="20354" y="76394"/>
                    <a:pt x="22344" y="76361"/>
                  </a:cubicBezTo>
                  <a:lnTo>
                    <a:pt x="26475" y="76361"/>
                  </a:lnTo>
                  <a:cubicBezTo>
                    <a:pt x="26569" y="76361"/>
                    <a:pt x="26663" y="76382"/>
                    <a:pt x="26770" y="76382"/>
                  </a:cubicBezTo>
                  <a:cubicBezTo>
                    <a:pt x="26824" y="76382"/>
                    <a:pt x="26882" y="76377"/>
                    <a:pt x="26944" y="76361"/>
                  </a:cubicBezTo>
                  <a:lnTo>
                    <a:pt x="27132" y="76361"/>
                  </a:lnTo>
                  <a:cubicBezTo>
                    <a:pt x="27274" y="76314"/>
                    <a:pt x="27367" y="76266"/>
                    <a:pt x="27509" y="76266"/>
                  </a:cubicBezTo>
                  <a:cubicBezTo>
                    <a:pt x="27743" y="76220"/>
                    <a:pt x="28024" y="76173"/>
                    <a:pt x="28260" y="76078"/>
                  </a:cubicBezTo>
                  <a:cubicBezTo>
                    <a:pt x="28307" y="76078"/>
                    <a:pt x="28307" y="76078"/>
                    <a:pt x="28354" y="76031"/>
                  </a:cubicBezTo>
                  <a:cubicBezTo>
                    <a:pt x="28354" y="76359"/>
                    <a:pt x="28588" y="76688"/>
                    <a:pt x="28682" y="76922"/>
                  </a:cubicBezTo>
                  <a:cubicBezTo>
                    <a:pt x="28823" y="77297"/>
                    <a:pt x="28964" y="77674"/>
                    <a:pt x="29106" y="78049"/>
                  </a:cubicBezTo>
                  <a:cubicBezTo>
                    <a:pt x="29386" y="78752"/>
                    <a:pt x="29669" y="79458"/>
                    <a:pt x="29903" y="80207"/>
                  </a:cubicBezTo>
                  <a:lnTo>
                    <a:pt x="29903" y="80254"/>
                  </a:lnTo>
                  <a:lnTo>
                    <a:pt x="29903" y="80347"/>
                  </a:lnTo>
                  <a:cubicBezTo>
                    <a:pt x="29903" y="80347"/>
                    <a:pt x="29950" y="80394"/>
                    <a:pt x="29950" y="80441"/>
                  </a:cubicBezTo>
                  <a:cubicBezTo>
                    <a:pt x="29996" y="80629"/>
                    <a:pt x="30091" y="80863"/>
                    <a:pt x="30138" y="81052"/>
                  </a:cubicBezTo>
                  <a:cubicBezTo>
                    <a:pt x="30184" y="81194"/>
                    <a:pt x="30184" y="81381"/>
                    <a:pt x="30231" y="81522"/>
                  </a:cubicBezTo>
                  <a:cubicBezTo>
                    <a:pt x="30279" y="81569"/>
                    <a:pt x="30279" y="81662"/>
                    <a:pt x="30279" y="81710"/>
                  </a:cubicBezTo>
                  <a:cubicBezTo>
                    <a:pt x="30373" y="82039"/>
                    <a:pt x="30467" y="82367"/>
                    <a:pt x="30514" y="82694"/>
                  </a:cubicBezTo>
                  <a:cubicBezTo>
                    <a:pt x="30561" y="82978"/>
                    <a:pt x="30656" y="83307"/>
                    <a:pt x="30702" y="83634"/>
                  </a:cubicBezTo>
                  <a:cubicBezTo>
                    <a:pt x="30557" y="83545"/>
                    <a:pt x="30416" y="83500"/>
                    <a:pt x="30276" y="83500"/>
                  </a:cubicBezTo>
                  <a:cubicBezTo>
                    <a:pt x="30181" y="83488"/>
                    <a:pt x="30087" y="83482"/>
                    <a:pt x="29993" y="83482"/>
                  </a:cubicBezTo>
                  <a:cubicBezTo>
                    <a:pt x="29714" y="83482"/>
                    <a:pt x="29443" y="83535"/>
                    <a:pt x="29197" y="83640"/>
                  </a:cubicBezTo>
                  <a:cubicBezTo>
                    <a:pt x="28867" y="83735"/>
                    <a:pt x="28587" y="83876"/>
                    <a:pt x="28259" y="83923"/>
                  </a:cubicBezTo>
                  <a:cubicBezTo>
                    <a:pt x="27976" y="83923"/>
                    <a:pt x="27788" y="83828"/>
                    <a:pt x="27554" y="83687"/>
                  </a:cubicBezTo>
                  <a:cubicBezTo>
                    <a:pt x="27284" y="83572"/>
                    <a:pt x="27016" y="83488"/>
                    <a:pt x="26721" y="83488"/>
                  </a:cubicBezTo>
                  <a:cubicBezTo>
                    <a:pt x="26656" y="83488"/>
                    <a:pt x="26590" y="83492"/>
                    <a:pt x="26522" y="83501"/>
                  </a:cubicBezTo>
                  <a:cubicBezTo>
                    <a:pt x="26287" y="83546"/>
                    <a:pt x="26099" y="83641"/>
                    <a:pt x="25912" y="83781"/>
                  </a:cubicBezTo>
                  <a:cubicBezTo>
                    <a:pt x="25677" y="83923"/>
                    <a:pt x="25537" y="84111"/>
                    <a:pt x="25349" y="84299"/>
                  </a:cubicBezTo>
                  <a:cubicBezTo>
                    <a:pt x="25160" y="84438"/>
                    <a:pt x="25114" y="84534"/>
                    <a:pt x="24927" y="84627"/>
                  </a:cubicBezTo>
                  <a:lnTo>
                    <a:pt x="24880" y="84627"/>
                  </a:lnTo>
                  <a:lnTo>
                    <a:pt x="24833" y="84673"/>
                  </a:lnTo>
                  <a:lnTo>
                    <a:pt x="24786" y="84673"/>
                  </a:lnTo>
                  <a:cubicBezTo>
                    <a:pt x="24786" y="84673"/>
                    <a:pt x="24723" y="84653"/>
                    <a:pt x="24695" y="84653"/>
                  </a:cubicBezTo>
                  <a:cubicBezTo>
                    <a:pt x="24681" y="84653"/>
                    <a:pt x="24676" y="84658"/>
                    <a:pt x="24692" y="84673"/>
                  </a:cubicBezTo>
                  <a:cubicBezTo>
                    <a:pt x="24597" y="84627"/>
                    <a:pt x="24550" y="84627"/>
                    <a:pt x="24457" y="84580"/>
                  </a:cubicBezTo>
                  <a:cubicBezTo>
                    <a:pt x="24362" y="84534"/>
                    <a:pt x="24082" y="84392"/>
                    <a:pt x="23940" y="84299"/>
                  </a:cubicBezTo>
                  <a:cubicBezTo>
                    <a:pt x="23658" y="84157"/>
                    <a:pt x="23378" y="84015"/>
                    <a:pt x="23049" y="84015"/>
                  </a:cubicBezTo>
                  <a:cubicBezTo>
                    <a:pt x="23012" y="84013"/>
                    <a:pt x="22975" y="84011"/>
                    <a:pt x="22939" y="84011"/>
                  </a:cubicBezTo>
                  <a:cubicBezTo>
                    <a:pt x="22344" y="84011"/>
                    <a:pt x="21943" y="84362"/>
                    <a:pt x="21499" y="84673"/>
                  </a:cubicBezTo>
                  <a:cubicBezTo>
                    <a:pt x="21344" y="84790"/>
                    <a:pt x="21222" y="84873"/>
                    <a:pt x="21052" y="84873"/>
                  </a:cubicBezTo>
                  <a:cubicBezTo>
                    <a:pt x="21016" y="84873"/>
                    <a:pt x="20978" y="84869"/>
                    <a:pt x="20937" y="84861"/>
                  </a:cubicBezTo>
                  <a:cubicBezTo>
                    <a:pt x="20654" y="84815"/>
                    <a:pt x="20374" y="84673"/>
                    <a:pt x="20091" y="84534"/>
                  </a:cubicBezTo>
                  <a:cubicBezTo>
                    <a:pt x="19639" y="84339"/>
                    <a:pt x="19165" y="84233"/>
                    <a:pt x="18683" y="84233"/>
                  </a:cubicBezTo>
                  <a:cubicBezTo>
                    <a:pt x="18465" y="84233"/>
                    <a:pt x="18246" y="84255"/>
                    <a:pt x="18026" y="84299"/>
                  </a:cubicBezTo>
                  <a:cubicBezTo>
                    <a:pt x="17604" y="84438"/>
                    <a:pt x="17041" y="84673"/>
                    <a:pt x="16714" y="85049"/>
                  </a:cubicBezTo>
                  <a:cubicBezTo>
                    <a:pt x="16618" y="84955"/>
                    <a:pt x="16572" y="84814"/>
                    <a:pt x="16479" y="84767"/>
                  </a:cubicBezTo>
                  <a:cubicBezTo>
                    <a:pt x="16337" y="84625"/>
                    <a:pt x="16150" y="84533"/>
                    <a:pt x="16010" y="84437"/>
                  </a:cubicBezTo>
                  <a:cubicBezTo>
                    <a:pt x="15680" y="84298"/>
                    <a:pt x="15305" y="84202"/>
                    <a:pt x="14930" y="84155"/>
                  </a:cubicBezTo>
                  <a:cubicBezTo>
                    <a:pt x="14863" y="84151"/>
                    <a:pt x="14796" y="84148"/>
                    <a:pt x="14728" y="84148"/>
                  </a:cubicBezTo>
                  <a:cubicBezTo>
                    <a:pt x="14139" y="84148"/>
                    <a:pt x="13554" y="84327"/>
                    <a:pt x="13006" y="84579"/>
                  </a:cubicBezTo>
                  <a:cubicBezTo>
                    <a:pt x="12864" y="84625"/>
                    <a:pt x="12772" y="84720"/>
                    <a:pt x="12631" y="84720"/>
                  </a:cubicBezTo>
                  <a:lnTo>
                    <a:pt x="12489" y="84720"/>
                  </a:lnTo>
                  <a:cubicBezTo>
                    <a:pt x="12427" y="84720"/>
                    <a:pt x="12427" y="84741"/>
                    <a:pt x="12406" y="84741"/>
                  </a:cubicBezTo>
                  <a:cubicBezTo>
                    <a:pt x="12396" y="84741"/>
                    <a:pt x="12380" y="84736"/>
                    <a:pt x="12349" y="84720"/>
                  </a:cubicBezTo>
                  <a:cubicBezTo>
                    <a:pt x="12113" y="84672"/>
                    <a:pt x="11927" y="84532"/>
                    <a:pt x="11693" y="84390"/>
                  </a:cubicBezTo>
                  <a:cubicBezTo>
                    <a:pt x="11257" y="84171"/>
                    <a:pt x="10820" y="83953"/>
                    <a:pt x="10340" y="83953"/>
                  </a:cubicBezTo>
                  <a:cubicBezTo>
                    <a:pt x="10201" y="83953"/>
                    <a:pt x="10057" y="83972"/>
                    <a:pt x="9909" y="84014"/>
                  </a:cubicBezTo>
                  <a:cubicBezTo>
                    <a:pt x="9346" y="84155"/>
                    <a:pt x="8969" y="84579"/>
                    <a:pt x="8454" y="84812"/>
                  </a:cubicBezTo>
                  <a:cubicBezTo>
                    <a:pt x="8371" y="84867"/>
                    <a:pt x="8289" y="84890"/>
                    <a:pt x="8187" y="84890"/>
                  </a:cubicBezTo>
                  <a:cubicBezTo>
                    <a:pt x="8116" y="84890"/>
                    <a:pt x="8035" y="84879"/>
                    <a:pt x="7937" y="84859"/>
                  </a:cubicBezTo>
                  <a:cubicBezTo>
                    <a:pt x="7656" y="84765"/>
                    <a:pt x="7422" y="84577"/>
                    <a:pt x="7139" y="84484"/>
                  </a:cubicBezTo>
                  <a:cubicBezTo>
                    <a:pt x="6951" y="84436"/>
                    <a:pt x="6812" y="84390"/>
                    <a:pt x="6623" y="84390"/>
                  </a:cubicBezTo>
                  <a:cubicBezTo>
                    <a:pt x="6482" y="84390"/>
                    <a:pt x="6295" y="84436"/>
                    <a:pt x="6153" y="84484"/>
                  </a:cubicBezTo>
                  <a:cubicBezTo>
                    <a:pt x="5872" y="84625"/>
                    <a:pt x="5685" y="84859"/>
                    <a:pt x="5497" y="85047"/>
                  </a:cubicBezTo>
                  <a:cubicBezTo>
                    <a:pt x="5414" y="85129"/>
                    <a:pt x="5348" y="85180"/>
                    <a:pt x="5271" y="85180"/>
                  </a:cubicBezTo>
                  <a:cubicBezTo>
                    <a:pt x="5215" y="85180"/>
                    <a:pt x="5152" y="85153"/>
                    <a:pt x="5073" y="85094"/>
                  </a:cubicBezTo>
                  <a:cubicBezTo>
                    <a:pt x="4979" y="85094"/>
                    <a:pt x="4932" y="85047"/>
                    <a:pt x="4886" y="85001"/>
                  </a:cubicBezTo>
                  <a:cubicBezTo>
                    <a:pt x="4651" y="85141"/>
                    <a:pt x="4369" y="85189"/>
                    <a:pt x="4088" y="85236"/>
                  </a:cubicBezTo>
                  <a:cubicBezTo>
                    <a:pt x="3947" y="85282"/>
                    <a:pt x="3761" y="85282"/>
                    <a:pt x="3619" y="85282"/>
                  </a:cubicBezTo>
                  <a:cubicBezTo>
                    <a:pt x="3150" y="85282"/>
                    <a:pt x="2728" y="85189"/>
                    <a:pt x="2259" y="85047"/>
                  </a:cubicBezTo>
                  <a:cubicBezTo>
                    <a:pt x="2118" y="85001"/>
                    <a:pt x="1931" y="84906"/>
                    <a:pt x="1742" y="84859"/>
                  </a:cubicBezTo>
                  <a:cubicBezTo>
                    <a:pt x="1647" y="84812"/>
                    <a:pt x="1508" y="84765"/>
                    <a:pt x="1367" y="84765"/>
                  </a:cubicBezTo>
                  <a:cubicBezTo>
                    <a:pt x="1272" y="84718"/>
                    <a:pt x="1225" y="84718"/>
                    <a:pt x="1180" y="84718"/>
                  </a:cubicBezTo>
                  <a:cubicBezTo>
                    <a:pt x="1226" y="84624"/>
                    <a:pt x="1272" y="84530"/>
                    <a:pt x="1272" y="84434"/>
                  </a:cubicBezTo>
                  <a:cubicBezTo>
                    <a:pt x="1367" y="84246"/>
                    <a:pt x="1413" y="84060"/>
                    <a:pt x="1460" y="83872"/>
                  </a:cubicBezTo>
                  <a:cubicBezTo>
                    <a:pt x="1508" y="83824"/>
                    <a:pt x="1508" y="83730"/>
                    <a:pt x="1554" y="83635"/>
                  </a:cubicBezTo>
                  <a:cubicBezTo>
                    <a:pt x="1647" y="83354"/>
                    <a:pt x="1742" y="83025"/>
                    <a:pt x="1882" y="82745"/>
                  </a:cubicBezTo>
                  <a:cubicBezTo>
                    <a:pt x="2070" y="82133"/>
                    <a:pt x="2304" y="81571"/>
                    <a:pt x="2586" y="80963"/>
                  </a:cubicBezTo>
                  <a:cubicBezTo>
                    <a:pt x="2633" y="80822"/>
                    <a:pt x="2726" y="80632"/>
                    <a:pt x="2774" y="80445"/>
                  </a:cubicBezTo>
                  <a:cubicBezTo>
                    <a:pt x="2821" y="80351"/>
                    <a:pt x="2868" y="80210"/>
                    <a:pt x="2914" y="80117"/>
                  </a:cubicBezTo>
                  <a:cubicBezTo>
                    <a:pt x="3243" y="79508"/>
                    <a:pt x="3525" y="78850"/>
                    <a:pt x="3853" y="78240"/>
                  </a:cubicBezTo>
                  <a:cubicBezTo>
                    <a:pt x="3994" y="77864"/>
                    <a:pt x="4180" y="77537"/>
                    <a:pt x="4369" y="77159"/>
                  </a:cubicBezTo>
                  <a:cubicBezTo>
                    <a:pt x="4464" y="76971"/>
                    <a:pt x="4651" y="76691"/>
                    <a:pt x="4745" y="76457"/>
                  </a:cubicBezTo>
                  <a:cubicBezTo>
                    <a:pt x="4793" y="76315"/>
                    <a:pt x="4793" y="76174"/>
                    <a:pt x="4793" y="76035"/>
                  </a:cubicBezTo>
                  <a:cubicBezTo>
                    <a:pt x="4745" y="75940"/>
                    <a:pt x="4698" y="75893"/>
                    <a:pt x="4605" y="75846"/>
                  </a:cubicBezTo>
                  <a:cubicBezTo>
                    <a:pt x="4510" y="75612"/>
                    <a:pt x="4463" y="75376"/>
                    <a:pt x="4369" y="75141"/>
                  </a:cubicBezTo>
                  <a:cubicBezTo>
                    <a:pt x="4416" y="74907"/>
                    <a:pt x="4605" y="74671"/>
                    <a:pt x="4745" y="74531"/>
                  </a:cubicBezTo>
                  <a:cubicBezTo>
                    <a:pt x="4980" y="74297"/>
                    <a:pt x="5262" y="74155"/>
                    <a:pt x="5543" y="74062"/>
                  </a:cubicBezTo>
                  <a:cubicBezTo>
                    <a:pt x="5638" y="74014"/>
                    <a:pt x="5731" y="74014"/>
                    <a:pt x="5824" y="73967"/>
                  </a:cubicBezTo>
                  <a:cubicBezTo>
                    <a:pt x="5965" y="73967"/>
                    <a:pt x="6106" y="73967"/>
                    <a:pt x="6248" y="74014"/>
                  </a:cubicBezTo>
                  <a:lnTo>
                    <a:pt x="7469" y="74014"/>
                  </a:lnTo>
                  <a:cubicBezTo>
                    <a:pt x="8219" y="74014"/>
                    <a:pt x="9017" y="73967"/>
                    <a:pt x="9768" y="73967"/>
                  </a:cubicBezTo>
                  <a:cubicBezTo>
                    <a:pt x="11317" y="73967"/>
                    <a:pt x="12819" y="73917"/>
                    <a:pt x="14368" y="73917"/>
                  </a:cubicBezTo>
                  <a:cubicBezTo>
                    <a:pt x="17419" y="73917"/>
                    <a:pt x="20422" y="73825"/>
                    <a:pt x="23426" y="73779"/>
                  </a:cubicBezTo>
                  <a:lnTo>
                    <a:pt x="27931" y="73779"/>
                  </a:lnTo>
                  <a:cubicBezTo>
                    <a:pt x="28166" y="73730"/>
                    <a:pt x="28402" y="73730"/>
                    <a:pt x="28635" y="73730"/>
                  </a:cubicBezTo>
                  <a:close/>
                  <a:moveTo>
                    <a:pt x="33013" y="0"/>
                  </a:moveTo>
                  <a:cubicBezTo>
                    <a:pt x="32360" y="0"/>
                    <a:pt x="31715" y="59"/>
                    <a:pt x="31070" y="185"/>
                  </a:cubicBezTo>
                  <a:lnTo>
                    <a:pt x="29944" y="420"/>
                  </a:lnTo>
                  <a:cubicBezTo>
                    <a:pt x="29802" y="467"/>
                    <a:pt x="29661" y="515"/>
                    <a:pt x="29475" y="607"/>
                  </a:cubicBezTo>
                  <a:cubicBezTo>
                    <a:pt x="27925" y="1125"/>
                    <a:pt x="26518" y="2062"/>
                    <a:pt x="25344" y="3283"/>
                  </a:cubicBezTo>
                  <a:cubicBezTo>
                    <a:pt x="25251" y="3375"/>
                    <a:pt x="25156" y="3470"/>
                    <a:pt x="25064" y="3563"/>
                  </a:cubicBezTo>
                  <a:cubicBezTo>
                    <a:pt x="24736" y="3940"/>
                    <a:pt x="24453" y="4362"/>
                    <a:pt x="24172" y="4784"/>
                  </a:cubicBezTo>
                  <a:cubicBezTo>
                    <a:pt x="23796" y="5347"/>
                    <a:pt x="23514" y="5910"/>
                    <a:pt x="23233" y="6567"/>
                  </a:cubicBezTo>
                  <a:cubicBezTo>
                    <a:pt x="23233" y="6567"/>
                    <a:pt x="23186" y="6567"/>
                    <a:pt x="23186" y="6614"/>
                  </a:cubicBezTo>
                  <a:cubicBezTo>
                    <a:pt x="23092" y="6848"/>
                    <a:pt x="22999" y="7084"/>
                    <a:pt x="22903" y="7319"/>
                  </a:cubicBezTo>
                  <a:cubicBezTo>
                    <a:pt x="22810" y="7554"/>
                    <a:pt x="22763" y="7788"/>
                    <a:pt x="22668" y="8068"/>
                  </a:cubicBezTo>
                  <a:cubicBezTo>
                    <a:pt x="22622" y="8397"/>
                    <a:pt x="22527" y="8678"/>
                    <a:pt x="22480" y="9007"/>
                  </a:cubicBezTo>
                  <a:lnTo>
                    <a:pt x="22200" y="10555"/>
                  </a:lnTo>
                  <a:cubicBezTo>
                    <a:pt x="22153" y="11167"/>
                    <a:pt x="22105" y="11824"/>
                    <a:pt x="22058" y="12435"/>
                  </a:cubicBezTo>
                  <a:cubicBezTo>
                    <a:pt x="22011" y="14453"/>
                    <a:pt x="22246" y="16425"/>
                    <a:pt x="22667" y="18396"/>
                  </a:cubicBezTo>
                  <a:cubicBezTo>
                    <a:pt x="22809" y="18818"/>
                    <a:pt x="22902" y="19240"/>
                    <a:pt x="23044" y="19664"/>
                  </a:cubicBezTo>
                  <a:lnTo>
                    <a:pt x="23279" y="20460"/>
                  </a:lnTo>
                  <a:cubicBezTo>
                    <a:pt x="23373" y="20835"/>
                    <a:pt x="23559" y="21257"/>
                    <a:pt x="23842" y="21495"/>
                  </a:cubicBezTo>
                  <a:cubicBezTo>
                    <a:pt x="23889" y="21495"/>
                    <a:pt x="23889" y="21495"/>
                    <a:pt x="23889" y="21541"/>
                  </a:cubicBezTo>
                  <a:cubicBezTo>
                    <a:pt x="23983" y="21635"/>
                    <a:pt x="24077" y="21776"/>
                    <a:pt x="24123" y="21917"/>
                  </a:cubicBezTo>
                  <a:cubicBezTo>
                    <a:pt x="24367" y="22162"/>
                    <a:pt x="24684" y="22300"/>
                    <a:pt x="25040" y="22300"/>
                  </a:cubicBezTo>
                  <a:cubicBezTo>
                    <a:pt x="25093" y="22300"/>
                    <a:pt x="25147" y="22297"/>
                    <a:pt x="25202" y="22291"/>
                  </a:cubicBezTo>
                  <a:cubicBezTo>
                    <a:pt x="25296" y="22291"/>
                    <a:pt x="25390" y="22244"/>
                    <a:pt x="25531" y="22244"/>
                  </a:cubicBezTo>
                  <a:lnTo>
                    <a:pt x="26424" y="21822"/>
                  </a:lnTo>
                  <a:cubicBezTo>
                    <a:pt x="26798" y="21681"/>
                    <a:pt x="27175" y="21541"/>
                    <a:pt x="27456" y="21257"/>
                  </a:cubicBezTo>
                  <a:cubicBezTo>
                    <a:pt x="28255" y="21588"/>
                    <a:pt x="29051" y="21775"/>
                    <a:pt x="29897" y="21869"/>
                  </a:cubicBezTo>
                  <a:cubicBezTo>
                    <a:pt x="29615" y="22244"/>
                    <a:pt x="29241" y="22527"/>
                    <a:pt x="28770" y="22761"/>
                  </a:cubicBezTo>
                  <a:cubicBezTo>
                    <a:pt x="28160" y="23088"/>
                    <a:pt x="27550" y="23419"/>
                    <a:pt x="26986" y="23794"/>
                  </a:cubicBezTo>
                  <a:cubicBezTo>
                    <a:pt x="26846" y="23887"/>
                    <a:pt x="26706" y="23982"/>
                    <a:pt x="26564" y="24076"/>
                  </a:cubicBezTo>
                  <a:lnTo>
                    <a:pt x="25673" y="24731"/>
                  </a:lnTo>
                  <a:cubicBezTo>
                    <a:pt x="25016" y="25296"/>
                    <a:pt x="24405" y="25859"/>
                    <a:pt x="23889" y="26562"/>
                  </a:cubicBezTo>
                  <a:cubicBezTo>
                    <a:pt x="23654" y="26846"/>
                    <a:pt x="23419" y="27173"/>
                    <a:pt x="23232" y="27502"/>
                  </a:cubicBezTo>
                  <a:cubicBezTo>
                    <a:pt x="23137" y="27690"/>
                    <a:pt x="23044" y="27878"/>
                    <a:pt x="22998" y="28112"/>
                  </a:cubicBezTo>
                  <a:cubicBezTo>
                    <a:pt x="22951" y="28112"/>
                    <a:pt x="22951" y="28159"/>
                    <a:pt x="22951" y="28206"/>
                  </a:cubicBezTo>
                  <a:cubicBezTo>
                    <a:pt x="22763" y="28584"/>
                    <a:pt x="22622" y="29004"/>
                    <a:pt x="22481" y="29426"/>
                  </a:cubicBezTo>
                  <a:cubicBezTo>
                    <a:pt x="22388" y="29848"/>
                    <a:pt x="22293" y="30224"/>
                    <a:pt x="22248" y="30646"/>
                  </a:cubicBezTo>
                  <a:cubicBezTo>
                    <a:pt x="22154" y="31163"/>
                    <a:pt x="22059" y="31632"/>
                    <a:pt x="22295" y="32055"/>
                  </a:cubicBezTo>
                  <a:cubicBezTo>
                    <a:pt x="22295" y="32103"/>
                    <a:pt x="22295" y="32103"/>
                    <a:pt x="22342" y="32150"/>
                  </a:cubicBezTo>
                  <a:cubicBezTo>
                    <a:pt x="22389" y="32243"/>
                    <a:pt x="22436" y="32337"/>
                    <a:pt x="22530" y="32430"/>
                  </a:cubicBezTo>
                  <a:cubicBezTo>
                    <a:pt x="22577" y="32477"/>
                    <a:pt x="22577" y="32525"/>
                    <a:pt x="22624" y="32525"/>
                  </a:cubicBezTo>
                  <a:cubicBezTo>
                    <a:pt x="22297" y="33510"/>
                    <a:pt x="22155" y="34590"/>
                    <a:pt x="22014" y="35622"/>
                  </a:cubicBezTo>
                  <a:cubicBezTo>
                    <a:pt x="21873" y="36794"/>
                    <a:pt x="21779" y="37968"/>
                    <a:pt x="21779" y="39189"/>
                  </a:cubicBezTo>
                  <a:cubicBezTo>
                    <a:pt x="21779" y="40269"/>
                    <a:pt x="21685" y="41536"/>
                    <a:pt x="22436" y="42381"/>
                  </a:cubicBezTo>
                  <a:cubicBezTo>
                    <a:pt x="23094" y="43178"/>
                    <a:pt x="24266" y="43461"/>
                    <a:pt x="25205" y="43600"/>
                  </a:cubicBezTo>
                  <a:lnTo>
                    <a:pt x="25298" y="43600"/>
                  </a:lnTo>
                  <a:lnTo>
                    <a:pt x="26989" y="43977"/>
                  </a:lnTo>
                  <a:lnTo>
                    <a:pt x="26474" y="44308"/>
                  </a:lnTo>
                  <a:cubicBezTo>
                    <a:pt x="26663" y="44213"/>
                    <a:pt x="26848" y="44073"/>
                    <a:pt x="26990" y="43978"/>
                  </a:cubicBezTo>
                  <a:cubicBezTo>
                    <a:pt x="26990" y="44166"/>
                    <a:pt x="26990" y="44400"/>
                    <a:pt x="27037" y="44636"/>
                  </a:cubicBezTo>
                  <a:cubicBezTo>
                    <a:pt x="26709" y="45293"/>
                    <a:pt x="26146" y="46607"/>
                    <a:pt x="26146" y="46607"/>
                  </a:cubicBezTo>
                  <a:lnTo>
                    <a:pt x="25536" y="48015"/>
                  </a:lnTo>
                  <a:cubicBezTo>
                    <a:pt x="23939" y="51677"/>
                    <a:pt x="22297" y="55338"/>
                    <a:pt x="20654" y="58952"/>
                  </a:cubicBezTo>
                  <a:lnTo>
                    <a:pt x="19997" y="60314"/>
                  </a:lnTo>
                  <a:cubicBezTo>
                    <a:pt x="19292" y="61862"/>
                    <a:pt x="18590" y="63458"/>
                    <a:pt x="17838" y="65007"/>
                  </a:cubicBezTo>
                  <a:cubicBezTo>
                    <a:pt x="16901" y="67074"/>
                    <a:pt x="15961" y="69045"/>
                    <a:pt x="15023" y="71109"/>
                  </a:cubicBezTo>
                  <a:cubicBezTo>
                    <a:pt x="14882" y="71391"/>
                    <a:pt x="14787" y="71719"/>
                    <a:pt x="14647" y="72048"/>
                  </a:cubicBezTo>
                  <a:cubicBezTo>
                    <a:pt x="14506" y="72094"/>
                    <a:pt x="14411" y="72142"/>
                    <a:pt x="14272" y="72189"/>
                  </a:cubicBezTo>
                  <a:cubicBezTo>
                    <a:pt x="13989" y="72284"/>
                    <a:pt x="13708" y="72472"/>
                    <a:pt x="13520" y="72706"/>
                  </a:cubicBezTo>
                  <a:cubicBezTo>
                    <a:pt x="13473" y="72846"/>
                    <a:pt x="13379" y="72986"/>
                    <a:pt x="13379" y="73128"/>
                  </a:cubicBezTo>
                  <a:cubicBezTo>
                    <a:pt x="12299" y="73174"/>
                    <a:pt x="11266" y="73221"/>
                    <a:pt x="10234" y="73269"/>
                  </a:cubicBezTo>
                  <a:cubicBezTo>
                    <a:pt x="9389" y="73269"/>
                    <a:pt x="8497" y="73316"/>
                    <a:pt x="7652" y="73363"/>
                  </a:cubicBezTo>
                  <a:cubicBezTo>
                    <a:pt x="7230" y="73409"/>
                    <a:pt x="6808" y="73409"/>
                    <a:pt x="6339" y="73455"/>
                  </a:cubicBezTo>
                  <a:lnTo>
                    <a:pt x="6151" y="73455"/>
                  </a:lnTo>
                  <a:cubicBezTo>
                    <a:pt x="6010" y="73455"/>
                    <a:pt x="5916" y="73408"/>
                    <a:pt x="5775" y="73408"/>
                  </a:cubicBezTo>
                  <a:cubicBezTo>
                    <a:pt x="5494" y="73408"/>
                    <a:pt x="5211" y="73455"/>
                    <a:pt x="4930" y="73550"/>
                  </a:cubicBezTo>
                  <a:cubicBezTo>
                    <a:pt x="4554" y="73691"/>
                    <a:pt x="4132" y="73973"/>
                    <a:pt x="3850" y="74301"/>
                  </a:cubicBezTo>
                  <a:cubicBezTo>
                    <a:pt x="3850" y="74301"/>
                    <a:pt x="3334" y="75330"/>
                    <a:pt x="3850" y="76246"/>
                  </a:cubicBezTo>
                  <a:lnTo>
                    <a:pt x="0" y="84323"/>
                  </a:lnTo>
                  <a:cubicBezTo>
                    <a:pt x="185" y="85404"/>
                    <a:pt x="1409" y="85471"/>
                    <a:pt x="1409" y="85471"/>
                  </a:cubicBezTo>
                  <a:cubicBezTo>
                    <a:pt x="2160" y="85940"/>
                    <a:pt x="3004" y="86269"/>
                    <a:pt x="3898" y="86317"/>
                  </a:cubicBezTo>
                  <a:cubicBezTo>
                    <a:pt x="3966" y="86325"/>
                    <a:pt x="4034" y="86329"/>
                    <a:pt x="4102" y="86329"/>
                  </a:cubicBezTo>
                  <a:cubicBezTo>
                    <a:pt x="4408" y="86329"/>
                    <a:pt x="4716" y="86252"/>
                    <a:pt x="5023" y="86174"/>
                  </a:cubicBezTo>
                  <a:cubicBezTo>
                    <a:pt x="5118" y="86174"/>
                    <a:pt x="5201" y="86187"/>
                    <a:pt x="5291" y="86187"/>
                  </a:cubicBezTo>
                  <a:cubicBezTo>
                    <a:pt x="5378" y="86187"/>
                    <a:pt x="5471" y="86175"/>
                    <a:pt x="5587" y="86129"/>
                  </a:cubicBezTo>
                  <a:cubicBezTo>
                    <a:pt x="5822" y="86081"/>
                    <a:pt x="6055" y="85893"/>
                    <a:pt x="6244" y="85704"/>
                  </a:cubicBezTo>
                  <a:cubicBezTo>
                    <a:pt x="6290" y="85659"/>
                    <a:pt x="6432" y="85563"/>
                    <a:pt x="6477" y="85516"/>
                  </a:cubicBezTo>
                  <a:cubicBezTo>
                    <a:pt x="6477" y="85516"/>
                    <a:pt x="6572" y="85469"/>
                    <a:pt x="6572" y="85423"/>
                  </a:cubicBezTo>
                  <a:lnTo>
                    <a:pt x="6666" y="85423"/>
                  </a:lnTo>
                  <a:cubicBezTo>
                    <a:pt x="6901" y="85469"/>
                    <a:pt x="7088" y="85611"/>
                    <a:pt x="7323" y="85703"/>
                  </a:cubicBezTo>
                  <a:cubicBezTo>
                    <a:pt x="7567" y="85826"/>
                    <a:pt x="7846" y="85947"/>
                    <a:pt x="8130" y="85947"/>
                  </a:cubicBezTo>
                  <a:cubicBezTo>
                    <a:pt x="8174" y="85947"/>
                    <a:pt x="8218" y="85944"/>
                    <a:pt x="8262" y="85938"/>
                  </a:cubicBezTo>
                  <a:cubicBezTo>
                    <a:pt x="8825" y="85893"/>
                    <a:pt x="9295" y="85563"/>
                    <a:pt x="9763" y="85282"/>
                  </a:cubicBezTo>
                  <a:cubicBezTo>
                    <a:pt x="9811" y="85236"/>
                    <a:pt x="9858" y="85189"/>
                    <a:pt x="9951" y="85189"/>
                  </a:cubicBezTo>
                  <a:cubicBezTo>
                    <a:pt x="9951" y="85141"/>
                    <a:pt x="10046" y="85095"/>
                    <a:pt x="10046" y="85095"/>
                  </a:cubicBezTo>
                  <a:cubicBezTo>
                    <a:pt x="10140" y="85049"/>
                    <a:pt x="10234" y="85049"/>
                    <a:pt x="10280" y="85049"/>
                  </a:cubicBezTo>
                  <a:cubicBezTo>
                    <a:pt x="10468" y="85049"/>
                    <a:pt x="10656" y="85095"/>
                    <a:pt x="10843" y="85190"/>
                  </a:cubicBezTo>
                  <a:cubicBezTo>
                    <a:pt x="11359" y="85472"/>
                    <a:pt x="11830" y="85800"/>
                    <a:pt x="12440" y="85847"/>
                  </a:cubicBezTo>
                  <a:cubicBezTo>
                    <a:pt x="12470" y="85849"/>
                    <a:pt x="12500" y="85850"/>
                    <a:pt x="12529" y="85850"/>
                  </a:cubicBezTo>
                  <a:cubicBezTo>
                    <a:pt x="13236" y="85850"/>
                    <a:pt x="13781" y="85329"/>
                    <a:pt x="14457" y="85283"/>
                  </a:cubicBezTo>
                  <a:cubicBezTo>
                    <a:pt x="14785" y="85283"/>
                    <a:pt x="15020" y="85283"/>
                    <a:pt x="15350" y="85425"/>
                  </a:cubicBezTo>
                  <a:cubicBezTo>
                    <a:pt x="15491" y="85425"/>
                    <a:pt x="15630" y="85520"/>
                    <a:pt x="15725" y="85566"/>
                  </a:cubicBezTo>
                  <a:cubicBezTo>
                    <a:pt x="15913" y="85613"/>
                    <a:pt x="16053" y="85660"/>
                    <a:pt x="16195" y="85755"/>
                  </a:cubicBezTo>
                  <a:cubicBezTo>
                    <a:pt x="16278" y="85809"/>
                    <a:pt x="16360" y="85832"/>
                    <a:pt x="16442" y="85832"/>
                  </a:cubicBezTo>
                  <a:cubicBezTo>
                    <a:pt x="16500" y="85832"/>
                    <a:pt x="16558" y="85821"/>
                    <a:pt x="16617" y="85801"/>
                  </a:cubicBezTo>
                  <a:cubicBezTo>
                    <a:pt x="16640" y="85825"/>
                    <a:pt x="16675" y="85836"/>
                    <a:pt x="16717" y="85836"/>
                  </a:cubicBezTo>
                  <a:cubicBezTo>
                    <a:pt x="16758" y="85836"/>
                    <a:pt x="16805" y="85825"/>
                    <a:pt x="16852" y="85801"/>
                  </a:cubicBezTo>
                  <a:cubicBezTo>
                    <a:pt x="17085" y="85755"/>
                    <a:pt x="17322" y="85613"/>
                    <a:pt x="17555" y="85474"/>
                  </a:cubicBezTo>
                  <a:cubicBezTo>
                    <a:pt x="17790" y="85379"/>
                    <a:pt x="18024" y="85286"/>
                    <a:pt x="18306" y="85238"/>
                  </a:cubicBezTo>
                  <a:cubicBezTo>
                    <a:pt x="18386" y="85230"/>
                    <a:pt x="18465" y="85226"/>
                    <a:pt x="18542" y="85226"/>
                  </a:cubicBezTo>
                  <a:cubicBezTo>
                    <a:pt x="18920" y="85226"/>
                    <a:pt x="19270" y="85318"/>
                    <a:pt x="19621" y="85474"/>
                  </a:cubicBezTo>
                  <a:cubicBezTo>
                    <a:pt x="20119" y="85704"/>
                    <a:pt x="20617" y="85933"/>
                    <a:pt x="21116" y="85933"/>
                  </a:cubicBezTo>
                  <a:cubicBezTo>
                    <a:pt x="21228" y="85933"/>
                    <a:pt x="21340" y="85922"/>
                    <a:pt x="21451" y="85896"/>
                  </a:cubicBezTo>
                  <a:cubicBezTo>
                    <a:pt x="21732" y="85801"/>
                    <a:pt x="21967" y="85708"/>
                    <a:pt x="22155" y="85520"/>
                  </a:cubicBezTo>
                  <a:cubicBezTo>
                    <a:pt x="22343" y="85378"/>
                    <a:pt x="22577" y="85191"/>
                    <a:pt x="22765" y="85144"/>
                  </a:cubicBezTo>
                  <a:cubicBezTo>
                    <a:pt x="22819" y="85108"/>
                    <a:pt x="22866" y="85093"/>
                    <a:pt x="22917" y="85093"/>
                  </a:cubicBezTo>
                  <a:cubicBezTo>
                    <a:pt x="22999" y="85093"/>
                    <a:pt x="23091" y="85133"/>
                    <a:pt x="23235" y="85191"/>
                  </a:cubicBezTo>
                  <a:cubicBezTo>
                    <a:pt x="23329" y="85238"/>
                    <a:pt x="23609" y="85379"/>
                    <a:pt x="23751" y="85474"/>
                  </a:cubicBezTo>
                  <a:cubicBezTo>
                    <a:pt x="24066" y="85646"/>
                    <a:pt x="24398" y="85747"/>
                    <a:pt x="24736" y="85747"/>
                  </a:cubicBezTo>
                  <a:cubicBezTo>
                    <a:pt x="24953" y="85747"/>
                    <a:pt x="25173" y="85706"/>
                    <a:pt x="25393" y="85614"/>
                  </a:cubicBezTo>
                  <a:cubicBezTo>
                    <a:pt x="25769" y="85426"/>
                    <a:pt x="26098" y="85099"/>
                    <a:pt x="26379" y="84818"/>
                  </a:cubicBezTo>
                  <a:cubicBezTo>
                    <a:pt x="26426" y="84770"/>
                    <a:pt x="26472" y="84723"/>
                    <a:pt x="26520" y="84723"/>
                  </a:cubicBezTo>
                  <a:lnTo>
                    <a:pt x="26520" y="84677"/>
                  </a:lnTo>
                  <a:cubicBezTo>
                    <a:pt x="26567" y="84677"/>
                    <a:pt x="26613" y="84630"/>
                    <a:pt x="26660" y="84630"/>
                  </a:cubicBezTo>
                  <a:lnTo>
                    <a:pt x="26708" y="84583"/>
                  </a:lnTo>
                  <a:lnTo>
                    <a:pt x="26802" y="84583"/>
                  </a:lnTo>
                  <a:cubicBezTo>
                    <a:pt x="26943" y="84583"/>
                    <a:pt x="27035" y="84677"/>
                    <a:pt x="27130" y="84723"/>
                  </a:cubicBezTo>
                  <a:cubicBezTo>
                    <a:pt x="27416" y="84886"/>
                    <a:pt x="27701" y="85014"/>
                    <a:pt x="28049" y="85014"/>
                  </a:cubicBezTo>
                  <a:cubicBezTo>
                    <a:pt x="28101" y="85014"/>
                    <a:pt x="28155" y="85011"/>
                    <a:pt x="28210" y="85005"/>
                  </a:cubicBezTo>
                  <a:cubicBezTo>
                    <a:pt x="28539" y="85005"/>
                    <a:pt x="28913" y="84911"/>
                    <a:pt x="29242" y="84769"/>
                  </a:cubicBezTo>
                  <a:cubicBezTo>
                    <a:pt x="29458" y="84697"/>
                    <a:pt x="29729" y="84598"/>
                    <a:pt x="29971" y="84598"/>
                  </a:cubicBezTo>
                  <a:cubicBezTo>
                    <a:pt x="30045" y="84598"/>
                    <a:pt x="30115" y="84607"/>
                    <a:pt x="30181" y="84629"/>
                  </a:cubicBezTo>
                  <a:cubicBezTo>
                    <a:pt x="30369" y="84676"/>
                    <a:pt x="30462" y="84769"/>
                    <a:pt x="30555" y="85003"/>
                  </a:cubicBezTo>
                  <a:cubicBezTo>
                    <a:pt x="30645" y="85182"/>
                    <a:pt x="30791" y="85248"/>
                    <a:pt x="30946" y="85248"/>
                  </a:cubicBezTo>
                  <a:cubicBezTo>
                    <a:pt x="31035" y="85248"/>
                    <a:pt x="31128" y="85226"/>
                    <a:pt x="31213" y="85191"/>
                  </a:cubicBezTo>
                  <a:cubicBezTo>
                    <a:pt x="31238" y="85200"/>
                    <a:pt x="31263" y="85204"/>
                    <a:pt x="31288" y="85204"/>
                  </a:cubicBezTo>
                  <a:cubicBezTo>
                    <a:pt x="31401" y="85204"/>
                    <a:pt x="31502" y="85119"/>
                    <a:pt x="31541" y="85003"/>
                  </a:cubicBezTo>
                  <a:cubicBezTo>
                    <a:pt x="31587" y="84909"/>
                    <a:pt x="31682" y="84815"/>
                    <a:pt x="31682" y="84676"/>
                  </a:cubicBezTo>
                  <a:lnTo>
                    <a:pt x="31682" y="84345"/>
                  </a:lnTo>
                  <a:cubicBezTo>
                    <a:pt x="31682" y="84157"/>
                    <a:pt x="31682" y="83970"/>
                    <a:pt x="31633" y="83736"/>
                  </a:cubicBezTo>
                  <a:cubicBezTo>
                    <a:pt x="31586" y="83359"/>
                    <a:pt x="31539" y="82939"/>
                    <a:pt x="31445" y="82515"/>
                  </a:cubicBezTo>
                  <a:cubicBezTo>
                    <a:pt x="31351" y="81905"/>
                    <a:pt x="31211" y="81343"/>
                    <a:pt x="31071" y="80732"/>
                  </a:cubicBezTo>
                  <a:lnTo>
                    <a:pt x="31071" y="80685"/>
                  </a:lnTo>
                  <a:cubicBezTo>
                    <a:pt x="31164" y="80590"/>
                    <a:pt x="31259" y="80497"/>
                    <a:pt x="31304" y="80402"/>
                  </a:cubicBezTo>
                  <a:cubicBezTo>
                    <a:pt x="31398" y="80402"/>
                    <a:pt x="31493" y="80355"/>
                    <a:pt x="31493" y="80262"/>
                  </a:cubicBezTo>
                  <a:cubicBezTo>
                    <a:pt x="31539" y="79979"/>
                    <a:pt x="31539" y="79745"/>
                    <a:pt x="31586" y="79464"/>
                  </a:cubicBezTo>
                  <a:cubicBezTo>
                    <a:pt x="32150" y="78386"/>
                    <a:pt x="32667" y="77303"/>
                    <a:pt x="33183" y="76225"/>
                  </a:cubicBezTo>
                  <a:cubicBezTo>
                    <a:pt x="34357" y="73643"/>
                    <a:pt x="35482" y="71063"/>
                    <a:pt x="36609" y="68432"/>
                  </a:cubicBezTo>
                  <a:cubicBezTo>
                    <a:pt x="36890" y="67730"/>
                    <a:pt x="37219" y="67026"/>
                    <a:pt x="37547" y="66274"/>
                  </a:cubicBezTo>
                  <a:cubicBezTo>
                    <a:pt x="37737" y="65946"/>
                    <a:pt x="37923" y="65572"/>
                    <a:pt x="38064" y="65243"/>
                  </a:cubicBezTo>
                  <a:cubicBezTo>
                    <a:pt x="38159" y="65054"/>
                    <a:pt x="38253" y="64866"/>
                    <a:pt x="38346" y="64679"/>
                  </a:cubicBezTo>
                  <a:cubicBezTo>
                    <a:pt x="38393" y="64632"/>
                    <a:pt x="38393" y="64585"/>
                    <a:pt x="38393" y="64538"/>
                  </a:cubicBezTo>
                  <a:cubicBezTo>
                    <a:pt x="39097" y="64538"/>
                    <a:pt x="39754" y="64444"/>
                    <a:pt x="40412" y="64397"/>
                  </a:cubicBezTo>
                  <a:cubicBezTo>
                    <a:pt x="41211" y="64302"/>
                    <a:pt x="42006" y="64209"/>
                    <a:pt x="42804" y="64067"/>
                  </a:cubicBezTo>
                  <a:lnTo>
                    <a:pt x="42899" y="64162"/>
                  </a:lnTo>
                  <a:cubicBezTo>
                    <a:pt x="43229" y="64255"/>
                    <a:pt x="43509" y="64397"/>
                    <a:pt x="43790" y="64443"/>
                  </a:cubicBezTo>
                  <a:cubicBezTo>
                    <a:pt x="44120" y="64536"/>
                    <a:pt x="44447" y="64584"/>
                    <a:pt x="44823" y="64677"/>
                  </a:cubicBezTo>
                  <a:cubicBezTo>
                    <a:pt x="45433" y="64772"/>
                    <a:pt x="46044" y="64912"/>
                    <a:pt x="46654" y="65053"/>
                  </a:cubicBezTo>
                  <a:cubicBezTo>
                    <a:pt x="47874" y="65289"/>
                    <a:pt x="49093" y="65617"/>
                    <a:pt x="50315" y="65993"/>
                  </a:cubicBezTo>
                  <a:cubicBezTo>
                    <a:pt x="52709" y="66696"/>
                    <a:pt x="55055" y="67541"/>
                    <a:pt x="57310" y="68576"/>
                  </a:cubicBezTo>
                  <a:cubicBezTo>
                    <a:pt x="57967" y="68903"/>
                    <a:pt x="58577" y="69184"/>
                    <a:pt x="59187" y="69513"/>
                  </a:cubicBezTo>
                  <a:cubicBezTo>
                    <a:pt x="59562" y="69702"/>
                    <a:pt x="59939" y="69889"/>
                    <a:pt x="60314" y="70030"/>
                  </a:cubicBezTo>
                  <a:cubicBezTo>
                    <a:pt x="60407" y="70265"/>
                    <a:pt x="60502" y="70500"/>
                    <a:pt x="60596" y="70641"/>
                  </a:cubicBezTo>
                  <a:cubicBezTo>
                    <a:pt x="60784" y="71064"/>
                    <a:pt x="61064" y="71439"/>
                    <a:pt x="61346" y="71813"/>
                  </a:cubicBezTo>
                  <a:cubicBezTo>
                    <a:pt x="61628" y="72143"/>
                    <a:pt x="61955" y="72472"/>
                    <a:pt x="62285" y="72799"/>
                  </a:cubicBezTo>
                  <a:cubicBezTo>
                    <a:pt x="62584" y="73057"/>
                    <a:pt x="63000" y="73469"/>
                    <a:pt x="63463" y="73469"/>
                  </a:cubicBezTo>
                  <a:cubicBezTo>
                    <a:pt x="63508" y="73469"/>
                    <a:pt x="63553" y="73466"/>
                    <a:pt x="63599" y="73457"/>
                  </a:cubicBezTo>
                  <a:lnTo>
                    <a:pt x="63834" y="73457"/>
                  </a:lnTo>
                  <a:cubicBezTo>
                    <a:pt x="64161" y="73364"/>
                    <a:pt x="64444" y="73129"/>
                    <a:pt x="64536" y="72799"/>
                  </a:cubicBezTo>
                  <a:cubicBezTo>
                    <a:pt x="64678" y="72472"/>
                    <a:pt x="64724" y="72143"/>
                    <a:pt x="64724" y="71813"/>
                  </a:cubicBezTo>
                  <a:cubicBezTo>
                    <a:pt x="64771" y="71439"/>
                    <a:pt x="64771" y="71063"/>
                    <a:pt x="64771" y="70688"/>
                  </a:cubicBezTo>
                  <a:cubicBezTo>
                    <a:pt x="64818" y="69982"/>
                    <a:pt x="64771" y="69280"/>
                    <a:pt x="64724" y="68577"/>
                  </a:cubicBezTo>
                  <a:cubicBezTo>
                    <a:pt x="64678" y="68201"/>
                    <a:pt x="64632" y="67824"/>
                    <a:pt x="64583" y="67449"/>
                  </a:cubicBezTo>
                  <a:cubicBezTo>
                    <a:pt x="64536" y="67074"/>
                    <a:pt x="64536" y="66651"/>
                    <a:pt x="64302" y="66323"/>
                  </a:cubicBezTo>
                  <a:cubicBezTo>
                    <a:pt x="64256" y="66229"/>
                    <a:pt x="64161" y="66182"/>
                    <a:pt x="64067" y="66135"/>
                  </a:cubicBezTo>
                  <a:cubicBezTo>
                    <a:pt x="63834" y="65852"/>
                    <a:pt x="63551" y="65618"/>
                    <a:pt x="63270" y="65431"/>
                  </a:cubicBezTo>
                  <a:cubicBezTo>
                    <a:pt x="62566" y="64961"/>
                    <a:pt x="61720" y="64585"/>
                    <a:pt x="60922" y="64257"/>
                  </a:cubicBezTo>
                  <a:cubicBezTo>
                    <a:pt x="59091" y="63507"/>
                    <a:pt x="57307" y="62662"/>
                    <a:pt x="55572" y="61630"/>
                  </a:cubicBezTo>
                  <a:cubicBezTo>
                    <a:pt x="55102" y="61346"/>
                    <a:pt x="54632" y="61065"/>
                    <a:pt x="54163" y="60783"/>
                  </a:cubicBezTo>
                  <a:cubicBezTo>
                    <a:pt x="53929" y="60641"/>
                    <a:pt x="53741" y="60455"/>
                    <a:pt x="53506" y="60314"/>
                  </a:cubicBezTo>
                  <a:cubicBezTo>
                    <a:pt x="53365" y="60267"/>
                    <a:pt x="53271" y="60172"/>
                    <a:pt x="53176" y="60126"/>
                  </a:cubicBezTo>
                  <a:cubicBezTo>
                    <a:pt x="53506" y="59892"/>
                    <a:pt x="53833" y="59655"/>
                    <a:pt x="54162" y="59420"/>
                  </a:cubicBezTo>
                  <a:cubicBezTo>
                    <a:pt x="55147" y="58622"/>
                    <a:pt x="56133" y="57777"/>
                    <a:pt x="56979" y="56840"/>
                  </a:cubicBezTo>
                  <a:cubicBezTo>
                    <a:pt x="57401" y="56368"/>
                    <a:pt x="57823" y="55853"/>
                    <a:pt x="58199" y="55290"/>
                  </a:cubicBezTo>
                  <a:cubicBezTo>
                    <a:pt x="58388" y="55056"/>
                    <a:pt x="58575" y="54773"/>
                    <a:pt x="58763" y="54538"/>
                  </a:cubicBezTo>
                  <a:cubicBezTo>
                    <a:pt x="58903" y="54256"/>
                    <a:pt x="59045" y="53928"/>
                    <a:pt x="59137" y="53601"/>
                  </a:cubicBezTo>
                  <a:cubicBezTo>
                    <a:pt x="59232" y="53459"/>
                    <a:pt x="59091" y="53272"/>
                    <a:pt x="58949" y="53225"/>
                  </a:cubicBezTo>
                  <a:cubicBezTo>
                    <a:pt x="58995" y="52943"/>
                    <a:pt x="58949" y="52661"/>
                    <a:pt x="58855" y="52380"/>
                  </a:cubicBezTo>
                  <a:cubicBezTo>
                    <a:pt x="58714" y="51817"/>
                    <a:pt x="58339" y="51300"/>
                    <a:pt x="57870" y="50877"/>
                  </a:cubicBezTo>
                  <a:cubicBezTo>
                    <a:pt x="57026" y="49986"/>
                    <a:pt x="56086" y="49188"/>
                    <a:pt x="55194" y="48297"/>
                  </a:cubicBezTo>
                  <a:cubicBezTo>
                    <a:pt x="53457" y="46467"/>
                    <a:pt x="51768" y="44588"/>
                    <a:pt x="50313" y="42477"/>
                  </a:cubicBezTo>
                  <a:cubicBezTo>
                    <a:pt x="49936" y="41912"/>
                    <a:pt x="49515" y="41349"/>
                    <a:pt x="49139" y="40739"/>
                  </a:cubicBezTo>
                  <a:cubicBezTo>
                    <a:pt x="48809" y="40222"/>
                    <a:pt x="48529" y="39706"/>
                    <a:pt x="48199" y="39238"/>
                  </a:cubicBezTo>
                  <a:cubicBezTo>
                    <a:pt x="48246" y="39050"/>
                    <a:pt x="48341" y="38863"/>
                    <a:pt x="48387" y="38720"/>
                  </a:cubicBezTo>
                  <a:cubicBezTo>
                    <a:pt x="48576" y="37875"/>
                    <a:pt x="48717" y="37078"/>
                    <a:pt x="48809" y="36233"/>
                  </a:cubicBezTo>
                  <a:cubicBezTo>
                    <a:pt x="48951" y="34590"/>
                    <a:pt x="48809" y="32901"/>
                    <a:pt x="48387" y="31304"/>
                  </a:cubicBezTo>
                  <a:cubicBezTo>
                    <a:pt x="48106" y="30414"/>
                    <a:pt x="47777" y="29522"/>
                    <a:pt x="47401" y="28677"/>
                  </a:cubicBezTo>
                  <a:cubicBezTo>
                    <a:pt x="47167" y="28255"/>
                    <a:pt x="46979" y="27878"/>
                    <a:pt x="46744" y="27456"/>
                  </a:cubicBezTo>
                  <a:cubicBezTo>
                    <a:pt x="46556" y="27175"/>
                    <a:pt x="46368" y="26893"/>
                    <a:pt x="46180" y="26659"/>
                  </a:cubicBezTo>
                  <a:cubicBezTo>
                    <a:pt x="46180" y="26612"/>
                    <a:pt x="46180" y="26564"/>
                    <a:pt x="46227" y="26564"/>
                  </a:cubicBezTo>
                  <a:cubicBezTo>
                    <a:pt x="46369" y="26423"/>
                    <a:pt x="46415" y="26236"/>
                    <a:pt x="46322" y="26001"/>
                  </a:cubicBezTo>
                  <a:cubicBezTo>
                    <a:pt x="46039" y="25344"/>
                    <a:pt x="45477" y="24827"/>
                    <a:pt x="44960" y="24312"/>
                  </a:cubicBezTo>
                  <a:cubicBezTo>
                    <a:pt x="44445" y="23795"/>
                    <a:pt x="43834" y="23373"/>
                    <a:pt x="43179" y="22997"/>
                  </a:cubicBezTo>
                  <a:cubicBezTo>
                    <a:pt x="42239" y="22433"/>
                    <a:pt x="41207" y="21918"/>
                    <a:pt x="40128" y="21589"/>
                  </a:cubicBezTo>
                  <a:cubicBezTo>
                    <a:pt x="40361" y="20978"/>
                    <a:pt x="40643" y="20369"/>
                    <a:pt x="40878" y="19759"/>
                  </a:cubicBezTo>
                  <a:cubicBezTo>
                    <a:pt x="41442" y="19336"/>
                    <a:pt x="41910" y="18820"/>
                    <a:pt x="42286" y="18257"/>
                  </a:cubicBezTo>
                  <a:cubicBezTo>
                    <a:pt x="42522" y="17881"/>
                    <a:pt x="42710" y="17505"/>
                    <a:pt x="42849" y="17130"/>
                  </a:cubicBezTo>
                  <a:cubicBezTo>
                    <a:pt x="42944" y="16895"/>
                    <a:pt x="43037" y="16520"/>
                    <a:pt x="42990" y="16239"/>
                  </a:cubicBezTo>
                  <a:lnTo>
                    <a:pt x="42990" y="16191"/>
                  </a:lnTo>
                  <a:cubicBezTo>
                    <a:pt x="43131" y="15533"/>
                    <a:pt x="43225" y="14876"/>
                    <a:pt x="43225" y="14218"/>
                  </a:cubicBezTo>
                  <a:lnTo>
                    <a:pt x="43225" y="14123"/>
                  </a:lnTo>
                  <a:cubicBezTo>
                    <a:pt x="43225" y="14030"/>
                    <a:pt x="43225" y="13888"/>
                    <a:pt x="43272" y="13796"/>
                  </a:cubicBezTo>
                  <a:cubicBezTo>
                    <a:pt x="43414" y="13420"/>
                    <a:pt x="43601" y="12999"/>
                    <a:pt x="43789" y="12622"/>
                  </a:cubicBezTo>
                  <a:cubicBezTo>
                    <a:pt x="43882" y="12435"/>
                    <a:pt x="43929" y="12246"/>
                    <a:pt x="44025" y="12058"/>
                  </a:cubicBezTo>
                  <a:cubicBezTo>
                    <a:pt x="44166" y="11824"/>
                    <a:pt x="44259" y="11636"/>
                    <a:pt x="44353" y="11402"/>
                  </a:cubicBezTo>
                  <a:cubicBezTo>
                    <a:pt x="44495" y="11027"/>
                    <a:pt x="44495" y="10555"/>
                    <a:pt x="44400" y="10182"/>
                  </a:cubicBezTo>
                  <a:cubicBezTo>
                    <a:pt x="44212" y="9665"/>
                    <a:pt x="43837" y="9243"/>
                    <a:pt x="43321" y="9103"/>
                  </a:cubicBezTo>
                  <a:cubicBezTo>
                    <a:pt x="43321" y="9007"/>
                    <a:pt x="43321" y="8866"/>
                    <a:pt x="43273" y="8773"/>
                  </a:cubicBezTo>
                  <a:cubicBezTo>
                    <a:pt x="43180" y="7882"/>
                    <a:pt x="42945" y="6989"/>
                    <a:pt x="42616" y="6145"/>
                  </a:cubicBezTo>
                  <a:cubicBezTo>
                    <a:pt x="42336" y="5206"/>
                    <a:pt x="41913" y="4173"/>
                    <a:pt x="41209" y="3470"/>
                  </a:cubicBezTo>
                  <a:cubicBezTo>
                    <a:pt x="41161" y="3423"/>
                    <a:pt x="41161" y="3423"/>
                    <a:pt x="41114" y="3423"/>
                  </a:cubicBezTo>
                  <a:cubicBezTo>
                    <a:pt x="40644" y="2906"/>
                    <a:pt x="40082" y="2437"/>
                    <a:pt x="39565" y="2062"/>
                  </a:cubicBezTo>
                  <a:cubicBezTo>
                    <a:pt x="38157" y="1076"/>
                    <a:pt x="36468" y="373"/>
                    <a:pt x="34779" y="136"/>
                  </a:cubicBezTo>
                  <a:cubicBezTo>
                    <a:pt x="34181" y="47"/>
                    <a:pt x="33594" y="0"/>
                    <a:pt x="330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8" name="Google Shape;588;p11"/>
          <p:cNvGrpSpPr/>
          <p:nvPr/>
        </p:nvGrpSpPr>
        <p:grpSpPr>
          <a:xfrm>
            <a:off x="151164" y="1812052"/>
            <a:ext cx="1880807" cy="3237464"/>
            <a:chOff x="151164" y="1812052"/>
            <a:chExt cx="1880807" cy="3237464"/>
          </a:xfrm>
        </p:grpSpPr>
        <p:sp>
          <p:nvSpPr>
            <p:cNvPr id="589" name="Google Shape;589;p11"/>
            <p:cNvSpPr/>
            <p:nvPr/>
          </p:nvSpPr>
          <p:spPr>
            <a:xfrm flipH="1">
              <a:off x="758610" y="4205207"/>
              <a:ext cx="239890" cy="733694"/>
            </a:xfrm>
            <a:custGeom>
              <a:avLst/>
              <a:gdLst/>
              <a:ahLst/>
              <a:cxnLst/>
              <a:rect l="l" t="t" r="r" b="b"/>
              <a:pathLst>
                <a:path w="6261" h="19149" extrusionOk="0">
                  <a:moveTo>
                    <a:pt x="1244" y="19106"/>
                  </a:moveTo>
                  <a:lnTo>
                    <a:pt x="1244" y="19106"/>
                  </a:lnTo>
                  <a:cubicBezTo>
                    <a:pt x="1037" y="19148"/>
                    <a:pt x="828" y="19148"/>
                    <a:pt x="663" y="19106"/>
                  </a:cubicBezTo>
                  <a:cubicBezTo>
                    <a:pt x="622" y="19024"/>
                    <a:pt x="622" y="18940"/>
                    <a:pt x="581" y="18815"/>
                  </a:cubicBezTo>
                  <a:cubicBezTo>
                    <a:pt x="457" y="18111"/>
                    <a:pt x="291" y="17364"/>
                    <a:pt x="83" y="16662"/>
                  </a:cubicBezTo>
                  <a:cubicBezTo>
                    <a:pt x="41" y="16578"/>
                    <a:pt x="41" y="16496"/>
                    <a:pt x="0" y="16413"/>
                  </a:cubicBezTo>
                  <a:cubicBezTo>
                    <a:pt x="41" y="16372"/>
                    <a:pt x="83" y="16331"/>
                    <a:pt x="83" y="16289"/>
                  </a:cubicBezTo>
                  <a:cubicBezTo>
                    <a:pt x="248" y="16082"/>
                    <a:pt x="416" y="15831"/>
                    <a:pt x="416" y="15542"/>
                  </a:cubicBezTo>
                  <a:cubicBezTo>
                    <a:pt x="457" y="15501"/>
                    <a:pt x="498" y="15418"/>
                    <a:pt x="539" y="15335"/>
                  </a:cubicBezTo>
                  <a:cubicBezTo>
                    <a:pt x="746" y="14797"/>
                    <a:pt x="954" y="14259"/>
                    <a:pt x="1119" y="13719"/>
                  </a:cubicBezTo>
                  <a:cubicBezTo>
                    <a:pt x="1450" y="12599"/>
                    <a:pt x="1615" y="11440"/>
                    <a:pt x="1700" y="10278"/>
                  </a:cubicBezTo>
                  <a:cubicBezTo>
                    <a:pt x="1907" y="7874"/>
                    <a:pt x="1700" y="5430"/>
                    <a:pt x="1328" y="3109"/>
                  </a:cubicBezTo>
                  <a:cubicBezTo>
                    <a:pt x="1204" y="2365"/>
                    <a:pt x="1038" y="1658"/>
                    <a:pt x="873" y="954"/>
                  </a:cubicBezTo>
                  <a:cubicBezTo>
                    <a:pt x="789" y="666"/>
                    <a:pt x="706" y="332"/>
                    <a:pt x="582" y="1"/>
                  </a:cubicBezTo>
                  <a:cubicBezTo>
                    <a:pt x="955" y="84"/>
                    <a:pt x="1286" y="125"/>
                    <a:pt x="1619" y="166"/>
                  </a:cubicBezTo>
                  <a:cubicBezTo>
                    <a:pt x="2448" y="292"/>
                    <a:pt x="3276" y="376"/>
                    <a:pt x="4065" y="376"/>
                  </a:cubicBezTo>
                  <a:cubicBezTo>
                    <a:pt x="4479" y="417"/>
                    <a:pt x="4893" y="376"/>
                    <a:pt x="5308" y="376"/>
                  </a:cubicBezTo>
                  <a:cubicBezTo>
                    <a:pt x="5640" y="376"/>
                    <a:pt x="5971" y="376"/>
                    <a:pt x="6261" y="333"/>
                  </a:cubicBezTo>
                  <a:cubicBezTo>
                    <a:pt x="6178" y="707"/>
                    <a:pt x="6178" y="1163"/>
                    <a:pt x="6178" y="1578"/>
                  </a:cubicBezTo>
                  <a:cubicBezTo>
                    <a:pt x="6136" y="2116"/>
                    <a:pt x="6136" y="2697"/>
                    <a:pt x="6095" y="3234"/>
                  </a:cubicBezTo>
                  <a:cubicBezTo>
                    <a:pt x="6012" y="4353"/>
                    <a:pt x="5971" y="5431"/>
                    <a:pt x="5887" y="6509"/>
                  </a:cubicBezTo>
                  <a:cubicBezTo>
                    <a:pt x="5762" y="8622"/>
                    <a:pt x="5556" y="10693"/>
                    <a:pt x="5224" y="12808"/>
                  </a:cubicBezTo>
                  <a:cubicBezTo>
                    <a:pt x="5141" y="13055"/>
                    <a:pt x="5100" y="13346"/>
                    <a:pt x="5059" y="13636"/>
                  </a:cubicBezTo>
                  <a:cubicBezTo>
                    <a:pt x="5018" y="14050"/>
                    <a:pt x="4934" y="14424"/>
                    <a:pt x="4810" y="14838"/>
                  </a:cubicBezTo>
                  <a:cubicBezTo>
                    <a:pt x="4727" y="15335"/>
                    <a:pt x="4602" y="15791"/>
                    <a:pt x="4478" y="16289"/>
                  </a:cubicBezTo>
                  <a:lnTo>
                    <a:pt x="4478" y="16289"/>
                  </a:lnTo>
                  <a:cubicBezTo>
                    <a:pt x="4313" y="16537"/>
                    <a:pt x="4272" y="16828"/>
                    <a:pt x="4188" y="17118"/>
                  </a:cubicBezTo>
                  <a:cubicBezTo>
                    <a:pt x="4188" y="17283"/>
                    <a:pt x="4147" y="17451"/>
                    <a:pt x="4106" y="17616"/>
                  </a:cubicBezTo>
                  <a:cubicBezTo>
                    <a:pt x="3857" y="17741"/>
                    <a:pt x="3609" y="17865"/>
                    <a:pt x="3401" y="18071"/>
                  </a:cubicBezTo>
                  <a:cubicBezTo>
                    <a:pt x="3111" y="18278"/>
                    <a:pt x="2904" y="18610"/>
                    <a:pt x="2780" y="18943"/>
                  </a:cubicBezTo>
                  <a:cubicBezTo>
                    <a:pt x="2278" y="19065"/>
                    <a:pt x="1741" y="19106"/>
                    <a:pt x="1244" y="1910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1"/>
            <p:cNvSpPr/>
            <p:nvPr/>
          </p:nvSpPr>
          <p:spPr>
            <a:xfrm flipH="1">
              <a:off x="758724" y="4217890"/>
              <a:ext cx="215982" cy="721012"/>
            </a:xfrm>
            <a:custGeom>
              <a:avLst/>
              <a:gdLst/>
              <a:ahLst/>
              <a:cxnLst/>
              <a:rect l="l" t="t" r="r" b="b"/>
              <a:pathLst>
                <a:path w="5637" h="18818" extrusionOk="0">
                  <a:moveTo>
                    <a:pt x="623" y="18775"/>
                  </a:moveTo>
                  <a:lnTo>
                    <a:pt x="623" y="18775"/>
                  </a:lnTo>
                  <a:cubicBezTo>
                    <a:pt x="416" y="18817"/>
                    <a:pt x="207" y="18817"/>
                    <a:pt x="42" y="18775"/>
                  </a:cubicBezTo>
                  <a:lnTo>
                    <a:pt x="1" y="18734"/>
                  </a:lnTo>
                  <a:cubicBezTo>
                    <a:pt x="3400" y="14547"/>
                    <a:pt x="3647" y="5969"/>
                    <a:pt x="3689" y="44"/>
                  </a:cubicBezTo>
                  <a:cubicBezTo>
                    <a:pt x="4021" y="85"/>
                    <a:pt x="4352" y="44"/>
                    <a:pt x="4684" y="44"/>
                  </a:cubicBezTo>
                  <a:cubicBezTo>
                    <a:pt x="5016" y="44"/>
                    <a:pt x="5347" y="44"/>
                    <a:pt x="5636" y="1"/>
                  </a:cubicBezTo>
                  <a:cubicBezTo>
                    <a:pt x="5554" y="375"/>
                    <a:pt x="5554" y="831"/>
                    <a:pt x="5554" y="1245"/>
                  </a:cubicBezTo>
                  <a:cubicBezTo>
                    <a:pt x="5512" y="1784"/>
                    <a:pt x="5512" y="2365"/>
                    <a:pt x="5471" y="2902"/>
                  </a:cubicBezTo>
                  <a:cubicBezTo>
                    <a:pt x="5389" y="4021"/>
                    <a:pt x="5347" y="5099"/>
                    <a:pt x="5263" y="6177"/>
                  </a:cubicBezTo>
                  <a:cubicBezTo>
                    <a:pt x="5139" y="8290"/>
                    <a:pt x="4933" y="10361"/>
                    <a:pt x="4600" y="12476"/>
                  </a:cubicBezTo>
                  <a:cubicBezTo>
                    <a:pt x="4517" y="12723"/>
                    <a:pt x="4476" y="13014"/>
                    <a:pt x="4434" y="13304"/>
                  </a:cubicBezTo>
                  <a:cubicBezTo>
                    <a:pt x="4393" y="13717"/>
                    <a:pt x="4311" y="14092"/>
                    <a:pt x="4187" y="14506"/>
                  </a:cubicBezTo>
                  <a:cubicBezTo>
                    <a:pt x="4102" y="15003"/>
                    <a:pt x="3978" y="15459"/>
                    <a:pt x="3855" y="15957"/>
                  </a:cubicBezTo>
                  <a:lnTo>
                    <a:pt x="3855" y="15957"/>
                  </a:lnTo>
                  <a:cubicBezTo>
                    <a:pt x="3689" y="16204"/>
                    <a:pt x="3382" y="18108"/>
                    <a:pt x="3173" y="18316"/>
                  </a:cubicBezTo>
                  <a:cubicBezTo>
                    <a:pt x="2883" y="18523"/>
                    <a:pt x="1120" y="18775"/>
                    <a:pt x="623" y="1877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1"/>
            <p:cNvSpPr/>
            <p:nvPr/>
          </p:nvSpPr>
          <p:spPr>
            <a:xfrm flipH="1">
              <a:off x="1001527" y="4629239"/>
              <a:ext cx="994083" cy="389012"/>
            </a:xfrm>
            <a:custGeom>
              <a:avLst/>
              <a:gdLst/>
              <a:ahLst/>
              <a:cxnLst/>
              <a:rect l="l" t="t" r="r" b="b"/>
              <a:pathLst>
                <a:path w="25945" h="10153" extrusionOk="0">
                  <a:moveTo>
                    <a:pt x="24615" y="8744"/>
                  </a:moveTo>
                  <a:lnTo>
                    <a:pt x="24615" y="8744"/>
                  </a:lnTo>
                  <a:cubicBezTo>
                    <a:pt x="24366" y="8826"/>
                    <a:pt x="24076" y="8950"/>
                    <a:pt x="23786" y="8991"/>
                  </a:cubicBezTo>
                  <a:cubicBezTo>
                    <a:pt x="23537" y="8991"/>
                    <a:pt x="23372" y="8909"/>
                    <a:pt x="23164" y="8784"/>
                  </a:cubicBezTo>
                  <a:cubicBezTo>
                    <a:pt x="22873" y="8659"/>
                    <a:pt x="22585" y="8576"/>
                    <a:pt x="22254" y="8618"/>
                  </a:cubicBezTo>
                  <a:cubicBezTo>
                    <a:pt x="21839" y="8700"/>
                    <a:pt x="21507" y="9031"/>
                    <a:pt x="21217" y="9323"/>
                  </a:cubicBezTo>
                  <a:cubicBezTo>
                    <a:pt x="21093" y="9446"/>
                    <a:pt x="21011" y="9531"/>
                    <a:pt x="20845" y="9613"/>
                  </a:cubicBezTo>
                  <a:lnTo>
                    <a:pt x="20845" y="9613"/>
                  </a:lnTo>
                  <a:lnTo>
                    <a:pt x="20803" y="9613"/>
                  </a:lnTo>
                  <a:cubicBezTo>
                    <a:pt x="20803" y="9654"/>
                    <a:pt x="20762" y="9654"/>
                    <a:pt x="20762" y="9654"/>
                  </a:cubicBezTo>
                  <a:lnTo>
                    <a:pt x="20721" y="9654"/>
                  </a:lnTo>
                  <a:cubicBezTo>
                    <a:pt x="20721" y="9654"/>
                    <a:pt x="20637" y="9613"/>
                    <a:pt x="20637" y="9654"/>
                  </a:cubicBezTo>
                  <a:cubicBezTo>
                    <a:pt x="20554" y="9613"/>
                    <a:pt x="20512" y="9613"/>
                    <a:pt x="20471" y="9572"/>
                  </a:cubicBezTo>
                  <a:cubicBezTo>
                    <a:pt x="20347" y="9531"/>
                    <a:pt x="20139" y="9406"/>
                    <a:pt x="19974" y="9323"/>
                  </a:cubicBezTo>
                  <a:cubicBezTo>
                    <a:pt x="19725" y="9199"/>
                    <a:pt x="19477" y="9074"/>
                    <a:pt x="19187" y="9074"/>
                  </a:cubicBezTo>
                  <a:cubicBezTo>
                    <a:pt x="18647" y="9032"/>
                    <a:pt x="18233" y="9363"/>
                    <a:pt x="17819" y="9656"/>
                  </a:cubicBezTo>
                  <a:cubicBezTo>
                    <a:pt x="17654" y="9779"/>
                    <a:pt x="17529" y="9863"/>
                    <a:pt x="17322" y="9821"/>
                  </a:cubicBezTo>
                  <a:cubicBezTo>
                    <a:pt x="17074" y="9779"/>
                    <a:pt x="16825" y="9656"/>
                    <a:pt x="16576" y="9532"/>
                  </a:cubicBezTo>
                  <a:cubicBezTo>
                    <a:pt x="16411" y="9447"/>
                    <a:pt x="16204" y="9407"/>
                    <a:pt x="15996" y="9364"/>
                  </a:cubicBezTo>
                  <a:cubicBezTo>
                    <a:pt x="15623" y="9240"/>
                    <a:pt x="15209" y="9240"/>
                    <a:pt x="14836" y="9324"/>
                  </a:cubicBezTo>
                  <a:lnTo>
                    <a:pt x="14753" y="9324"/>
                  </a:lnTo>
                  <a:cubicBezTo>
                    <a:pt x="14380" y="9446"/>
                    <a:pt x="13883" y="9655"/>
                    <a:pt x="13593" y="9987"/>
                  </a:cubicBezTo>
                  <a:cubicBezTo>
                    <a:pt x="13552" y="9904"/>
                    <a:pt x="13468" y="9780"/>
                    <a:pt x="13386" y="9738"/>
                  </a:cubicBezTo>
                  <a:cubicBezTo>
                    <a:pt x="13262" y="9615"/>
                    <a:pt x="13096" y="9532"/>
                    <a:pt x="12972" y="9447"/>
                  </a:cubicBezTo>
                  <a:cubicBezTo>
                    <a:pt x="12681" y="9325"/>
                    <a:pt x="12351" y="9241"/>
                    <a:pt x="12060" y="9200"/>
                  </a:cubicBezTo>
                  <a:cubicBezTo>
                    <a:pt x="11438" y="9159"/>
                    <a:pt x="10858" y="9325"/>
                    <a:pt x="10319" y="9573"/>
                  </a:cubicBezTo>
                  <a:cubicBezTo>
                    <a:pt x="10236" y="9615"/>
                    <a:pt x="10113" y="9697"/>
                    <a:pt x="9989" y="9697"/>
                  </a:cubicBezTo>
                  <a:lnTo>
                    <a:pt x="9864" y="9697"/>
                  </a:lnTo>
                  <a:cubicBezTo>
                    <a:pt x="9780" y="9697"/>
                    <a:pt x="9822" y="9738"/>
                    <a:pt x="9740" y="9697"/>
                  </a:cubicBezTo>
                  <a:cubicBezTo>
                    <a:pt x="9533" y="9656"/>
                    <a:pt x="9368" y="9532"/>
                    <a:pt x="9159" y="9406"/>
                  </a:cubicBezTo>
                  <a:cubicBezTo>
                    <a:pt x="8705" y="9157"/>
                    <a:pt x="8165" y="8909"/>
                    <a:pt x="7584" y="9074"/>
                  </a:cubicBezTo>
                  <a:cubicBezTo>
                    <a:pt x="7128" y="9199"/>
                    <a:pt x="6756" y="9572"/>
                    <a:pt x="6341" y="9780"/>
                  </a:cubicBezTo>
                  <a:cubicBezTo>
                    <a:pt x="6176" y="9863"/>
                    <a:pt x="6050" y="9863"/>
                    <a:pt x="5844" y="9821"/>
                  </a:cubicBezTo>
                  <a:cubicBezTo>
                    <a:pt x="5595" y="9738"/>
                    <a:pt x="5388" y="9573"/>
                    <a:pt x="5139" y="9491"/>
                  </a:cubicBezTo>
                  <a:cubicBezTo>
                    <a:pt x="4850" y="9407"/>
                    <a:pt x="4560" y="9407"/>
                    <a:pt x="4311" y="9491"/>
                  </a:cubicBezTo>
                  <a:cubicBezTo>
                    <a:pt x="4063" y="9615"/>
                    <a:pt x="3898" y="9821"/>
                    <a:pt x="3689" y="9987"/>
                  </a:cubicBezTo>
                  <a:cubicBezTo>
                    <a:pt x="3564" y="10111"/>
                    <a:pt x="3482" y="10152"/>
                    <a:pt x="3316" y="10028"/>
                  </a:cubicBezTo>
                  <a:cubicBezTo>
                    <a:pt x="3068" y="9904"/>
                    <a:pt x="2860" y="9697"/>
                    <a:pt x="2653" y="9572"/>
                  </a:cubicBezTo>
                  <a:cubicBezTo>
                    <a:pt x="2156" y="9240"/>
                    <a:pt x="1534" y="9115"/>
                    <a:pt x="953" y="9157"/>
                  </a:cubicBezTo>
                  <a:cubicBezTo>
                    <a:pt x="665" y="9199"/>
                    <a:pt x="374" y="9281"/>
                    <a:pt x="84" y="9406"/>
                  </a:cubicBezTo>
                  <a:cubicBezTo>
                    <a:pt x="43" y="9406"/>
                    <a:pt x="1" y="9446"/>
                    <a:pt x="1" y="9446"/>
                  </a:cubicBezTo>
                  <a:lnTo>
                    <a:pt x="125" y="8950"/>
                  </a:lnTo>
                  <a:cubicBezTo>
                    <a:pt x="250" y="8619"/>
                    <a:pt x="374" y="8287"/>
                    <a:pt x="499" y="7957"/>
                  </a:cubicBezTo>
                  <a:cubicBezTo>
                    <a:pt x="748" y="7252"/>
                    <a:pt x="1038" y="6589"/>
                    <a:pt x="1327" y="5925"/>
                  </a:cubicBezTo>
                  <a:cubicBezTo>
                    <a:pt x="1618" y="5262"/>
                    <a:pt x="1908" y="4640"/>
                    <a:pt x="2240" y="3977"/>
                  </a:cubicBezTo>
                  <a:cubicBezTo>
                    <a:pt x="2405" y="3647"/>
                    <a:pt x="2570" y="3357"/>
                    <a:pt x="2736" y="3024"/>
                  </a:cubicBezTo>
                  <a:cubicBezTo>
                    <a:pt x="2860" y="2734"/>
                    <a:pt x="3110" y="2362"/>
                    <a:pt x="3068" y="2031"/>
                  </a:cubicBezTo>
                  <a:cubicBezTo>
                    <a:pt x="3027" y="1947"/>
                    <a:pt x="2942" y="1865"/>
                    <a:pt x="2860" y="1865"/>
                  </a:cubicBezTo>
                  <a:cubicBezTo>
                    <a:pt x="2860" y="1782"/>
                    <a:pt x="2818" y="1658"/>
                    <a:pt x="2777" y="1574"/>
                  </a:cubicBezTo>
                  <a:cubicBezTo>
                    <a:pt x="2695" y="1450"/>
                    <a:pt x="2653" y="1450"/>
                    <a:pt x="2695" y="1285"/>
                  </a:cubicBezTo>
                  <a:cubicBezTo>
                    <a:pt x="2736" y="1076"/>
                    <a:pt x="2901" y="828"/>
                    <a:pt x="3068" y="704"/>
                  </a:cubicBezTo>
                  <a:cubicBezTo>
                    <a:pt x="3233" y="498"/>
                    <a:pt x="3482" y="373"/>
                    <a:pt x="3732" y="291"/>
                  </a:cubicBezTo>
                  <a:cubicBezTo>
                    <a:pt x="3814" y="249"/>
                    <a:pt x="3897" y="249"/>
                    <a:pt x="4020" y="208"/>
                  </a:cubicBezTo>
                  <a:cubicBezTo>
                    <a:pt x="4144" y="208"/>
                    <a:pt x="4227" y="208"/>
                    <a:pt x="4351" y="249"/>
                  </a:cubicBezTo>
                  <a:lnTo>
                    <a:pt x="5471" y="249"/>
                  </a:lnTo>
                  <a:cubicBezTo>
                    <a:pt x="6134" y="249"/>
                    <a:pt x="6796" y="208"/>
                    <a:pt x="7459" y="208"/>
                  </a:cubicBezTo>
                  <a:cubicBezTo>
                    <a:pt x="8826" y="208"/>
                    <a:pt x="10195" y="166"/>
                    <a:pt x="11562" y="166"/>
                  </a:cubicBezTo>
                  <a:lnTo>
                    <a:pt x="13675" y="166"/>
                  </a:lnTo>
                  <a:cubicBezTo>
                    <a:pt x="13966" y="126"/>
                    <a:pt x="14255" y="126"/>
                    <a:pt x="14505" y="126"/>
                  </a:cubicBezTo>
                  <a:cubicBezTo>
                    <a:pt x="15665" y="126"/>
                    <a:pt x="16783" y="82"/>
                    <a:pt x="17944" y="82"/>
                  </a:cubicBezTo>
                  <a:lnTo>
                    <a:pt x="17985" y="82"/>
                  </a:lnTo>
                  <a:lnTo>
                    <a:pt x="18441" y="82"/>
                  </a:lnTo>
                  <a:lnTo>
                    <a:pt x="18484" y="82"/>
                  </a:lnTo>
                  <a:cubicBezTo>
                    <a:pt x="18897" y="82"/>
                    <a:pt x="19312" y="82"/>
                    <a:pt x="19728" y="43"/>
                  </a:cubicBezTo>
                  <a:lnTo>
                    <a:pt x="21965" y="43"/>
                  </a:lnTo>
                  <a:cubicBezTo>
                    <a:pt x="22711" y="43"/>
                    <a:pt x="23417" y="43"/>
                    <a:pt x="24121" y="0"/>
                  </a:cubicBezTo>
                  <a:cubicBezTo>
                    <a:pt x="24162" y="0"/>
                    <a:pt x="24162" y="0"/>
                    <a:pt x="24204" y="43"/>
                  </a:cubicBezTo>
                  <a:cubicBezTo>
                    <a:pt x="24452" y="208"/>
                    <a:pt x="24493" y="458"/>
                    <a:pt x="24327" y="747"/>
                  </a:cubicBezTo>
                  <a:cubicBezTo>
                    <a:pt x="24162" y="1078"/>
                    <a:pt x="23748" y="1201"/>
                    <a:pt x="23417" y="1326"/>
                  </a:cubicBezTo>
                  <a:cubicBezTo>
                    <a:pt x="23210" y="1409"/>
                    <a:pt x="23002" y="1450"/>
                    <a:pt x="22753" y="1532"/>
                  </a:cubicBezTo>
                  <a:cubicBezTo>
                    <a:pt x="22712" y="1532"/>
                    <a:pt x="22671" y="1532"/>
                    <a:pt x="22588" y="1574"/>
                  </a:cubicBezTo>
                  <a:cubicBezTo>
                    <a:pt x="22050" y="1491"/>
                    <a:pt x="21469" y="1532"/>
                    <a:pt x="20889" y="1532"/>
                  </a:cubicBezTo>
                  <a:cubicBezTo>
                    <a:pt x="20309" y="1532"/>
                    <a:pt x="19688" y="1532"/>
                    <a:pt x="19066" y="1574"/>
                  </a:cubicBezTo>
                  <a:lnTo>
                    <a:pt x="18487" y="1574"/>
                  </a:lnTo>
                  <a:lnTo>
                    <a:pt x="18320" y="1574"/>
                  </a:lnTo>
                  <a:lnTo>
                    <a:pt x="18030" y="1574"/>
                  </a:lnTo>
                  <a:lnTo>
                    <a:pt x="17865" y="1574"/>
                  </a:lnTo>
                  <a:lnTo>
                    <a:pt x="15294" y="1574"/>
                  </a:lnTo>
                  <a:lnTo>
                    <a:pt x="14342" y="1574"/>
                  </a:lnTo>
                  <a:cubicBezTo>
                    <a:pt x="14053" y="1574"/>
                    <a:pt x="13720" y="1574"/>
                    <a:pt x="13390" y="1615"/>
                  </a:cubicBezTo>
                  <a:cubicBezTo>
                    <a:pt x="11567" y="1615"/>
                    <a:pt x="9702" y="1615"/>
                    <a:pt x="7879" y="1658"/>
                  </a:cubicBezTo>
                  <a:cubicBezTo>
                    <a:pt x="7174" y="1697"/>
                    <a:pt x="6469" y="1697"/>
                    <a:pt x="5805" y="1741"/>
                  </a:cubicBezTo>
                  <a:cubicBezTo>
                    <a:pt x="5433" y="1741"/>
                    <a:pt x="5060" y="1782"/>
                    <a:pt x="4730" y="1782"/>
                  </a:cubicBezTo>
                  <a:cubicBezTo>
                    <a:pt x="4355" y="1823"/>
                    <a:pt x="3984" y="1906"/>
                    <a:pt x="3610" y="1906"/>
                  </a:cubicBezTo>
                  <a:cubicBezTo>
                    <a:pt x="3444" y="1947"/>
                    <a:pt x="3444" y="2196"/>
                    <a:pt x="3610" y="2196"/>
                  </a:cubicBezTo>
                  <a:cubicBezTo>
                    <a:pt x="3943" y="2196"/>
                    <a:pt x="4231" y="2278"/>
                    <a:pt x="4522" y="2278"/>
                  </a:cubicBezTo>
                  <a:cubicBezTo>
                    <a:pt x="4895" y="2319"/>
                    <a:pt x="5227" y="2319"/>
                    <a:pt x="5558" y="2319"/>
                  </a:cubicBezTo>
                  <a:cubicBezTo>
                    <a:pt x="6138" y="2362"/>
                    <a:pt x="6760" y="2362"/>
                    <a:pt x="7381" y="2362"/>
                  </a:cubicBezTo>
                  <a:cubicBezTo>
                    <a:pt x="8624" y="2403"/>
                    <a:pt x="9868" y="2362"/>
                    <a:pt x="11152" y="2362"/>
                  </a:cubicBezTo>
                  <a:lnTo>
                    <a:pt x="13099" y="2362"/>
                  </a:lnTo>
                  <a:lnTo>
                    <a:pt x="14135" y="2362"/>
                  </a:lnTo>
                  <a:lnTo>
                    <a:pt x="17824" y="2362"/>
                  </a:lnTo>
                  <a:cubicBezTo>
                    <a:pt x="18071" y="2362"/>
                    <a:pt x="18320" y="2362"/>
                    <a:pt x="18570" y="2319"/>
                  </a:cubicBezTo>
                  <a:lnTo>
                    <a:pt x="18570" y="2319"/>
                  </a:lnTo>
                  <a:lnTo>
                    <a:pt x="20641" y="2319"/>
                  </a:lnTo>
                  <a:lnTo>
                    <a:pt x="21760" y="2319"/>
                  </a:lnTo>
                  <a:lnTo>
                    <a:pt x="22216" y="2319"/>
                  </a:lnTo>
                  <a:lnTo>
                    <a:pt x="22216" y="2319"/>
                  </a:lnTo>
                  <a:cubicBezTo>
                    <a:pt x="22342" y="2319"/>
                    <a:pt x="22466" y="2362"/>
                    <a:pt x="22631" y="2319"/>
                  </a:cubicBezTo>
                  <a:cubicBezTo>
                    <a:pt x="22797" y="2319"/>
                    <a:pt x="22962" y="2278"/>
                    <a:pt x="23129" y="2237"/>
                  </a:cubicBezTo>
                  <a:cubicBezTo>
                    <a:pt x="23377" y="2196"/>
                    <a:pt x="23625" y="2113"/>
                    <a:pt x="23874" y="2031"/>
                  </a:cubicBezTo>
                  <a:cubicBezTo>
                    <a:pt x="23916" y="2319"/>
                    <a:pt x="24081" y="2610"/>
                    <a:pt x="24164" y="2817"/>
                  </a:cubicBezTo>
                  <a:cubicBezTo>
                    <a:pt x="24287" y="3148"/>
                    <a:pt x="24453" y="3481"/>
                    <a:pt x="24536" y="3812"/>
                  </a:cubicBezTo>
                  <a:cubicBezTo>
                    <a:pt x="24703" y="4226"/>
                    <a:pt x="24868" y="4682"/>
                    <a:pt x="25033" y="5096"/>
                  </a:cubicBezTo>
                  <a:cubicBezTo>
                    <a:pt x="25074" y="5221"/>
                    <a:pt x="25117" y="5304"/>
                    <a:pt x="25117" y="5427"/>
                  </a:cubicBezTo>
                  <a:lnTo>
                    <a:pt x="25117" y="5427"/>
                  </a:lnTo>
                  <a:cubicBezTo>
                    <a:pt x="25117" y="5592"/>
                    <a:pt x="25158" y="5717"/>
                    <a:pt x="25240" y="5800"/>
                  </a:cubicBezTo>
                  <a:cubicBezTo>
                    <a:pt x="25240" y="5800"/>
                    <a:pt x="25282" y="5800"/>
                    <a:pt x="25282" y="5841"/>
                  </a:cubicBezTo>
                  <a:cubicBezTo>
                    <a:pt x="25282" y="5882"/>
                    <a:pt x="25323" y="5965"/>
                    <a:pt x="25323" y="6008"/>
                  </a:cubicBezTo>
                  <a:cubicBezTo>
                    <a:pt x="25488" y="6629"/>
                    <a:pt x="25655" y="7292"/>
                    <a:pt x="25779" y="7913"/>
                  </a:cubicBezTo>
                  <a:cubicBezTo>
                    <a:pt x="25779" y="7957"/>
                    <a:pt x="25820" y="7957"/>
                    <a:pt x="25820" y="7998"/>
                  </a:cubicBezTo>
                  <a:lnTo>
                    <a:pt x="25945" y="8743"/>
                  </a:lnTo>
                  <a:cubicBezTo>
                    <a:pt x="25820" y="8659"/>
                    <a:pt x="25696" y="8618"/>
                    <a:pt x="25573" y="8618"/>
                  </a:cubicBezTo>
                  <a:cubicBezTo>
                    <a:pt x="25282" y="8577"/>
                    <a:pt x="24951" y="8618"/>
                    <a:pt x="24661" y="8700"/>
                  </a:cubicBezTo>
                  <a:cubicBezTo>
                    <a:pt x="24657" y="8744"/>
                    <a:pt x="24657" y="8744"/>
                    <a:pt x="24615" y="87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1"/>
            <p:cNvSpPr/>
            <p:nvPr/>
          </p:nvSpPr>
          <p:spPr>
            <a:xfrm flipH="1">
              <a:off x="1133445" y="4995952"/>
              <a:ext cx="1609" cy="38"/>
            </a:xfrm>
            <a:custGeom>
              <a:avLst/>
              <a:gdLst/>
              <a:ahLst/>
              <a:cxnLst/>
              <a:rect l="l" t="t" r="r" b="b"/>
              <a:pathLst>
                <a:path w="42" h="1" extrusionOk="0">
                  <a:moveTo>
                    <a:pt x="0" y="1"/>
                  </a:moveTo>
                  <a:lnTo>
                    <a:pt x="0" y="1"/>
                  </a:lnTo>
                  <a:cubicBezTo>
                    <a:pt x="41" y="1"/>
                    <a:pt x="41" y="1"/>
                    <a:pt x="0" y="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1"/>
            <p:cNvSpPr/>
            <p:nvPr/>
          </p:nvSpPr>
          <p:spPr>
            <a:xfrm flipH="1">
              <a:off x="1422494" y="4595829"/>
              <a:ext cx="131765" cy="11150"/>
            </a:xfrm>
            <a:custGeom>
              <a:avLst/>
              <a:gdLst/>
              <a:ahLst/>
              <a:cxnLst/>
              <a:rect l="l" t="t" r="r" b="b"/>
              <a:pathLst>
                <a:path w="3439" h="291" extrusionOk="0">
                  <a:moveTo>
                    <a:pt x="83" y="248"/>
                  </a:moveTo>
                  <a:lnTo>
                    <a:pt x="83" y="248"/>
                  </a:lnTo>
                  <a:lnTo>
                    <a:pt x="580" y="124"/>
                  </a:lnTo>
                  <a:lnTo>
                    <a:pt x="704" y="124"/>
                  </a:lnTo>
                  <a:cubicBezTo>
                    <a:pt x="1160" y="42"/>
                    <a:pt x="1657" y="1"/>
                    <a:pt x="2114" y="1"/>
                  </a:cubicBezTo>
                  <a:lnTo>
                    <a:pt x="2196" y="1"/>
                  </a:lnTo>
                  <a:lnTo>
                    <a:pt x="2279" y="1"/>
                  </a:lnTo>
                  <a:lnTo>
                    <a:pt x="2486" y="1"/>
                  </a:lnTo>
                  <a:cubicBezTo>
                    <a:pt x="2611" y="1"/>
                    <a:pt x="2776" y="1"/>
                    <a:pt x="2900" y="42"/>
                  </a:cubicBezTo>
                  <a:cubicBezTo>
                    <a:pt x="3108" y="42"/>
                    <a:pt x="3273" y="83"/>
                    <a:pt x="3439" y="166"/>
                  </a:cubicBezTo>
                  <a:cubicBezTo>
                    <a:pt x="3273" y="207"/>
                    <a:pt x="3108" y="207"/>
                    <a:pt x="2942" y="207"/>
                  </a:cubicBezTo>
                  <a:lnTo>
                    <a:pt x="2196" y="207"/>
                  </a:lnTo>
                  <a:cubicBezTo>
                    <a:pt x="1657" y="248"/>
                    <a:pt x="1118" y="248"/>
                    <a:pt x="621" y="290"/>
                  </a:cubicBezTo>
                  <a:lnTo>
                    <a:pt x="124" y="290"/>
                  </a:lnTo>
                  <a:lnTo>
                    <a:pt x="0" y="290"/>
                  </a:lnTo>
                  <a:cubicBezTo>
                    <a:pt x="0" y="291"/>
                    <a:pt x="42" y="248"/>
                    <a:pt x="83" y="24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1"/>
            <p:cNvSpPr/>
            <p:nvPr/>
          </p:nvSpPr>
          <p:spPr>
            <a:xfrm flipH="1">
              <a:off x="563395" y="2468120"/>
              <a:ext cx="946534" cy="2099241"/>
            </a:xfrm>
            <a:custGeom>
              <a:avLst/>
              <a:gdLst/>
              <a:ahLst/>
              <a:cxnLst/>
              <a:rect l="l" t="t" r="r" b="b"/>
              <a:pathLst>
                <a:path w="24704" h="54789" extrusionOk="0">
                  <a:moveTo>
                    <a:pt x="460" y="53794"/>
                  </a:moveTo>
                  <a:lnTo>
                    <a:pt x="460" y="53794"/>
                  </a:lnTo>
                  <a:cubicBezTo>
                    <a:pt x="585" y="53504"/>
                    <a:pt x="750" y="53254"/>
                    <a:pt x="873" y="52963"/>
                  </a:cubicBezTo>
                  <a:cubicBezTo>
                    <a:pt x="2075" y="50477"/>
                    <a:pt x="3194" y="47950"/>
                    <a:pt x="4314" y="45463"/>
                  </a:cubicBezTo>
                  <a:cubicBezTo>
                    <a:pt x="4396" y="45339"/>
                    <a:pt x="4437" y="45216"/>
                    <a:pt x="4480" y="45091"/>
                  </a:cubicBezTo>
                  <a:cubicBezTo>
                    <a:pt x="4645" y="44718"/>
                    <a:pt x="4810" y="44347"/>
                    <a:pt x="4977" y="44014"/>
                  </a:cubicBezTo>
                  <a:cubicBezTo>
                    <a:pt x="6468" y="40781"/>
                    <a:pt x="7917" y="37549"/>
                    <a:pt x="9328" y="34316"/>
                  </a:cubicBezTo>
                  <a:cubicBezTo>
                    <a:pt x="10280" y="32203"/>
                    <a:pt x="11193" y="30048"/>
                    <a:pt x="12146" y="27934"/>
                  </a:cubicBezTo>
                  <a:cubicBezTo>
                    <a:pt x="12518" y="27022"/>
                    <a:pt x="12892" y="26153"/>
                    <a:pt x="13264" y="25282"/>
                  </a:cubicBezTo>
                  <a:cubicBezTo>
                    <a:pt x="13305" y="25157"/>
                    <a:pt x="13347" y="25075"/>
                    <a:pt x="13388" y="24992"/>
                  </a:cubicBezTo>
                  <a:cubicBezTo>
                    <a:pt x="13720" y="25198"/>
                    <a:pt x="14134" y="25364"/>
                    <a:pt x="14507" y="25407"/>
                  </a:cubicBezTo>
                  <a:cubicBezTo>
                    <a:pt x="14010" y="26691"/>
                    <a:pt x="13470" y="27936"/>
                    <a:pt x="12932" y="29178"/>
                  </a:cubicBezTo>
                  <a:cubicBezTo>
                    <a:pt x="12891" y="29261"/>
                    <a:pt x="12849" y="29343"/>
                    <a:pt x="12808" y="29467"/>
                  </a:cubicBezTo>
                  <a:cubicBezTo>
                    <a:pt x="12767" y="29634"/>
                    <a:pt x="12683" y="29799"/>
                    <a:pt x="12600" y="30006"/>
                  </a:cubicBezTo>
                  <a:cubicBezTo>
                    <a:pt x="12393" y="30505"/>
                    <a:pt x="12145" y="31042"/>
                    <a:pt x="11936" y="31582"/>
                  </a:cubicBezTo>
                  <a:cubicBezTo>
                    <a:pt x="11771" y="31955"/>
                    <a:pt x="11648" y="32329"/>
                    <a:pt x="11482" y="32701"/>
                  </a:cubicBezTo>
                  <a:cubicBezTo>
                    <a:pt x="10031" y="36099"/>
                    <a:pt x="8622" y="39538"/>
                    <a:pt x="7172" y="42937"/>
                  </a:cubicBezTo>
                  <a:cubicBezTo>
                    <a:pt x="6592" y="44388"/>
                    <a:pt x="5970" y="45796"/>
                    <a:pt x="5390" y="47248"/>
                  </a:cubicBezTo>
                  <a:cubicBezTo>
                    <a:pt x="5183" y="47704"/>
                    <a:pt x="5018" y="48159"/>
                    <a:pt x="4810" y="48613"/>
                  </a:cubicBezTo>
                  <a:cubicBezTo>
                    <a:pt x="4189" y="50190"/>
                    <a:pt x="3525" y="51721"/>
                    <a:pt x="2946" y="53255"/>
                  </a:cubicBezTo>
                  <a:cubicBezTo>
                    <a:pt x="2780" y="53670"/>
                    <a:pt x="2655" y="54126"/>
                    <a:pt x="2489" y="54541"/>
                  </a:cubicBezTo>
                  <a:lnTo>
                    <a:pt x="2489" y="54706"/>
                  </a:lnTo>
                  <a:lnTo>
                    <a:pt x="2489" y="54788"/>
                  </a:lnTo>
                  <a:cubicBezTo>
                    <a:pt x="2116" y="54706"/>
                    <a:pt x="1743" y="54623"/>
                    <a:pt x="1369" y="54623"/>
                  </a:cubicBezTo>
                  <a:lnTo>
                    <a:pt x="1287" y="54623"/>
                  </a:lnTo>
                  <a:lnTo>
                    <a:pt x="1037" y="54623"/>
                  </a:lnTo>
                  <a:cubicBezTo>
                    <a:pt x="955" y="54623"/>
                    <a:pt x="831" y="54623"/>
                    <a:pt x="706" y="54664"/>
                  </a:cubicBezTo>
                  <a:lnTo>
                    <a:pt x="499" y="54664"/>
                  </a:lnTo>
                  <a:cubicBezTo>
                    <a:pt x="334" y="54664"/>
                    <a:pt x="166" y="54706"/>
                    <a:pt x="1" y="54706"/>
                  </a:cubicBezTo>
                  <a:cubicBezTo>
                    <a:pt x="170" y="54414"/>
                    <a:pt x="336" y="54083"/>
                    <a:pt x="460" y="53794"/>
                  </a:cubicBezTo>
                  <a:close/>
                  <a:moveTo>
                    <a:pt x="20268" y="8247"/>
                  </a:moveTo>
                  <a:lnTo>
                    <a:pt x="20268" y="8247"/>
                  </a:lnTo>
                  <a:cubicBezTo>
                    <a:pt x="20642" y="7294"/>
                    <a:pt x="21055" y="6298"/>
                    <a:pt x="21429" y="5304"/>
                  </a:cubicBezTo>
                  <a:cubicBezTo>
                    <a:pt x="21553" y="4973"/>
                    <a:pt x="21677" y="4683"/>
                    <a:pt x="21761" y="4393"/>
                  </a:cubicBezTo>
                  <a:cubicBezTo>
                    <a:pt x="22011" y="3814"/>
                    <a:pt x="22217" y="3233"/>
                    <a:pt x="22424" y="2653"/>
                  </a:cubicBezTo>
                  <a:cubicBezTo>
                    <a:pt x="22548" y="2282"/>
                    <a:pt x="22713" y="1947"/>
                    <a:pt x="22839" y="1574"/>
                  </a:cubicBezTo>
                  <a:cubicBezTo>
                    <a:pt x="22880" y="1491"/>
                    <a:pt x="22921" y="1368"/>
                    <a:pt x="22963" y="1285"/>
                  </a:cubicBezTo>
                  <a:cubicBezTo>
                    <a:pt x="23045" y="954"/>
                    <a:pt x="23170" y="621"/>
                    <a:pt x="23295" y="331"/>
                  </a:cubicBezTo>
                  <a:cubicBezTo>
                    <a:pt x="23336" y="248"/>
                    <a:pt x="23377" y="207"/>
                    <a:pt x="23460" y="166"/>
                  </a:cubicBezTo>
                  <a:cubicBezTo>
                    <a:pt x="23627" y="42"/>
                    <a:pt x="23834" y="0"/>
                    <a:pt x="24041" y="42"/>
                  </a:cubicBezTo>
                  <a:cubicBezTo>
                    <a:pt x="24538" y="125"/>
                    <a:pt x="24704" y="538"/>
                    <a:pt x="24621" y="995"/>
                  </a:cubicBezTo>
                  <a:cubicBezTo>
                    <a:pt x="24579" y="1286"/>
                    <a:pt x="24579" y="1576"/>
                    <a:pt x="24497" y="1865"/>
                  </a:cubicBezTo>
                  <a:cubicBezTo>
                    <a:pt x="24414" y="2154"/>
                    <a:pt x="24331" y="2446"/>
                    <a:pt x="24247" y="2737"/>
                  </a:cubicBezTo>
                  <a:cubicBezTo>
                    <a:pt x="24206" y="2778"/>
                    <a:pt x="24206" y="2860"/>
                    <a:pt x="24165" y="2902"/>
                  </a:cubicBezTo>
                  <a:cubicBezTo>
                    <a:pt x="23917" y="3439"/>
                    <a:pt x="23667" y="3936"/>
                    <a:pt x="23460" y="4477"/>
                  </a:cubicBezTo>
                  <a:cubicBezTo>
                    <a:pt x="23295" y="4808"/>
                    <a:pt x="23171" y="5099"/>
                    <a:pt x="23005" y="5431"/>
                  </a:cubicBezTo>
                  <a:cubicBezTo>
                    <a:pt x="22549" y="6507"/>
                    <a:pt x="22093" y="7545"/>
                    <a:pt x="21637" y="8623"/>
                  </a:cubicBezTo>
                  <a:cubicBezTo>
                    <a:pt x="21513" y="8911"/>
                    <a:pt x="21389" y="9161"/>
                    <a:pt x="21306" y="9451"/>
                  </a:cubicBezTo>
                  <a:cubicBezTo>
                    <a:pt x="20892" y="10363"/>
                    <a:pt x="20519" y="11275"/>
                    <a:pt x="20146" y="12144"/>
                  </a:cubicBezTo>
                  <a:cubicBezTo>
                    <a:pt x="19940" y="12642"/>
                    <a:pt x="19731" y="13138"/>
                    <a:pt x="19524" y="13596"/>
                  </a:cubicBezTo>
                  <a:cubicBezTo>
                    <a:pt x="19483" y="13596"/>
                    <a:pt x="19441" y="13555"/>
                    <a:pt x="19400" y="13555"/>
                  </a:cubicBezTo>
                  <a:cubicBezTo>
                    <a:pt x="19028" y="13388"/>
                    <a:pt x="18613" y="13347"/>
                    <a:pt x="18240" y="13347"/>
                  </a:cubicBezTo>
                  <a:cubicBezTo>
                    <a:pt x="18322" y="13099"/>
                    <a:pt x="18447" y="12809"/>
                    <a:pt x="18529" y="12559"/>
                  </a:cubicBezTo>
                  <a:cubicBezTo>
                    <a:pt x="19027" y="11399"/>
                    <a:pt x="19481" y="10198"/>
                    <a:pt x="19937" y="9036"/>
                  </a:cubicBezTo>
                  <a:cubicBezTo>
                    <a:pt x="20062" y="8787"/>
                    <a:pt x="20145" y="8537"/>
                    <a:pt x="20268" y="8247"/>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1"/>
            <p:cNvSpPr/>
            <p:nvPr/>
          </p:nvSpPr>
          <p:spPr>
            <a:xfrm flipH="1">
              <a:off x="984208" y="3071581"/>
              <a:ext cx="160425" cy="265293"/>
            </a:xfrm>
            <a:custGeom>
              <a:avLst/>
              <a:gdLst/>
              <a:ahLst/>
              <a:cxnLst/>
              <a:rect l="l" t="t" r="r" b="b"/>
              <a:pathLst>
                <a:path w="4187" h="6924" extrusionOk="0">
                  <a:moveTo>
                    <a:pt x="1950" y="6795"/>
                  </a:moveTo>
                  <a:lnTo>
                    <a:pt x="1950" y="6795"/>
                  </a:lnTo>
                  <a:cubicBezTo>
                    <a:pt x="1369" y="6505"/>
                    <a:pt x="914" y="6132"/>
                    <a:pt x="622" y="5594"/>
                  </a:cubicBezTo>
                  <a:cubicBezTo>
                    <a:pt x="0" y="4474"/>
                    <a:pt x="209" y="3106"/>
                    <a:pt x="622" y="1947"/>
                  </a:cubicBezTo>
                  <a:cubicBezTo>
                    <a:pt x="746" y="1575"/>
                    <a:pt x="913" y="1243"/>
                    <a:pt x="1078" y="870"/>
                  </a:cubicBezTo>
                  <a:cubicBezTo>
                    <a:pt x="1203" y="582"/>
                    <a:pt x="1327" y="289"/>
                    <a:pt x="1450" y="0"/>
                  </a:cubicBezTo>
                  <a:cubicBezTo>
                    <a:pt x="1783" y="289"/>
                    <a:pt x="2114" y="497"/>
                    <a:pt x="2487" y="705"/>
                  </a:cubicBezTo>
                  <a:cubicBezTo>
                    <a:pt x="2983" y="1036"/>
                    <a:pt x="3605" y="1325"/>
                    <a:pt x="4186" y="1410"/>
                  </a:cubicBezTo>
                  <a:cubicBezTo>
                    <a:pt x="4104" y="1782"/>
                    <a:pt x="4021" y="2157"/>
                    <a:pt x="3936" y="2529"/>
                  </a:cubicBezTo>
                  <a:cubicBezTo>
                    <a:pt x="3813" y="2529"/>
                    <a:pt x="3689" y="2572"/>
                    <a:pt x="3565" y="2695"/>
                  </a:cubicBezTo>
                  <a:cubicBezTo>
                    <a:pt x="2528" y="3773"/>
                    <a:pt x="1948" y="5431"/>
                    <a:pt x="2280" y="6923"/>
                  </a:cubicBezTo>
                  <a:cubicBezTo>
                    <a:pt x="2156" y="6879"/>
                    <a:pt x="2032" y="6838"/>
                    <a:pt x="1950" y="679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1"/>
            <p:cNvSpPr/>
            <p:nvPr/>
          </p:nvSpPr>
          <p:spPr>
            <a:xfrm flipH="1">
              <a:off x="715850" y="2682493"/>
              <a:ext cx="61955" cy="85826"/>
            </a:xfrm>
            <a:custGeom>
              <a:avLst/>
              <a:gdLst/>
              <a:ahLst/>
              <a:cxnLst/>
              <a:rect l="l" t="t" r="r" b="b"/>
              <a:pathLst>
                <a:path w="1617" h="2240" extrusionOk="0">
                  <a:moveTo>
                    <a:pt x="995" y="664"/>
                  </a:moveTo>
                  <a:lnTo>
                    <a:pt x="995" y="664"/>
                  </a:lnTo>
                  <a:cubicBezTo>
                    <a:pt x="1202" y="498"/>
                    <a:pt x="1451" y="292"/>
                    <a:pt x="1616" y="1"/>
                  </a:cubicBezTo>
                  <a:cubicBezTo>
                    <a:pt x="1284" y="747"/>
                    <a:pt x="995" y="1494"/>
                    <a:pt x="704" y="2240"/>
                  </a:cubicBezTo>
                  <a:cubicBezTo>
                    <a:pt x="496" y="2032"/>
                    <a:pt x="372" y="1825"/>
                    <a:pt x="248" y="1576"/>
                  </a:cubicBezTo>
                  <a:cubicBezTo>
                    <a:pt x="124" y="1409"/>
                    <a:pt x="82" y="1243"/>
                    <a:pt x="0" y="1037"/>
                  </a:cubicBezTo>
                  <a:cubicBezTo>
                    <a:pt x="332" y="994"/>
                    <a:pt x="706" y="871"/>
                    <a:pt x="995" y="664"/>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1"/>
            <p:cNvSpPr/>
            <p:nvPr/>
          </p:nvSpPr>
          <p:spPr>
            <a:xfrm flipH="1">
              <a:off x="218981" y="2139454"/>
              <a:ext cx="698597" cy="498478"/>
            </a:xfrm>
            <a:custGeom>
              <a:avLst/>
              <a:gdLst/>
              <a:ahLst/>
              <a:cxnLst/>
              <a:rect l="l" t="t" r="r" b="b"/>
              <a:pathLst>
                <a:path w="18233" h="13010" extrusionOk="0">
                  <a:moveTo>
                    <a:pt x="3524" y="11977"/>
                  </a:moveTo>
                  <a:lnTo>
                    <a:pt x="3524" y="11977"/>
                  </a:lnTo>
                  <a:cubicBezTo>
                    <a:pt x="2820" y="11605"/>
                    <a:pt x="2198" y="11149"/>
                    <a:pt x="1618" y="10610"/>
                  </a:cubicBezTo>
                  <a:cubicBezTo>
                    <a:pt x="1037" y="10071"/>
                    <a:pt x="582" y="9450"/>
                    <a:pt x="416" y="8663"/>
                  </a:cubicBezTo>
                  <a:cubicBezTo>
                    <a:pt x="166" y="7708"/>
                    <a:pt x="498" y="6674"/>
                    <a:pt x="457" y="5678"/>
                  </a:cubicBezTo>
                  <a:cubicBezTo>
                    <a:pt x="416" y="5059"/>
                    <a:pt x="333" y="4435"/>
                    <a:pt x="1" y="3897"/>
                  </a:cubicBezTo>
                  <a:cubicBezTo>
                    <a:pt x="416" y="3938"/>
                    <a:pt x="830" y="3938"/>
                    <a:pt x="1286" y="3938"/>
                  </a:cubicBezTo>
                  <a:cubicBezTo>
                    <a:pt x="2487" y="3856"/>
                    <a:pt x="3648" y="3566"/>
                    <a:pt x="4807" y="3192"/>
                  </a:cubicBezTo>
                  <a:cubicBezTo>
                    <a:pt x="5844" y="2819"/>
                    <a:pt x="6880" y="2363"/>
                    <a:pt x="7749" y="1660"/>
                  </a:cubicBezTo>
                  <a:cubicBezTo>
                    <a:pt x="8330" y="1202"/>
                    <a:pt x="8867" y="664"/>
                    <a:pt x="9199" y="1"/>
                  </a:cubicBezTo>
                  <a:lnTo>
                    <a:pt x="9199" y="43"/>
                  </a:lnTo>
                  <a:cubicBezTo>
                    <a:pt x="9282" y="458"/>
                    <a:pt x="9448" y="830"/>
                    <a:pt x="9697" y="1160"/>
                  </a:cubicBezTo>
                  <a:cubicBezTo>
                    <a:pt x="9945" y="1491"/>
                    <a:pt x="10235" y="1782"/>
                    <a:pt x="10567" y="1991"/>
                  </a:cubicBezTo>
                  <a:cubicBezTo>
                    <a:pt x="10732" y="2156"/>
                    <a:pt x="11022" y="2404"/>
                    <a:pt x="11312" y="2487"/>
                  </a:cubicBezTo>
                  <a:cubicBezTo>
                    <a:pt x="11643" y="2734"/>
                    <a:pt x="12016" y="2901"/>
                    <a:pt x="12390" y="3108"/>
                  </a:cubicBezTo>
                  <a:cubicBezTo>
                    <a:pt x="12846" y="3356"/>
                    <a:pt x="13300" y="3606"/>
                    <a:pt x="13509" y="4102"/>
                  </a:cubicBezTo>
                  <a:cubicBezTo>
                    <a:pt x="13635" y="4349"/>
                    <a:pt x="13676" y="4598"/>
                    <a:pt x="13676" y="4848"/>
                  </a:cubicBezTo>
                  <a:lnTo>
                    <a:pt x="13676" y="5304"/>
                  </a:lnTo>
                  <a:cubicBezTo>
                    <a:pt x="13635" y="5386"/>
                    <a:pt x="13635" y="5427"/>
                    <a:pt x="13635" y="5510"/>
                  </a:cubicBezTo>
                  <a:cubicBezTo>
                    <a:pt x="13635" y="5551"/>
                    <a:pt x="13676" y="5593"/>
                    <a:pt x="13676" y="5635"/>
                  </a:cubicBezTo>
                  <a:cubicBezTo>
                    <a:pt x="13676" y="5635"/>
                    <a:pt x="13718" y="5758"/>
                    <a:pt x="13718" y="5676"/>
                  </a:cubicBezTo>
                  <a:cubicBezTo>
                    <a:pt x="13718" y="5758"/>
                    <a:pt x="13759" y="5800"/>
                    <a:pt x="13800" y="5841"/>
                  </a:cubicBezTo>
                  <a:cubicBezTo>
                    <a:pt x="13759" y="5923"/>
                    <a:pt x="13759" y="5966"/>
                    <a:pt x="13800" y="6048"/>
                  </a:cubicBezTo>
                  <a:cubicBezTo>
                    <a:pt x="13800" y="6172"/>
                    <a:pt x="13924" y="6296"/>
                    <a:pt x="14047" y="6213"/>
                  </a:cubicBezTo>
                  <a:cubicBezTo>
                    <a:pt x="14297" y="6007"/>
                    <a:pt x="14463" y="5717"/>
                    <a:pt x="14711" y="5469"/>
                  </a:cubicBezTo>
                  <a:cubicBezTo>
                    <a:pt x="14918" y="5221"/>
                    <a:pt x="15209" y="4973"/>
                    <a:pt x="15498" y="4806"/>
                  </a:cubicBezTo>
                  <a:cubicBezTo>
                    <a:pt x="15789" y="4639"/>
                    <a:pt x="16079" y="4557"/>
                    <a:pt x="16367" y="4515"/>
                  </a:cubicBezTo>
                  <a:cubicBezTo>
                    <a:pt x="16699" y="4433"/>
                    <a:pt x="17072" y="4473"/>
                    <a:pt x="17404" y="4639"/>
                  </a:cubicBezTo>
                  <a:lnTo>
                    <a:pt x="17404" y="4680"/>
                  </a:lnTo>
                  <a:cubicBezTo>
                    <a:pt x="17900" y="4930"/>
                    <a:pt x="18232" y="5467"/>
                    <a:pt x="18150" y="6048"/>
                  </a:cubicBezTo>
                  <a:cubicBezTo>
                    <a:pt x="18109" y="6172"/>
                    <a:pt x="18067" y="6256"/>
                    <a:pt x="18026" y="6380"/>
                  </a:cubicBezTo>
                  <a:cubicBezTo>
                    <a:pt x="17901" y="6669"/>
                    <a:pt x="17654" y="6960"/>
                    <a:pt x="17405" y="7166"/>
                  </a:cubicBezTo>
                  <a:lnTo>
                    <a:pt x="17405" y="7166"/>
                  </a:lnTo>
                  <a:cubicBezTo>
                    <a:pt x="17239" y="7334"/>
                    <a:pt x="17073" y="7457"/>
                    <a:pt x="16908" y="7539"/>
                  </a:cubicBezTo>
                  <a:cubicBezTo>
                    <a:pt x="16576" y="7788"/>
                    <a:pt x="16204" y="7956"/>
                    <a:pt x="15830" y="8078"/>
                  </a:cubicBezTo>
                  <a:cubicBezTo>
                    <a:pt x="15498" y="8202"/>
                    <a:pt x="15167" y="8243"/>
                    <a:pt x="14836" y="8367"/>
                  </a:cubicBezTo>
                  <a:cubicBezTo>
                    <a:pt x="14793" y="8367"/>
                    <a:pt x="14711" y="8367"/>
                    <a:pt x="14628" y="8450"/>
                  </a:cubicBezTo>
                  <a:lnTo>
                    <a:pt x="14628" y="8450"/>
                  </a:lnTo>
                  <a:cubicBezTo>
                    <a:pt x="14587" y="8450"/>
                    <a:pt x="14587" y="8450"/>
                    <a:pt x="14587" y="8492"/>
                  </a:cubicBezTo>
                  <a:cubicBezTo>
                    <a:pt x="14463" y="8533"/>
                    <a:pt x="14422" y="8615"/>
                    <a:pt x="14422" y="8739"/>
                  </a:cubicBezTo>
                  <a:cubicBezTo>
                    <a:pt x="14256" y="8905"/>
                    <a:pt x="14131" y="9154"/>
                    <a:pt x="14006" y="9361"/>
                  </a:cubicBezTo>
                  <a:cubicBezTo>
                    <a:pt x="13841" y="9652"/>
                    <a:pt x="13676" y="9943"/>
                    <a:pt x="13468" y="10191"/>
                  </a:cubicBezTo>
                  <a:cubicBezTo>
                    <a:pt x="13054" y="10730"/>
                    <a:pt x="12516" y="11227"/>
                    <a:pt x="11975" y="11642"/>
                  </a:cubicBezTo>
                  <a:cubicBezTo>
                    <a:pt x="10938" y="12389"/>
                    <a:pt x="9780" y="12844"/>
                    <a:pt x="8535" y="13009"/>
                  </a:cubicBezTo>
                  <a:cubicBezTo>
                    <a:pt x="8617" y="12761"/>
                    <a:pt x="8742" y="12470"/>
                    <a:pt x="8824" y="12221"/>
                  </a:cubicBezTo>
                  <a:lnTo>
                    <a:pt x="8824" y="12221"/>
                  </a:lnTo>
                  <a:cubicBezTo>
                    <a:pt x="8866" y="12179"/>
                    <a:pt x="8866" y="12138"/>
                    <a:pt x="8908" y="12097"/>
                  </a:cubicBezTo>
                  <a:cubicBezTo>
                    <a:pt x="9074" y="11725"/>
                    <a:pt x="9239" y="11394"/>
                    <a:pt x="9364" y="11020"/>
                  </a:cubicBezTo>
                  <a:cubicBezTo>
                    <a:pt x="9448" y="10855"/>
                    <a:pt x="9530" y="10688"/>
                    <a:pt x="9614" y="10523"/>
                  </a:cubicBezTo>
                  <a:cubicBezTo>
                    <a:pt x="9696" y="10317"/>
                    <a:pt x="9821" y="10151"/>
                    <a:pt x="9862" y="9944"/>
                  </a:cubicBezTo>
                  <a:cubicBezTo>
                    <a:pt x="9986" y="9613"/>
                    <a:pt x="9986" y="9197"/>
                    <a:pt x="9904" y="8866"/>
                  </a:cubicBezTo>
                  <a:cubicBezTo>
                    <a:pt x="9696" y="8203"/>
                    <a:pt x="8991" y="7706"/>
                    <a:pt x="8328" y="7956"/>
                  </a:cubicBezTo>
                  <a:cubicBezTo>
                    <a:pt x="7996" y="8079"/>
                    <a:pt x="7830" y="8286"/>
                    <a:pt x="7624" y="8535"/>
                  </a:cubicBezTo>
                  <a:cubicBezTo>
                    <a:pt x="7541" y="8659"/>
                    <a:pt x="7500" y="8784"/>
                    <a:pt x="7459" y="8908"/>
                  </a:cubicBezTo>
                  <a:cubicBezTo>
                    <a:pt x="7418" y="8990"/>
                    <a:pt x="7418" y="9073"/>
                    <a:pt x="7418" y="9156"/>
                  </a:cubicBezTo>
                  <a:cubicBezTo>
                    <a:pt x="7209" y="9571"/>
                    <a:pt x="7043" y="9986"/>
                    <a:pt x="6837" y="10399"/>
                  </a:cubicBezTo>
                  <a:cubicBezTo>
                    <a:pt x="6631" y="10523"/>
                    <a:pt x="6381" y="10605"/>
                    <a:pt x="6132" y="10605"/>
                  </a:cubicBezTo>
                  <a:cubicBezTo>
                    <a:pt x="5844" y="10605"/>
                    <a:pt x="5511" y="10482"/>
                    <a:pt x="5263" y="10317"/>
                  </a:cubicBezTo>
                  <a:cubicBezTo>
                    <a:pt x="4973" y="10149"/>
                    <a:pt x="4807" y="9944"/>
                    <a:pt x="4558" y="9695"/>
                  </a:cubicBezTo>
                  <a:cubicBezTo>
                    <a:pt x="4476" y="9612"/>
                    <a:pt x="4270" y="9695"/>
                    <a:pt x="4311" y="9818"/>
                  </a:cubicBezTo>
                  <a:cubicBezTo>
                    <a:pt x="4393" y="10647"/>
                    <a:pt x="5304" y="11229"/>
                    <a:pt x="6092" y="11311"/>
                  </a:cubicBezTo>
                  <a:lnTo>
                    <a:pt x="6466" y="11311"/>
                  </a:lnTo>
                  <a:cubicBezTo>
                    <a:pt x="6258" y="11807"/>
                    <a:pt x="6010" y="12347"/>
                    <a:pt x="5804" y="12844"/>
                  </a:cubicBezTo>
                  <a:cubicBezTo>
                    <a:pt x="5017" y="12681"/>
                    <a:pt x="4229" y="12392"/>
                    <a:pt x="3524" y="1197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1"/>
            <p:cNvSpPr/>
            <p:nvPr/>
          </p:nvSpPr>
          <p:spPr>
            <a:xfrm flipH="1">
              <a:off x="925471" y="2276047"/>
              <a:ext cx="71496" cy="106477"/>
            </a:xfrm>
            <a:custGeom>
              <a:avLst/>
              <a:gdLst/>
              <a:ahLst/>
              <a:cxnLst/>
              <a:rect l="l" t="t" r="r" b="b"/>
              <a:pathLst>
                <a:path w="1866" h="2779" extrusionOk="0">
                  <a:moveTo>
                    <a:pt x="1245" y="2609"/>
                  </a:moveTo>
                  <a:lnTo>
                    <a:pt x="1245" y="2609"/>
                  </a:lnTo>
                  <a:cubicBezTo>
                    <a:pt x="1120" y="2568"/>
                    <a:pt x="955" y="2486"/>
                    <a:pt x="788" y="2403"/>
                  </a:cubicBezTo>
                  <a:cubicBezTo>
                    <a:pt x="499" y="2237"/>
                    <a:pt x="250" y="1988"/>
                    <a:pt x="126" y="1657"/>
                  </a:cubicBezTo>
                  <a:cubicBezTo>
                    <a:pt x="0" y="1368"/>
                    <a:pt x="0" y="1077"/>
                    <a:pt x="82" y="744"/>
                  </a:cubicBezTo>
                  <a:cubicBezTo>
                    <a:pt x="126" y="621"/>
                    <a:pt x="167" y="456"/>
                    <a:pt x="250" y="332"/>
                  </a:cubicBezTo>
                  <a:cubicBezTo>
                    <a:pt x="291" y="248"/>
                    <a:pt x="373" y="207"/>
                    <a:pt x="415" y="125"/>
                  </a:cubicBezTo>
                  <a:cubicBezTo>
                    <a:pt x="457" y="82"/>
                    <a:pt x="457" y="42"/>
                    <a:pt x="498" y="1"/>
                  </a:cubicBezTo>
                  <a:cubicBezTo>
                    <a:pt x="872" y="125"/>
                    <a:pt x="1244" y="207"/>
                    <a:pt x="1616" y="291"/>
                  </a:cubicBezTo>
                  <a:cubicBezTo>
                    <a:pt x="1659" y="373"/>
                    <a:pt x="1700" y="456"/>
                    <a:pt x="1741" y="580"/>
                  </a:cubicBezTo>
                  <a:cubicBezTo>
                    <a:pt x="1574" y="498"/>
                    <a:pt x="1450" y="498"/>
                    <a:pt x="1326" y="457"/>
                  </a:cubicBezTo>
                  <a:cubicBezTo>
                    <a:pt x="1037" y="457"/>
                    <a:pt x="746" y="539"/>
                    <a:pt x="498" y="746"/>
                  </a:cubicBezTo>
                  <a:cubicBezTo>
                    <a:pt x="373" y="870"/>
                    <a:pt x="539" y="1120"/>
                    <a:pt x="746" y="994"/>
                  </a:cubicBezTo>
                  <a:cubicBezTo>
                    <a:pt x="913" y="911"/>
                    <a:pt x="1119" y="870"/>
                    <a:pt x="1285" y="911"/>
                  </a:cubicBezTo>
                  <a:cubicBezTo>
                    <a:pt x="1491" y="954"/>
                    <a:pt x="1616" y="1120"/>
                    <a:pt x="1824" y="1161"/>
                  </a:cubicBezTo>
                  <a:lnTo>
                    <a:pt x="1824" y="1161"/>
                  </a:lnTo>
                  <a:cubicBezTo>
                    <a:pt x="1865" y="1700"/>
                    <a:pt x="1782" y="2237"/>
                    <a:pt x="1700" y="2778"/>
                  </a:cubicBezTo>
                  <a:cubicBezTo>
                    <a:pt x="1575" y="2694"/>
                    <a:pt x="1410" y="2694"/>
                    <a:pt x="1245" y="260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1"/>
            <p:cNvSpPr/>
            <p:nvPr/>
          </p:nvSpPr>
          <p:spPr>
            <a:xfrm flipH="1">
              <a:off x="242621" y="1848911"/>
              <a:ext cx="797144" cy="433381"/>
            </a:xfrm>
            <a:custGeom>
              <a:avLst/>
              <a:gdLst/>
              <a:ahLst/>
              <a:cxnLst/>
              <a:rect l="l" t="t" r="r" b="b"/>
              <a:pathLst>
                <a:path w="20805" h="11311" extrusionOk="0">
                  <a:moveTo>
                    <a:pt x="2610" y="4890"/>
                  </a:moveTo>
                  <a:lnTo>
                    <a:pt x="2610" y="4890"/>
                  </a:lnTo>
                  <a:cubicBezTo>
                    <a:pt x="3273" y="4020"/>
                    <a:pt x="3729" y="2983"/>
                    <a:pt x="4517" y="2196"/>
                  </a:cubicBezTo>
                  <a:cubicBezTo>
                    <a:pt x="6009" y="704"/>
                    <a:pt x="8288" y="41"/>
                    <a:pt x="10359" y="0"/>
                  </a:cubicBezTo>
                  <a:cubicBezTo>
                    <a:pt x="10899" y="0"/>
                    <a:pt x="11438" y="0"/>
                    <a:pt x="11933" y="82"/>
                  </a:cubicBezTo>
                  <a:cubicBezTo>
                    <a:pt x="12431" y="165"/>
                    <a:pt x="12970" y="207"/>
                    <a:pt x="13467" y="331"/>
                  </a:cubicBezTo>
                  <a:cubicBezTo>
                    <a:pt x="14338" y="497"/>
                    <a:pt x="15125" y="787"/>
                    <a:pt x="15915" y="1200"/>
                  </a:cubicBezTo>
                  <a:cubicBezTo>
                    <a:pt x="17116" y="1905"/>
                    <a:pt x="18110" y="2857"/>
                    <a:pt x="18939" y="3976"/>
                  </a:cubicBezTo>
                  <a:cubicBezTo>
                    <a:pt x="19146" y="4308"/>
                    <a:pt x="19353" y="4641"/>
                    <a:pt x="19520" y="4972"/>
                  </a:cubicBezTo>
                  <a:lnTo>
                    <a:pt x="19767" y="5468"/>
                  </a:lnTo>
                  <a:cubicBezTo>
                    <a:pt x="20141" y="6215"/>
                    <a:pt x="20389" y="6960"/>
                    <a:pt x="20557" y="7789"/>
                  </a:cubicBezTo>
                  <a:cubicBezTo>
                    <a:pt x="20804" y="8948"/>
                    <a:pt x="20804" y="10108"/>
                    <a:pt x="20680" y="11311"/>
                  </a:cubicBezTo>
                  <a:cubicBezTo>
                    <a:pt x="20557" y="11270"/>
                    <a:pt x="20431" y="11229"/>
                    <a:pt x="20307" y="11229"/>
                  </a:cubicBezTo>
                  <a:cubicBezTo>
                    <a:pt x="20224" y="11188"/>
                    <a:pt x="20100" y="11188"/>
                    <a:pt x="20017" y="11188"/>
                  </a:cubicBezTo>
                  <a:cubicBezTo>
                    <a:pt x="20017" y="10689"/>
                    <a:pt x="19976" y="10192"/>
                    <a:pt x="19893" y="9695"/>
                  </a:cubicBezTo>
                  <a:cubicBezTo>
                    <a:pt x="19726" y="8451"/>
                    <a:pt x="19395" y="7290"/>
                    <a:pt x="18856" y="6172"/>
                  </a:cubicBezTo>
                  <a:cubicBezTo>
                    <a:pt x="17861" y="4099"/>
                    <a:pt x="16246" y="2358"/>
                    <a:pt x="14091" y="1445"/>
                  </a:cubicBezTo>
                  <a:cubicBezTo>
                    <a:pt x="12308" y="700"/>
                    <a:pt x="10278" y="576"/>
                    <a:pt x="8456" y="1280"/>
                  </a:cubicBezTo>
                  <a:cubicBezTo>
                    <a:pt x="7585" y="1613"/>
                    <a:pt x="6714" y="2151"/>
                    <a:pt x="6051" y="2813"/>
                  </a:cubicBezTo>
                  <a:cubicBezTo>
                    <a:pt x="5348" y="3519"/>
                    <a:pt x="4849" y="4430"/>
                    <a:pt x="4186" y="5177"/>
                  </a:cubicBezTo>
                  <a:cubicBezTo>
                    <a:pt x="3565" y="5964"/>
                    <a:pt x="2694" y="6502"/>
                    <a:pt x="1700" y="6627"/>
                  </a:cubicBezTo>
                  <a:cubicBezTo>
                    <a:pt x="1203" y="6709"/>
                    <a:pt x="706" y="6668"/>
                    <a:pt x="249" y="6543"/>
                  </a:cubicBezTo>
                  <a:cubicBezTo>
                    <a:pt x="166" y="6543"/>
                    <a:pt x="84" y="6502"/>
                    <a:pt x="1" y="6502"/>
                  </a:cubicBezTo>
                  <a:lnTo>
                    <a:pt x="331" y="6502"/>
                  </a:lnTo>
                  <a:cubicBezTo>
                    <a:pt x="540" y="6502"/>
                    <a:pt x="747" y="6461"/>
                    <a:pt x="912" y="6420"/>
                  </a:cubicBezTo>
                  <a:cubicBezTo>
                    <a:pt x="1244" y="6296"/>
                    <a:pt x="1700" y="6129"/>
                    <a:pt x="1824" y="5839"/>
                  </a:cubicBezTo>
                  <a:cubicBezTo>
                    <a:pt x="1866" y="5796"/>
                    <a:pt x="1866" y="5755"/>
                    <a:pt x="1866" y="5755"/>
                  </a:cubicBezTo>
                  <a:cubicBezTo>
                    <a:pt x="2155" y="5469"/>
                    <a:pt x="2403" y="5179"/>
                    <a:pt x="2610" y="4890"/>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1"/>
            <p:cNvSpPr/>
            <p:nvPr/>
          </p:nvSpPr>
          <p:spPr>
            <a:xfrm flipH="1">
              <a:off x="389253" y="4224212"/>
              <a:ext cx="306941" cy="758752"/>
            </a:xfrm>
            <a:custGeom>
              <a:avLst/>
              <a:gdLst/>
              <a:ahLst/>
              <a:cxnLst/>
              <a:rect l="l" t="t" r="r" b="b"/>
              <a:pathLst>
                <a:path w="8011" h="19803" extrusionOk="0">
                  <a:moveTo>
                    <a:pt x="1849" y="2613"/>
                  </a:moveTo>
                  <a:lnTo>
                    <a:pt x="1849" y="2613"/>
                  </a:lnTo>
                  <a:cubicBezTo>
                    <a:pt x="1642" y="1950"/>
                    <a:pt x="1434" y="1285"/>
                    <a:pt x="1186" y="624"/>
                  </a:cubicBezTo>
                  <a:cubicBezTo>
                    <a:pt x="1103" y="458"/>
                    <a:pt x="1062" y="293"/>
                    <a:pt x="979" y="85"/>
                  </a:cubicBezTo>
                  <a:cubicBezTo>
                    <a:pt x="1145" y="126"/>
                    <a:pt x="1351" y="126"/>
                    <a:pt x="1519" y="167"/>
                  </a:cubicBezTo>
                  <a:cubicBezTo>
                    <a:pt x="2266" y="251"/>
                    <a:pt x="3010" y="292"/>
                    <a:pt x="3756" y="251"/>
                  </a:cubicBezTo>
                  <a:cubicBezTo>
                    <a:pt x="4502" y="251"/>
                    <a:pt x="5248" y="167"/>
                    <a:pt x="5995" y="83"/>
                  </a:cubicBezTo>
                  <a:cubicBezTo>
                    <a:pt x="6161" y="42"/>
                    <a:pt x="6327" y="42"/>
                    <a:pt x="6493" y="1"/>
                  </a:cubicBezTo>
                  <a:cubicBezTo>
                    <a:pt x="6493" y="248"/>
                    <a:pt x="6534" y="497"/>
                    <a:pt x="6534" y="705"/>
                  </a:cubicBezTo>
                  <a:cubicBezTo>
                    <a:pt x="6575" y="1284"/>
                    <a:pt x="6616" y="1825"/>
                    <a:pt x="6658" y="2362"/>
                  </a:cubicBezTo>
                  <a:cubicBezTo>
                    <a:pt x="6740" y="3481"/>
                    <a:pt x="6755" y="4564"/>
                    <a:pt x="6864" y="5636"/>
                  </a:cubicBezTo>
                  <a:cubicBezTo>
                    <a:pt x="8011" y="16772"/>
                    <a:pt x="6499" y="17618"/>
                    <a:pt x="6499" y="18324"/>
                  </a:cubicBezTo>
                  <a:lnTo>
                    <a:pt x="6112" y="19762"/>
                  </a:lnTo>
                  <a:cubicBezTo>
                    <a:pt x="5240" y="19803"/>
                    <a:pt x="255" y="19210"/>
                    <a:pt x="1" y="19561"/>
                  </a:cubicBezTo>
                  <a:cubicBezTo>
                    <a:pt x="4270" y="13654"/>
                    <a:pt x="2429" y="4436"/>
                    <a:pt x="1849" y="261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1"/>
            <p:cNvSpPr/>
            <p:nvPr/>
          </p:nvSpPr>
          <p:spPr>
            <a:xfrm flipH="1">
              <a:off x="405652" y="4224288"/>
              <a:ext cx="148356" cy="763082"/>
            </a:xfrm>
            <a:custGeom>
              <a:avLst/>
              <a:gdLst/>
              <a:ahLst/>
              <a:cxnLst/>
              <a:rect l="l" t="t" r="r" b="b"/>
              <a:pathLst>
                <a:path w="3872" h="19916" extrusionOk="0">
                  <a:moveTo>
                    <a:pt x="482" y="19916"/>
                  </a:moveTo>
                  <a:cubicBezTo>
                    <a:pt x="2698" y="11400"/>
                    <a:pt x="583" y="1328"/>
                    <a:pt x="1" y="250"/>
                  </a:cubicBezTo>
                  <a:lnTo>
                    <a:pt x="1" y="250"/>
                  </a:lnTo>
                  <a:lnTo>
                    <a:pt x="43" y="250"/>
                  </a:lnTo>
                  <a:cubicBezTo>
                    <a:pt x="788" y="250"/>
                    <a:pt x="1534" y="168"/>
                    <a:pt x="2281" y="83"/>
                  </a:cubicBezTo>
                  <a:cubicBezTo>
                    <a:pt x="2446" y="42"/>
                    <a:pt x="2613" y="42"/>
                    <a:pt x="2778" y="0"/>
                  </a:cubicBezTo>
                  <a:cubicBezTo>
                    <a:pt x="2778" y="249"/>
                    <a:pt x="2819" y="496"/>
                    <a:pt x="2819" y="705"/>
                  </a:cubicBezTo>
                  <a:cubicBezTo>
                    <a:pt x="2861" y="1283"/>
                    <a:pt x="2902" y="1824"/>
                    <a:pt x="2943" y="2361"/>
                  </a:cubicBezTo>
                  <a:cubicBezTo>
                    <a:pt x="3027" y="3481"/>
                    <a:pt x="3109" y="4559"/>
                    <a:pt x="3151" y="5637"/>
                  </a:cubicBezTo>
                  <a:cubicBezTo>
                    <a:pt x="3192" y="6300"/>
                    <a:pt x="3872" y="6380"/>
                    <a:pt x="3872" y="7086"/>
                  </a:cubicBezTo>
                  <a:lnTo>
                    <a:pt x="3233" y="19355"/>
                  </a:lnTo>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1"/>
            <p:cNvSpPr/>
            <p:nvPr/>
          </p:nvSpPr>
          <p:spPr>
            <a:xfrm flipH="1">
              <a:off x="241051" y="2725290"/>
              <a:ext cx="847949" cy="935269"/>
            </a:xfrm>
            <a:custGeom>
              <a:avLst/>
              <a:gdLst/>
              <a:ahLst/>
              <a:cxnLst/>
              <a:rect l="l" t="t" r="r" b="b"/>
              <a:pathLst>
                <a:path w="22131" h="24410" extrusionOk="0">
                  <a:moveTo>
                    <a:pt x="4393" y="18775"/>
                  </a:moveTo>
                  <a:lnTo>
                    <a:pt x="4393" y="18775"/>
                  </a:lnTo>
                  <a:cubicBezTo>
                    <a:pt x="4475" y="18775"/>
                    <a:pt x="4558" y="18775"/>
                    <a:pt x="4640" y="18733"/>
                  </a:cubicBezTo>
                  <a:cubicBezTo>
                    <a:pt x="6339" y="18566"/>
                    <a:pt x="7624" y="17283"/>
                    <a:pt x="8039" y="15666"/>
                  </a:cubicBezTo>
                  <a:cubicBezTo>
                    <a:pt x="8204" y="14961"/>
                    <a:pt x="8246" y="14174"/>
                    <a:pt x="8080" y="13470"/>
                  </a:cubicBezTo>
                  <a:cubicBezTo>
                    <a:pt x="8412" y="13759"/>
                    <a:pt x="8785" y="14007"/>
                    <a:pt x="9159" y="14257"/>
                  </a:cubicBezTo>
                  <a:cubicBezTo>
                    <a:pt x="9324" y="14383"/>
                    <a:pt x="9532" y="14465"/>
                    <a:pt x="9697" y="14589"/>
                  </a:cubicBezTo>
                  <a:cubicBezTo>
                    <a:pt x="9863" y="14754"/>
                    <a:pt x="9988" y="14920"/>
                    <a:pt x="10153" y="15044"/>
                  </a:cubicBezTo>
                  <a:cubicBezTo>
                    <a:pt x="10485" y="15335"/>
                    <a:pt x="10816" y="15541"/>
                    <a:pt x="11148" y="15789"/>
                  </a:cubicBezTo>
                  <a:cubicBezTo>
                    <a:pt x="12559" y="16826"/>
                    <a:pt x="14256" y="17447"/>
                    <a:pt x="15955" y="17821"/>
                  </a:cubicBezTo>
                  <a:lnTo>
                    <a:pt x="17448" y="18069"/>
                  </a:lnTo>
                  <a:cubicBezTo>
                    <a:pt x="17656" y="19147"/>
                    <a:pt x="17821" y="20264"/>
                    <a:pt x="17944" y="21342"/>
                  </a:cubicBezTo>
                  <a:cubicBezTo>
                    <a:pt x="17985" y="21838"/>
                    <a:pt x="18029" y="22379"/>
                    <a:pt x="18070" y="22875"/>
                  </a:cubicBezTo>
                  <a:cubicBezTo>
                    <a:pt x="17697" y="22999"/>
                    <a:pt x="17283" y="23165"/>
                    <a:pt x="16910" y="23288"/>
                  </a:cubicBezTo>
                  <a:cubicBezTo>
                    <a:pt x="16370" y="23456"/>
                    <a:pt x="15832" y="23622"/>
                    <a:pt x="15252" y="23746"/>
                  </a:cubicBezTo>
                  <a:cubicBezTo>
                    <a:pt x="14175" y="24037"/>
                    <a:pt x="13096" y="24243"/>
                    <a:pt x="11978" y="24327"/>
                  </a:cubicBezTo>
                  <a:cubicBezTo>
                    <a:pt x="10859" y="24409"/>
                    <a:pt x="9739" y="24409"/>
                    <a:pt x="8579" y="24368"/>
                  </a:cubicBezTo>
                  <a:cubicBezTo>
                    <a:pt x="8041" y="24368"/>
                    <a:pt x="7502" y="24285"/>
                    <a:pt x="6963" y="24244"/>
                  </a:cubicBezTo>
                  <a:cubicBezTo>
                    <a:pt x="6383" y="24162"/>
                    <a:pt x="5843" y="24078"/>
                    <a:pt x="5263" y="23954"/>
                  </a:cubicBezTo>
                  <a:cubicBezTo>
                    <a:pt x="4353" y="23706"/>
                    <a:pt x="3440" y="23416"/>
                    <a:pt x="2570" y="23083"/>
                  </a:cubicBezTo>
                  <a:cubicBezTo>
                    <a:pt x="3190" y="21635"/>
                    <a:pt x="3771" y="20224"/>
                    <a:pt x="4393" y="18775"/>
                  </a:cubicBezTo>
                  <a:close/>
                  <a:moveTo>
                    <a:pt x="3730" y="10735"/>
                  </a:moveTo>
                  <a:lnTo>
                    <a:pt x="3730" y="10735"/>
                  </a:lnTo>
                  <a:cubicBezTo>
                    <a:pt x="3688" y="10777"/>
                    <a:pt x="3606" y="10777"/>
                    <a:pt x="3565" y="10818"/>
                  </a:cubicBezTo>
                  <a:lnTo>
                    <a:pt x="3565" y="10694"/>
                  </a:lnTo>
                  <a:cubicBezTo>
                    <a:pt x="3606" y="10529"/>
                    <a:pt x="3647" y="10404"/>
                    <a:pt x="3688" y="10239"/>
                  </a:cubicBezTo>
                  <a:cubicBezTo>
                    <a:pt x="3688" y="10403"/>
                    <a:pt x="3688" y="10570"/>
                    <a:pt x="3730" y="10735"/>
                  </a:cubicBezTo>
                  <a:close/>
                  <a:moveTo>
                    <a:pt x="207" y="7006"/>
                  </a:moveTo>
                  <a:lnTo>
                    <a:pt x="207" y="7006"/>
                  </a:lnTo>
                  <a:cubicBezTo>
                    <a:pt x="372" y="6507"/>
                    <a:pt x="579" y="6052"/>
                    <a:pt x="828" y="5596"/>
                  </a:cubicBezTo>
                  <a:cubicBezTo>
                    <a:pt x="1326" y="4642"/>
                    <a:pt x="1865" y="3816"/>
                    <a:pt x="2569" y="2984"/>
                  </a:cubicBezTo>
                  <a:cubicBezTo>
                    <a:pt x="2900" y="2612"/>
                    <a:pt x="3231" y="2238"/>
                    <a:pt x="3606" y="1866"/>
                  </a:cubicBezTo>
                  <a:cubicBezTo>
                    <a:pt x="3977" y="1492"/>
                    <a:pt x="4393" y="1119"/>
                    <a:pt x="4808" y="830"/>
                  </a:cubicBezTo>
                  <a:cubicBezTo>
                    <a:pt x="5304" y="498"/>
                    <a:pt x="5802" y="291"/>
                    <a:pt x="6383" y="166"/>
                  </a:cubicBezTo>
                  <a:cubicBezTo>
                    <a:pt x="6672" y="83"/>
                    <a:pt x="6963" y="42"/>
                    <a:pt x="7211" y="42"/>
                  </a:cubicBezTo>
                  <a:cubicBezTo>
                    <a:pt x="7252" y="42"/>
                    <a:pt x="7294" y="1"/>
                    <a:pt x="7335" y="1"/>
                  </a:cubicBezTo>
                  <a:lnTo>
                    <a:pt x="7583" y="1"/>
                  </a:lnTo>
                  <a:cubicBezTo>
                    <a:pt x="7583" y="207"/>
                    <a:pt x="7666" y="417"/>
                    <a:pt x="7748" y="622"/>
                  </a:cubicBezTo>
                  <a:cubicBezTo>
                    <a:pt x="7831" y="913"/>
                    <a:pt x="7957" y="1201"/>
                    <a:pt x="8122" y="1450"/>
                  </a:cubicBezTo>
                  <a:cubicBezTo>
                    <a:pt x="8204" y="1657"/>
                    <a:pt x="8329" y="1782"/>
                    <a:pt x="8494" y="1947"/>
                  </a:cubicBezTo>
                  <a:cubicBezTo>
                    <a:pt x="8163" y="2693"/>
                    <a:pt x="7831" y="3439"/>
                    <a:pt x="7542" y="4226"/>
                  </a:cubicBezTo>
                  <a:cubicBezTo>
                    <a:pt x="7170" y="5055"/>
                    <a:pt x="6838" y="5882"/>
                    <a:pt x="6465" y="6714"/>
                  </a:cubicBezTo>
                  <a:cubicBezTo>
                    <a:pt x="5511" y="6961"/>
                    <a:pt x="4642" y="7583"/>
                    <a:pt x="4144" y="8495"/>
                  </a:cubicBezTo>
                  <a:lnTo>
                    <a:pt x="4144" y="8495"/>
                  </a:lnTo>
                  <a:cubicBezTo>
                    <a:pt x="4268" y="8082"/>
                    <a:pt x="4393" y="7666"/>
                    <a:pt x="4517" y="7252"/>
                  </a:cubicBezTo>
                  <a:cubicBezTo>
                    <a:pt x="4640" y="6714"/>
                    <a:pt x="4849" y="6174"/>
                    <a:pt x="5014" y="5636"/>
                  </a:cubicBezTo>
                  <a:cubicBezTo>
                    <a:pt x="5096" y="5346"/>
                    <a:pt x="5180" y="5096"/>
                    <a:pt x="5262" y="4806"/>
                  </a:cubicBezTo>
                  <a:cubicBezTo>
                    <a:pt x="5345" y="4515"/>
                    <a:pt x="5386" y="4186"/>
                    <a:pt x="5469" y="3895"/>
                  </a:cubicBezTo>
                  <a:cubicBezTo>
                    <a:pt x="5551" y="3688"/>
                    <a:pt x="5221" y="3565"/>
                    <a:pt x="5138" y="3730"/>
                  </a:cubicBezTo>
                  <a:cubicBezTo>
                    <a:pt x="4890" y="4226"/>
                    <a:pt x="4599" y="4682"/>
                    <a:pt x="4393" y="5181"/>
                  </a:cubicBezTo>
                  <a:cubicBezTo>
                    <a:pt x="4186" y="5677"/>
                    <a:pt x="4018" y="6174"/>
                    <a:pt x="3812" y="6673"/>
                  </a:cubicBezTo>
                  <a:cubicBezTo>
                    <a:pt x="3522" y="7625"/>
                    <a:pt x="3231" y="8578"/>
                    <a:pt x="2984" y="9572"/>
                  </a:cubicBezTo>
                  <a:cubicBezTo>
                    <a:pt x="2569" y="9365"/>
                    <a:pt x="2114" y="9240"/>
                    <a:pt x="1700" y="9034"/>
                  </a:cubicBezTo>
                  <a:cubicBezTo>
                    <a:pt x="1244" y="8785"/>
                    <a:pt x="787" y="8537"/>
                    <a:pt x="414" y="8204"/>
                  </a:cubicBezTo>
                  <a:cubicBezTo>
                    <a:pt x="249" y="8081"/>
                    <a:pt x="126" y="7914"/>
                    <a:pt x="41" y="7707"/>
                  </a:cubicBezTo>
                  <a:cubicBezTo>
                    <a:pt x="0" y="7462"/>
                    <a:pt x="124" y="7213"/>
                    <a:pt x="207" y="7006"/>
                  </a:cubicBezTo>
                  <a:close/>
                  <a:moveTo>
                    <a:pt x="18152" y="11564"/>
                  </a:moveTo>
                  <a:lnTo>
                    <a:pt x="18152" y="11564"/>
                  </a:lnTo>
                  <a:cubicBezTo>
                    <a:pt x="17943" y="11607"/>
                    <a:pt x="17612" y="11731"/>
                    <a:pt x="17365" y="11896"/>
                  </a:cubicBezTo>
                  <a:cubicBezTo>
                    <a:pt x="17074" y="11523"/>
                    <a:pt x="16743" y="11191"/>
                    <a:pt x="16410" y="10901"/>
                  </a:cubicBezTo>
                  <a:cubicBezTo>
                    <a:pt x="16163" y="10653"/>
                    <a:pt x="15913" y="10404"/>
                    <a:pt x="15666" y="10157"/>
                  </a:cubicBezTo>
                  <a:cubicBezTo>
                    <a:pt x="15498" y="10033"/>
                    <a:pt x="15085" y="9701"/>
                    <a:pt x="14876" y="9908"/>
                  </a:cubicBezTo>
                  <a:cubicBezTo>
                    <a:pt x="14670" y="10116"/>
                    <a:pt x="15001" y="10448"/>
                    <a:pt x="15126" y="10572"/>
                  </a:cubicBezTo>
                  <a:cubicBezTo>
                    <a:pt x="15333" y="10779"/>
                    <a:pt x="15582" y="10986"/>
                    <a:pt x="15789" y="11153"/>
                  </a:cubicBezTo>
                  <a:cubicBezTo>
                    <a:pt x="15748" y="11195"/>
                    <a:pt x="15707" y="11236"/>
                    <a:pt x="15707" y="11319"/>
                  </a:cubicBezTo>
                  <a:cubicBezTo>
                    <a:pt x="15707" y="11773"/>
                    <a:pt x="15872" y="12147"/>
                    <a:pt x="15996" y="12560"/>
                  </a:cubicBezTo>
                  <a:cubicBezTo>
                    <a:pt x="16037" y="12686"/>
                    <a:pt x="16078" y="12810"/>
                    <a:pt x="16120" y="12934"/>
                  </a:cubicBezTo>
                  <a:cubicBezTo>
                    <a:pt x="15913" y="12934"/>
                    <a:pt x="15748" y="12893"/>
                    <a:pt x="15540" y="12893"/>
                  </a:cubicBezTo>
                  <a:cubicBezTo>
                    <a:pt x="14214" y="12643"/>
                    <a:pt x="13095" y="11773"/>
                    <a:pt x="12018" y="11026"/>
                  </a:cubicBezTo>
                  <a:cubicBezTo>
                    <a:pt x="11686" y="10820"/>
                    <a:pt x="11355" y="10613"/>
                    <a:pt x="11024" y="10363"/>
                  </a:cubicBezTo>
                  <a:cubicBezTo>
                    <a:pt x="10856" y="10281"/>
                    <a:pt x="10691" y="10198"/>
                    <a:pt x="10525" y="10116"/>
                  </a:cubicBezTo>
                  <a:cubicBezTo>
                    <a:pt x="10567" y="9951"/>
                    <a:pt x="10567" y="9783"/>
                    <a:pt x="10525" y="9620"/>
                  </a:cubicBezTo>
                  <a:cubicBezTo>
                    <a:pt x="10525" y="9205"/>
                    <a:pt x="10402" y="8789"/>
                    <a:pt x="10193" y="8416"/>
                  </a:cubicBezTo>
                  <a:cubicBezTo>
                    <a:pt x="9946" y="7960"/>
                    <a:pt x="9613" y="7545"/>
                    <a:pt x="9159" y="7214"/>
                  </a:cubicBezTo>
                  <a:cubicBezTo>
                    <a:pt x="9159" y="7131"/>
                    <a:pt x="9200" y="7090"/>
                    <a:pt x="9241" y="7008"/>
                  </a:cubicBezTo>
                  <a:cubicBezTo>
                    <a:pt x="9821" y="5597"/>
                    <a:pt x="10402" y="4147"/>
                    <a:pt x="10981" y="2739"/>
                  </a:cubicBezTo>
                  <a:cubicBezTo>
                    <a:pt x="11272" y="2698"/>
                    <a:pt x="11521" y="2698"/>
                    <a:pt x="11768" y="2657"/>
                  </a:cubicBezTo>
                  <a:cubicBezTo>
                    <a:pt x="12390" y="2574"/>
                    <a:pt x="13054" y="2449"/>
                    <a:pt x="13716" y="2242"/>
                  </a:cubicBezTo>
                  <a:cubicBezTo>
                    <a:pt x="14048" y="2158"/>
                    <a:pt x="14420" y="2035"/>
                    <a:pt x="14711" y="1826"/>
                  </a:cubicBezTo>
                  <a:cubicBezTo>
                    <a:pt x="15044" y="1661"/>
                    <a:pt x="15375" y="1455"/>
                    <a:pt x="15582" y="1205"/>
                  </a:cubicBezTo>
                  <a:cubicBezTo>
                    <a:pt x="16163" y="1661"/>
                    <a:pt x="16743" y="2117"/>
                    <a:pt x="17282" y="2613"/>
                  </a:cubicBezTo>
                  <a:cubicBezTo>
                    <a:pt x="18608" y="3817"/>
                    <a:pt x="19768" y="5143"/>
                    <a:pt x="20805" y="6593"/>
                  </a:cubicBezTo>
                  <a:cubicBezTo>
                    <a:pt x="21052" y="7008"/>
                    <a:pt x="21343" y="7380"/>
                    <a:pt x="21592" y="7835"/>
                  </a:cubicBezTo>
                  <a:cubicBezTo>
                    <a:pt x="21716" y="8041"/>
                    <a:pt x="21842" y="8249"/>
                    <a:pt x="21965" y="8499"/>
                  </a:cubicBezTo>
                  <a:cubicBezTo>
                    <a:pt x="22007" y="8582"/>
                    <a:pt x="22089" y="8705"/>
                    <a:pt x="22130" y="8788"/>
                  </a:cubicBezTo>
                  <a:cubicBezTo>
                    <a:pt x="22089" y="8870"/>
                    <a:pt x="22048" y="8913"/>
                    <a:pt x="21965" y="8995"/>
                  </a:cubicBezTo>
                  <a:cubicBezTo>
                    <a:pt x="21842" y="9160"/>
                    <a:pt x="21674" y="9367"/>
                    <a:pt x="21551" y="9535"/>
                  </a:cubicBezTo>
                  <a:cubicBezTo>
                    <a:pt x="21261" y="9866"/>
                    <a:pt x="20929" y="10157"/>
                    <a:pt x="20598" y="10447"/>
                  </a:cubicBezTo>
                  <a:cubicBezTo>
                    <a:pt x="20225" y="10694"/>
                    <a:pt x="19811" y="10943"/>
                    <a:pt x="19437" y="11109"/>
                  </a:cubicBezTo>
                  <a:cubicBezTo>
                    <a:pt x="19021" y="11275"/>
                    <a:pt x="18566" y="11399"/>
                    <a:pt x="18152" y="1156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1"/>
            <p:cNvSpPr/>
            <p:nvPr/>
          </p:nvSpPr>
          <p:spPr>
            <a:xfrm flipH="1">
              <a:off x="241051" y="2771345"/>
              <a:ext cx="670168" cy="889253"/>
            </a:xfrm>
            <a:custGeom>
              <a:avLst/>
              <a:gdLst/>
              <a:ahLst/>
              <a:cxnLst/>
              <a:rect l="l" t="t" r="r" b="b"/>
              <a:pathLst>
                <a:path w="17491" h="23209" extrusionOk="0">
                  <a:moveTo>
                    <a:pt x="7792" y="15377"/>
                  </a:moveTo>
                  <a:cubicBezTo>
                    <a:pt x="8911" y="15958"/>
                    <a:pt x="10112" y="16372"/>
                    <a:pt x="11314" y="16620"/>
                  </a:cubicBezTo>
                  <a:lnTo>
                    <a:pt x="12807" y="16869"/>
                  </a:lnTo>
                  <a:cubicBezTo>
                    <a:pt x="13014" y="17947"/>
                    <a:pt x="13179" y="19065"/>
                    <a:pt x="13303" y="20142"/>
                  </a:cubicBezTo>
                  <a:cubicBezTo>
                    <a:pt x="13344" y="20639"/>
                    <a:pt x="13388" y="21178"/>
                    <a:pt x="13429" y="21674"/>
                  </a:cubicBezTo>
                  <a:cubicBezTo>
                    <a:pt x="13055" y="21798"/>
                    <a:pt x="12642" y="21964"/>
                    <a:pt x="12269" y="22088"/>
                  </a:cubicBezTo>
                  <a:cubicBezTo>
                    <a:pt x="11729" y="22255"/>
                    <a:pt x="11191" y="22421"/>
                    <a:pt x="10610" y="22546"/>
                  </a:cubicBezTo>
                  <a:cubicBezTo>
                    <a:pt x="9534" y="22836"/>
                    <a:pt x="8455" y="23042"/>
                    <a:pt x="7337" y="23126"/>
                  </a:cubicBezTo>
                  <a:cubicBezTo>
                    <a:pt x="6218" y="23208"/>
                    <a:pt x="5098" y="23208"/>
                    <a:pt x="3938" y="23167"/>
                  </a:cubicBezTo>
                  <a:cubicBezTo>
                    <a:pt x="3399" y="23167"/>
                    <a:pt x="2860" y="23085"/>
                    <a:pt x="2321" y="23043"/>
                  </a:cubicBezTo>
                  <a:cubicBezTo>
                    <a:pt x="1742" y="22961"/>
                    <a:pt x="1202" y="22877"/>
                    <a:pt x="622" y="22754"/>
                  </a:cubicBezTo>
                  <a:cubicBezTo>
                    <a:pt x="415" y="22712"/>
                    <a:pt x="209" y="22630"/>
                    <a:pt x="0" y="22589"/>
                  </a:cubicBezTo>
                  <a:cubicBezTo>
                    <a:pt x="2985" y="21221"/>
                    <a:pt x="6426" y="18940"/>
                    <a:pt x="7792" y="15377"/>
                  </a:cubicBezTo>
                  <a:close/>
                  <a:moveTo>
                    <a:pt x="6632" y="1495"/>
                  </a:moveTo>
                  <a:cubicBezTo>
                    <a:pt x="7544" y="3607"/>
                    <a:pt x="8539" y="6799"/>
                    <a:pt x="8497" y="10611"/>
                  </a:cubicBezTo>
                  <a:cubicBezTo>
                    <a:pt x="9243" y="11107"/>
                    <a:pt x="10031" y="11523"/>
                    <a:pt x="10901" y="11689"/>
                  </a:cubicBezTo>
                  <a:cubicBezTo>
                    <a:pt x="11109" y="11689"/>
                    <a:pt x="11274" y="11731"/>
                    <a:pt x="11482" y="11731"/>
                  </a:cubicBezTo>
                  <a:cubicBezTo>
                    <a:pt x="11440" y="11607"/>
                    <a:pt x="11399" y="11482"/>
                    <a:pt x="11357" y="11357"/>
                  </a:cubicBezTo>
                  <a:cubicBezTo>
                    <a:pt x="11233" y="10942"/>
                    <a:pt x="11068" y="10570"/>
                    <a:pt x="11068" y="10115"/>
                  </a:cubicBezTo>
                  <a:cubicBezTo>
                    <a:pt x="11068" y="10033"/>
                    <a:pt x="11109" y="9991"/>
                    <a:pt x="11151" y="9949"/>
                  </a:cubicBezTo>
                  <a:cubicBezTo>
                    <a:pt x="10943" y="9783"/>
                    <a:pt x="10695" y="9577"/>
                    <a:pt x="10487" y="9368"/>
                  </a:cubicBezTo>
                  <a:cubicBezTo>
                    <a:pt x="10364" y="9243"/>
                    <a:pt x="10031" y="8914"/>
                    <a:pt x="10239" y="8705"/>
                  </a:cubicBezTo>
                  <a:cubicBezTo>
                    <a:pt x="10446" y="8499"/>
                    <a:pt x="10860" y="8829"/>
                    <a:pt x="11027" y="8953"/>
                  </a:cubicBezTo>
                  <a:cubicBezTo>
                    <a:pt x="11274" y="9201"/>
                    <a:pt x="11524" y="9449"/>
                    <a:pt x="11771" y="9697"/>
                  </a:cubicBezTo>
                  <a:cubicBezTo>
                    <a:pt x="12105" y="9988"/>
                    <a:pt x="12435" y="10320"/>
                    <a:pt x="12726" y="10692"/>
                  </a:cubicBezTo>
                  <a:cubicBezTo>
                    <a:pt x="12974" y="10527"/>
                    <a:pt x="13305" y="10403"/>
                    <a:pt x="13513" y="10360"/>
                  </a:cubicBezTo>
                  <a:lnTo>
                    <a:pt x="13513" y="10360"/>
                  </a:lnTo>
                  <a:cubicBezTo>
                    <a:pt x="13928" y="10195"/>
                    <a:pt x="14382" y="10072"/>
                    <a:pt x="14797" y="9904"/>
                  </a:cubicBezTo>
                  <a:cubicBezTo>
                    <a:pt x="15171" y="9738"/>
                    <a:pt x="15585" y="9490"/>
                    <a:pt x="15957" y="9241"/>
                  </a:cubicBezTo>
                  <a:cubicBezTo>
                    <a:pt x="16289" y="8952"/>
                    <a:pt x="16621" y="8661"/>
                    <a:pt x="16910" y="8330"/>
                  </a:cubicBezTo>
                  <a:cubicBezTo>
                    <a:pt x="17034" y="8163"/>
                    <a:pt x="17200" y="7957"/>
                    <a:pt x="17325" y="7790"/>
                  </a:cubicBezTo>
                  <a:cubicBezTo>
                    <a:pt x="17408" y="7707"/>
                    <a:pt x="17449" y="7666"/>
                    <a:pt x="17490" y="7583"/>
                  </a:cubicBezTo>
                  <a:cubicBezTo>
                    <a:pt x="17449" y="7501"/>
                    <a:pt x="17366" y="7376"/>
                    <a:pt x="17325" y="7294"/>
                  </a:cubicBezTo>
                  <a:cubicBezTo>
                    <a:pt x="17200" y="7046"/>
                    <a:pt x="17075" y="6836"/>
                    <a:pt x="16952" y="6629"/>
                  </a:cubicBezTo>
                  <a:cubicBezTo>
                    <a:pt x="16703" y="6173"/>
                    <a:pt x="16412" y="5801"/>
                    <a:pt x="16165" y="5387"/>
                  </a:cubicBezTo>
                  <a:cubicBezTo>
                    <a:pt x="15129" y="3937"/>
                    <a:pt x="13967" y="2610"/>
                    <a:pt x="12642" y="1409"/>
                  </a:cubicBezTo>
                  <a:cubicBezTo>
                    <a:pt x="12102" y="913"/>
                    <a:pt x="11523" y="455"/>
                    <a:pt x="10942" y="1"/>
                  </a:cubicBezTo>
                  <a:cubicBezTo>
                    <a:pt x="10734" y="248"/>
                    <a:pt x="10403" y="457"/>
                    <a:pt x="10071" y="622"/>
                  </a:cubicBezTo>
                  <a:cubicBezTo>
                    <a:pt x="9781" y="830"/>
                    <a:pt x="9408" y="954"/>
                    <a:pt x="9076" y="1036"/>
                  </a:cubicBezTo>
                  <a:cubicBezTo>
                    <a:pt x="8413" y="1245"/>
                    <a:pt x="7750" y="1369"/>
                    <a:pt x="7128" y="1451"/>
                  </a:cubicBezTo>
                  <a:cubicBezTo>
                    <a:pt x="6963" y="1453"/>
                    <a:pt x="6798" y="1495"/>
                    <a:pt x="6632" y="149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11"/>
            <p:cNvSpPr/>
            <p:nvPr/>
          </p:nvSpPr>
          <p:spPr>
            <a:xfrm flipH="1">
              <a:off x="511095" y="2668124"/>
              <a:ext cx="142915" cy="128738"/>
            </a:xfrm>
            <a:custGeom>
              <a:avLst/>
              <a:gdLst/>
              <a:ahLst/>
              <a:cxnLst/>
              <a:rect l="l" t="t" r="r" b="b"/>
              <a:pathLst>
                <a:path w="3730" h="3360" extrusionOk="0">
                  <a:moveTo>
                    <a:pt x="2613" y="126"/>
                  </a:moveTo>
                  <a:lnTo>
                    <a:pt x="2613" y="126"/>
                  </a:lnTo>
                  <a:lnTo>
                    <a:pt x="2613" y="376"/>
                  </a:lnTo>
                  <a:lnTo>
                    <a:pt x="2613" y="459"/>
                  </a:lnTo>
                  <a:lnTo>
                    <a:pt x="2613" y="500"/>
                  </a:lnTo>
                  <a:cubicBezTo>
                    <a:pt x="2613" y="582"/>
                    <a:pt x="2613" y="666"/>
                    <a:pt x="2654" y="748"/>
                  </a:cubicBezTo>
                  <a:lnTo>
                    <a:pt x="2654" y="748"/>
                  </a:lnTo>
                  <a:cubicBezTo>
                    <a:pt x="2654" y="872"/>
                    <a:pt x="2654" y="956"/>
                    <a:pt x="2695" y="1039"/>
                  </a:cubicBezTo>
                  <a:cubicBezTo>
                    <a:pt x="2777" y="1245"/>
                    <a:pt x="2902" y="1410"/>
                    <a:pt x="2985" y="1577"/>
                  </a:cubicBezTo>
                  <a:cubicBezTo>
                    <a:pt x="3191" y="1826"/>
                    <a:pt x="3441" y="2075"/>
                    <a:pt x="3730" y="2282"/>
                  </a:cubicBezTo>
                  <a:cubicBezTo>
                    <a:pt x="3522" y="2406"/>
                    <a:pt x="3357" y="2489"/>
                    <a:pt x="3191" y="2571"/>
                  </a:cubicBezTo>
                  <a:cubicBezTo>
                    <a:pt x="2902" y="2696"/>
                    <a:pt x="2653" y="2778"/>
                    <a:pt x="2404" y="2862"/>
                  </a:cubicBezTo>
                  <a:cubicBezTo>
                    <a:pt x="1824" y="3028"/>
                    <a:pt x="1243" y="3152"/>
                    <a:pt x="664" y="3234"/>
                  </a:cubicBezTo>
                  <a:cubicBezTo>
                    <a:pt x="455" y="3277"/>
                    <a:pt x="208" y="3317"/>
                    <a:pt x="0" y="3360"/>
                  </a:cubicBezTo>
                  <a:cubicBezTo>
                    <a:pt x="455" y="2282"/>
                    <a:pt x="870" y="1245"/>
                    <a:pt x="1286" y="209"/>
                  </a:cubicBezTo>
                  <a:cubicBezTo>
                    <a:pt x="1742" y="166"/>
                    <a:pt x="2196" y="125"/>
                    <a:pt x="2652" y="1"/>
                  </a:cubicBezTo>
                  <a:cubicBezTo>
                    <a:pt x="2654" y="44"/>
                    <a:pt x="2654" y="84"/>
                    <a:pt x="2613" y="126"/>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11"/>
            <p:cNvSpPr/>
            <p:nvPr/>
          </p:nvSpPr>
          <p:spPr>
            <a:xfrm flipH="1">
              <a:off x="187141" y="3015948"/>
              <a:ext cx="733579" cy="366943"/>
            </a:xfrm>
            <a:custGeom>
              <a:avLst/>
              <a:gdLst/>
              <a:ahLst/>
              <a:cxnLst/>
              <a:rect l="l" t="t" r="r" b="b"/>
              <a:pathLst>
                <a:path w="19146" h="9577" extrusionOk="0">
                  <a:moveTo>
                    <a:pt x="1700" y="290"/>
                  </a:moveTo>
                  <a:lnTo>
                    <a:pt x="1700" y="290"/>
                  </a:lnTo>
                  <a:cubicBezTo>
                    <a:pt x="1950" y="166"/>
                    <a:pt x="2197" y="124"/>
                    <a:pt x="2446" y="83"/>
                  </a:cubicBezTo>
                  <a:cubicBezTo>
                    <a:pt x="2778" y="0"/>
                    <a:pt x="3108" y="41"/>
                    <a:pt x="3439" y="126"/>
                  </a:cubicBezTo>
                  <a:cubicBezTo>
                    <a:pt x="3565" y="126"/>
                    <a:pt x="3647" y="167"/>
                    <a:pt x="3771" y="208"/>
                  </a:cubicBezTo>
                  <a:cubicBezTo>
                    <a:pt x="3978" y="291"/>
                    <a:pt x="4185" y="416"/>
                    <a:pt x="4352" y="582"/>
                  </a:cubicBezTo>
                  <a:cubicBezTo>
                    <a:pt x="4558" y="747"/>
                    <a:pt x="4682" y="913"/>
                    <a:pt x="4808" y="1078"/>
                  </a:cubicBezTo>
                  <a:cubicBezTo>
                    <a:pt x="4973" y="1368"/>
                    <a:pt x="5099" y="1656"/>
                    <a:pt x="5140" y="2031"/>
                  </a:cubicBezTo>
                  <a:cubicBezTo>
                    <a:pt x="5181" y="2156"/>
                    <a:pt x="5181" y="2280"/>
                    <a:pt x="5223" y="2487"/>
                  </a:cubicBezTo>
                  <a:cubicBezTo>
                    <a:pt x="5223" y="2693"/>
                    <a:pt x="5223" y="2899"/>
                    <a:pt x="5388" y="3067"/>
                  </a:cubicBezTo>
                  <a:cubicBezTo>
                    <a:pt x="5471" y="3108"/>
                    <a:pt x="5595" y="3191"/>
                    <a:pt x="5677" y="3149"/>
                  </a:cubicBezTo>
                  <a:cubicBezTo>
                    <a:pt x="5718" y="3108"/>
                    <a:pt x="5760" y="3108"/>
                    <a:pt x="5760" y="3108"/>
                  </a:cubicBezTo>
                  <a:cubicBezTo>
                    <a:pt x="5883" y="3190"/>
                    <a:pt x="6051" y="3315"/>
                    <a:pt x="6174" y="3399"/>
                  </a:cubicBezTo>
                  <a:cubicBezTo>
                    <a:pt x="6506" y="3607"/>
                    <a:pt x="6796" y="3855"/>
                    <a:pt x="7086" y="4103"/>
                  </a:cubicBezTo>
                  <a:cubicBezTo>
                    <a:pt x="7666" y="4559"/>
                    <a:pt x="8288" y="5055"/>
                    <a:pt x="8909" y="5471"/>
                  </a:cubicBezTo>
                  <a:cubicBezTo>
                    <a:pt x="9822" y="6052"/>
                    <a:pt x="10941" y="6424"/>
                    <a:pt x="12017" y="6300"/>
                  </a:cubicBezTo>
                  <a:cubicBezTo>
                    <a:pt x="12308" y="6258"/>
                    <a:pt x="12556" y="6217"/>
                    <a:pt x="12805" y="6135"/>
                  </a:cubicBezTo>
                  <a:cubicBezTo>
                    <a:pt x="12846" y="6093"/>
                    <a:pt x="12889" y="6093"/>
                    <a:pt x="12930" y="6093"/>
                  </a:cubicBezTo>
                  <a:cubicBezTo>
                    <a:pt x="13551" y="5845"/>
                    <a:pt x="14173" y="5390"/>
                    <a:pt x="14380" y="4684"/>
                  </a:cubicBezTo>
                  <a:cubicBezTo>
                    <a:pt x="14711" y="4602"/>
                    <a:pt x="15085" y="4478"/>
                    <a:pt x="15416" y="4313"/>
                  </a:cubicBezTo>
                  <a:cubicBezTo>
                    <a:pt x="15831" y="4147"/>
                    <a:pt x="16245" y="3897"/>
                    <a:pt x="16576" y="3650"/>
                  </a:cubicBezTo>
                  <a:cubicBezTo>
                    <a:pt x="16991" y="3359"/>
                    <a:pt x="17363" y="2985"/>
                    <a:pt x="17696" y="2613"/>
                  </a:cubicBezTo>
                  <a:cubicBezTo>
                    <a:pt x="17737" y="2572"/>
                    <a:pt x="17737" y="2572"/>
                    <a:pt x="17737" y="2531"/>
                  </a:cubicBezTo>
                  <a:cubicBezTo>
                    <a:pt x="18400" y="3774"/>
                    <a:pt x="19146" y="4974"/>
                    <a:pt x="19104" y="6426"/>
                  </a:cubicBezTo>
                  <a:lnTo>
                    <a:pt x="19104" y="6508"/>
                  </a:lnTo>
                  <a:cubicBezTo>
                    <a:pt x="19104" y="7131"/>
                    <a:pt x="18896" y="7751"/>
                    <a:pt x="18524" y="8251"/>
                  </a:cubicBezTo>
                  <a:cubicBezTo>
                    <a:pt x="18068" y="8748"/>
                    <a:pt x="17446" y="9079"/>
                    <a:pt x="16825" y="9288"/>
                  </a:cubicBezTo>
                  <a:cubicBezTo>
                    <a:pt x="16038" y="9535"/>
                    <a:pt x="15249" y="9576"/>
                    <a:pt x="14420" y="9576"/>
                  </a:cubicBezTo>
                  <a:cubicBezTo>
                    <a:pt x="14172" y="9576"/>
                    <a:pt x="13923" y="9576"/>
                    <a:pt x="13676" y="9535"/>
                  </a:cubicBezTo>
                  <a:cubicBezTo>
                    <a:pt x="13385" y="9535"/>
                    <a:pt x="13136" y="9494"/>
                    <a:pt x="12846" y="9453"/>
                  </a:cubicBezTo>
                  <a:cubicBezTo>
                    <a:pt x="12556" y="9411"/>
                    <a:pt x="12308" y="9370"/>
                    <a:pt x="12058" y="9329"/>
                  </a:cubicBezTo>
                  <a:cubicBezTo>
                    <a:pt x="10483" y="9039"/>
                    <a:pt x="8950" y="8458"/>
                    <a:pt x="7501" y="7796"/>
                  </a:cubicBezTo>
                  <a:cubicBezTo>
                    <a:pt x="7292" y="7671"/>
                    <a:pt x="7086" y="7629"/>
                    <a:pt x="6879" y="7505"/>
                  </a:cubicBezTo>
                  <a:cubicBezTo>
                    <a:pt x="6673" y="7423"/>
                    <a:pt x="6464" y="7298"/>
                    <a:pt x="6299" y="7215"/>
                  </a:cubicBezTo>
                  <a:cubicBezTo>
                    <a:pt x="5883" y="7050"/>
                    <a:pt x="5429" y="6884"/>
                    <a:pt x="5096" y="6553"/>
                  </a:cubicBezTo>
                  <a:cubicBezTo>
                    <a:pt x="4517" y="6055"/>
                    <a:pt x="3937" y="5516"/>
                    <a:pt x="3356" y="5019"/>
                  </a:cubicBezTo>
                  <a:cubicBezTo>
                    <a:pt x="3232" y="4728"/>
                    <a:pt x="3066" y="4480"/>
                    <a:pt x="2860" y="4230"/>
                  </a:cubicBezTo>
                  <a:cubicBezTo>
                    <a:pt x="2693" y="4024"/>
                    <a:pt x="2487" y="3859"/>
                    <a:pt x="2279" y="3691"/>
                  </a:cubicBezTo>
                  <a:cubicBezTo>
                    <a:pt x="2238" y="3650"/>
                    <a:pt x="2156" y="3609"/>
                    <a:pt x="2114" y="3568"/>
                  </a:cubicBezTo>
                  <a:cubicBezTo>
                    <a:pt x="1823" y="3359"/>
                    <a:pt x="1492" y="3235"/>
                    <a:pt x="1202" y="3109"/>
                  </a:cubicBezTo>
                  <a:cubicBezTo>
                    <a:pt x="954" y="3068"/>
                    <a:pt x="705" y="3027"/>
                    <a:pt x="457" y="2986"/>
                  </a:cubicBezTo>
                  <a:cubicBezTo>
                    <a:pt x="289" y="2986"/>
                    <a:pt x="124" y="2986"/>
                    <a:pt x="1" y="3027"/>
                  </a:cubicBezTo>
                  <a:cubicBezTo>
                    <a:pt x="1" y="2862"/>
                    <a:pt x="42" y="2696"/>
                    <a:pt x="42" y="2531"/>
                  </a:cubicBezTo>
                  <a:cubicBezTo>
                    <a:pt x="124" y="2241"/>
                    <a:pt x="207" y="1908"/>
                    <a:pt x="374" y="1619"/>
                  </a:cubicBezTo>
                  <a:cubicBezTo>
                    <a:pt x="622" y="1079"/>
                    <a:pt x="1036" y="666"/>
                    <a:pt x="1576" y="375"/>
                  </a:cubicBezTo>
                  <a:cubicBezTo>
                    <a:pt x="1617" y="331"/>
                    <a:pt x="1659" y="290"/>
                    <a:pt x="1700" y="290"/>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1"/>
            <p:cNvSpPr/>
            <p:nvPr/>
          </p:nvSpPr>
          <p:spPr>
            <a:xfrm flipH="1">
              <a:off x="810986" y="3168288"/>
              <a:ext cx="212878" cy="239852"/>
            </a:xfrm>
            <a:custGeom>
              <a:avLst/>
              <a:gdLst/>
              <a:ahLst/>
              <a:cxnLst/>
              <a:rect l="l" t="t" r="r" b="b"/>
              <a:pathLst>
                <a:path w="5556" h="6260" extrusionOk="0">
                  <a:moveTo>
                    <a:pt x="745" y="5431"/>
                  </a:moveTo>
                  <a:lnTo>
                    <a:pt x="745" y="5431"/>
                  </a:lnTo>
                  <a:lnTo>
                    <a:pt x="620" y="5307"/>
                  </a:lnTo>
                  <a:cubicBezTo>
                    <a:pt x="662" y="5183"/>
                    <a:pt x="662" y="5058"/>
                    <a:pt x="579" y="4975"/>
                  </a:cubicBezTo>
                  <a:lnTo>
                    <a:pt x="579" y="4975"/>
                  </a:lnTo>
                  <a:cubicBezTo>
                    <a:pt x="497" y="4892"/>
                    <a:pt x="414" y="4851"/>
                    <a:pt x="332" y="4809"/>
                  </a:cubicBezTo>
                  <a:cubicBezTo>
                    <a:pt x="332" y="4809"/>
                    <a:pt x="332" y="4768"/>
                    <a:pt x="291" y="4768"/>
                  </a:cubicBezTo>
                  <a:cubicBezTo>
                    <a:pt x="166" y="4477"/>
                    <a:pt x="83" y="4187"/>
                    <a:pt x="42" y="3896"/>
                  </a:cubicBezTo>
                  <a:cubicBezTo>
                    <a:pt x="1" y="3524"/>
                    <a:pt x="42" y="3153"/>
                    <a:pt x="125" y="2780"/>
                  </a:cubicBezTo>
                  <a:cubicBezTo>
                    <a:pt x="166" y="2489"/>
                    <a:pt x="248" y="2240"/>
                    <a:pt x="373" y="1990"/>
                  </a:cubicBezTo>
                  <a:cubicBezTo>
                    <a:pt x="497" y="1743"/>
                    <a:pt x="620" y="1536"/>
                    <a:pt x="747" y="1287"/>
                  </a:cubicBezTo>
                  <a:cubicBezTo>
                    <a:pt x="870" y="1328"/>
                    <a:pt x="994" y="1246"/>
                    <a:pt x="1079" y="1162"/>
                  </a:cubicBezTo>
                  <a:cubicBezTo>
                    <a:pt x="1203" y="955"/>
                    <a:pt x="1367" y="746"/>
                    <a:pt x="1535" y="581"/>
                  </a:cubicBezTo>
                  <a:cubicBezTo>
                    <a:pt x="1782" y="374"/>
                    <a:pt x="2031" y="209"/>
                    <a:pt x="2322" y="124"/>
                  </a:cubicBezTo>
                  <a:cubicBezTo>
                    <a:pt x="2446" y="83"/>
                    <a:pt x="2572" y="43"/>
                    <a:pt x="2695" y="43"/>
                  </a:cubicBezTo>
                  <a:cubicBezTo>
                    <a:pt x="2943" y="0"/>
                    <a:pt x="3234" y="0"/>
                    <a:pt x="3482" y="84"/>
                  </a:cubicBezTo>
                  <a:cubicBezTo>
                    <a:pt x="3689" y="126"/>
                    <a:pt x="3855" y="167"/>
                    <a:pt x="4021" y="250"/>
                  </a:cubicBezTo>
                  <a:cubicBezTo>
                    <a:pt x="4228" y="374"/>
                    <a:pt x="4393" y="498"/>
                    <a:pt x="4560" y="664"/>
                  </a:cubicBezTo>
                  <a:cubicBezTo>
                    <a:pt x="4768" y="871"/>
                    <a:pt x="4975" y="1121"/>
                    <a:pt x="5099" y="1369"/>
                  </a:cubicBezTo>
                  <a:cubicBezTo>
                    <a:pt x="5472" y="2033"/>
                    <a:pt x="5555" y="2819"/>
                    <a:pt x="5431" y="3523"/>
                  </a:cubicBezTo>
                  <a:cubicBezTo>
                    <a:pt x="5225" y="4726"/>
                    <a:pt x="4436" y="5844"/>
                    <a:pt x="3194" y="6135"/>
                  </a:cubicBezTo>
                  <a:cubicBezTo>
                    <a:pt x="3153" y="6135"/>
                    <a:pt x="3153" y="6135"/>
                    <a:pt x="3111" y="6176"/>
                  </a:cubicBezTo>
                  <a:cubicBezTo>
                    <a:pt x="2820" y="6218"/>
                    <a:pt x="2531" y="6259"/>
                    <a:pt x="2241" y="6218"/>
                  </a:cubicBezTo>
                  <a:cubicBezTo>
                    <a:pt x="1992" y="6176"/>
                    <a:pt x="1701" y="6094"/>
                    <a:pt x="1495" y="6011"/>
                  </a:cubicBezTo>
                  <a:cubicBezTo>
                    <a:pt x="1371" y="5929"/>
                    <a:pt x="1205" y="5845"/>
                    <a:pt x="1123" y="5762"/>
                  </a:cubicBezTo>
                  <a:cubicBezTo>
                    <a:pt x="993" y="5679"/>
                    <a:pt x="869" y="5554"/>
                    <a:pt x="745" y="543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1"/>
            <p:cNvSpPr/>
            <p:nvPr/>
          </p:nvSpPr>
          <p:spPr>
            <a:xfrm flipH="1">
              <a:off x="384004" y="3630559"/>
              <a:ext cx="639861" cy="566870"/>
            </a:xfrm>
            <a:custGeom>
              <a:avLst/>
              <a:gdLst/>
              <a:ahLst/>
              <a:cxnLst/>
              <a:rect l="l" t="t" r="r" b="b"/>
              <a:pathLst>
                <a:path w="16700" h="14795" extrusionOk="0">
                  <a:moveTo>
                    <a:pt x="910" y="13840"/>
                  </a:moveTo>
                  <a:lnTo>
                    <a:pt x="910" y="13840"/>
                  </a:lnTo>
                  <a:cubicBezTo>
                    <a:pt x="869" y="13840"/>
                    <a:pt x="828" y="13840"/>
                    <a:pt x="787" y="13797"/>
                  </a:cubicBezTo>
                  <a:cubicBezTo>
                    <a:pt x="620" y="13715"/>
                    <a:pt x="454" y="13590"/>
                    <a:pt x="291" y="13425"/>
                  </a:cubicBezTo>
                  <a:cubicBezTo>
                    <a:pt x="207" y="13301"/>
                    <a:pt x="125" y="13177"/>
                    <a:pt x="83" y="13053"/>
                  </a:cubicBezTo>
                  <a:cubicBezTo>
                    <a:pt x="42" y="13012"/>
                    <a:pt x="42" y="12970"/>
                    <a:pt x="1" y="12929"/>
                  </a:cubicBezTo>
                  <a:lnTo>
                    <a:pt x="1" y="12847"/>
                  </a:lnTo>
                  <a:cubicBezTo>
                    <a:pt x="42" y="11810"/>
                    <a:pt x="1" y="10732"/>
                    <a:pt x="1" y="9696"/>
                  </a:cubicBezTo>
                  <a:lnTo>
                    <a:pt x="1" y="6300"/>
                  </a:lnTo>
                  <a:cubicBezTo>
                    <a:pt x="42" y="4642"/>
                    <a:pt x="42" y="2943"/>
                    <a:pt x="125" y="1243"/>
                  </a:cubicBezTo>
                  <a:cubicBezTo>
                    <a:pt x="291" y="828"/>
                    <a:pt x="497" y="415"/>
                    <a:pt x="662" y="1"/>
                  </a:cubicBezTo>
                  <a:cubicBezTo>
                    <a:pt x="1408" y="290"/>
                    <a:pt x="2155" y="580"/>
                    <a:pt x="2942" y="788"/>
                  </a:cubicBezTo>
                  <a:cubicBezTo>
                    <a:pt x="4061" y="1118"/>
                    <a:pt x="5221" y="1409"/>
                    <a:pt x="6423" y="1575"/>
                  </a:cubicBezTo>
                  <a:cubicBezTo>
                    <a:pt x="8744" y="1866"/>
                    <a:pt x="11106" y="1699"/>
                    <a:pt x="13385" y="1117"/>
                  </a:cubicBezTo>
                  <a:cubicBezTo>
                    <a:pt x="14048" y="993"/>
                    <a:pt x="14669" y="787"/>
                    <a:pt x="15291" y="538"/>
                  </a:cubicBezTo>
                  <a:cubicBezTo>
                    <a:pt x="15665" y="415"/>
                    <a:pt x="16078" y="290"/>
                    <a:pt x="16452" y="84"/>
                  </a:cubicBezTo>
                  <a:cubicBezTo>
                    <a:pt x="16658" y="2859"/>
                    <a:pt x="16699" y="5678"/>
                    <a:pt x="16658" y="8495"/>
                  </a:cubicBezTo>
                  <a:cubicBezTo>
                    <a:pt x="16658" y="9531"/>
                    <a:pt x="16617" y="10526"/>
                    <a:pt x="16575" y="11561"/>
                  </a:cubicBezTo>
                  <a:cubicBezTo>
                    <a:pt x="16534" y="12057"/>
                    <a:pt x="16534" y="12557"/>
                    <a:pt x="16493" y="13054"/>
                  </a:cubicBezTo>
                  <a:cubicBezTo>
                    <a:pt x="16493" y="13469"/>
                    <a:pt x="16452" y="13926"/>
                    <a:pt x="16493" y="14338"/>
                  </a:cubicBezTo>
                  <a:cubicBezTo>
                    <a:pt x="16119" y="14381"/>
                    <a:pt x="15788" y="14422"/>
                    <a:pt x="15415" y="14504"/>
                  </a:cubicBezTo>
                  <a:cubicBezTo>
                    <a:pt x="15332" y="14422"/>
                    <a:pt x="15250" y="14463"/>
                    <a:pt x="15167" y="14547"/>
                  </a:cubicBezTo>
                  <a:cubicBezTo>
                    <a:pt x="14960" y="14588"/>
                    <a:pt x="14710" y="14628"/>
                    <a:pt x="14463" y="14628"/>
                  </a:cubicBezTo>
                  <a:cubicBezTo>
                    <a:pt x="13758" y="14711"/>
                    <a:pt x="13053" y="14795"/>
                    <a:pt x="12307" y="14795"/>
                  </a:cubicBezTo>
                  <a:cubicBezTo>
                    <a:pt x="11602" y="14795"/>
                    <a:pt x="10899" y="14754"/>
                    <a:pt x="10194" y="14671"/>
                  </a:cubicBezTo>
                  <a:cubicBezTo>
                    <a:pt x="9862" y="14671"/>
                    <a:pt x="9531" y="14628"/>
                    <a:pt x="9199" y="14547"/>
                  </a:cubicBezTo>
                  <a:cubicBezTo>
                    <a:pt x="9158" y="14547"/>
                    <a:pt x="9075" y="14547"/>
                    <a:pt x="8993" y="14504"/>
                  </a:cubicBezTo>
                  <a:cubicBezTo>
                    <a:pt x="8951" y="14422"/>
                    <a:pt x="8869" y="14338"/>
                    <a:pt x="8785" y="14256"/>
                  </a:cubicBezTo>
                  <a:cubicBezTo>
                    <a:pt x="8703" y="14091"/>
                    <a:pt x="8412" y="14215"/>
                    <a:pt x="8453" y="14381"/>
                  </a:cubicBezTo>
                  <a:lnTo>
                    <a:pt x="8453" y="14422"/>
                  </a:lnTo>
                  <a:cubicBezTo>
                    <a:pt x="8329" y="14422"/>
                    <a:pt x="8247" y="14422"/>
                    <a:pt x="8164" y="14463"/>
                  </a:cubicBezTo>
                  <a:cubicBezTo>
                    <a:pt x="8123" y="14381"/>
                    <a:pt x="8123" y="14297"/>
                    <a:pt x="8082" y="14215"/>
                  </a:cubicBezTo>
                  <a:cubicBezTo>
                    <a:pt x="8041" y="14008"/>
                    <a:pt x="7998" y="13799"/>
                    <a:pt x="7998" y="13594"/>
                  </a:cubicBezTo>
                  <a:cubicBezTo>
                    <a:pt x="7916" y="13137"/>
                    <a:pt x="7833" y="12723"/>
                    <a:pt x="7792" y="12311"/>
                  </a:cubicBezTo>
                  <a:cubicBezTo>
                    <a:pt x="7666" y="11480"/>
                    <a:pt x="7584" y="10652"/>
                    <a:pt x="7542" y="9781"/>
                  </a:cubicBezTo>
                  <a:cubicBezTo>
                    <a:pt x="7460" y="8952"/>
                    <a:pt x="7419" y="8081"/>
                    <a:pt x="7419" y="7253"/>
                  </a:cubicBezTo>
                  <a:cubicBezTo>
                    <a:pt x="7419" y="6838"/>
                    <a:pt x="7419" y="6383"/>
                    <a:pt x="7377" y="5969"/>
                  </a:cubicBezTo>
                  <a:cubicBezTo>
                    <a:pt x="7377" y="5514"/>
                    <a:pt x="7336" y="5099"/>
                    <a:pt x="7377" y="4686"/>
                  </a:cubicBezTo>
                  <a:cubicBezTo>
                    <a:pt x="7377" y="4517"/>
                    <a:pt x="7129" y="4517"/>
                    <a:pt x="7129" y="4686"/>
                  </a:cubicBezTo>
                  <a:cubicBezTo>
                    <a:pt x="7088" y="5099"/>
                    <a:pt x="6921" y="5514"/>
                    <a:pt x="6879" y="5969"/>
                  </a:cubicBezTo>
                  <a:cubicBezTo>
                    <a:pt x="6797" y="6383"/>
                    <a:pt x="6755" y="6839"/>
                    <a:pt x="6755" y="7253"/>
                  </a:cubicBezTo>
                  <a:cubicBezTo>
                    <a:pt x="6673" y="8125"/>
                    <a:pt x="6673" y="8993"/>
                    <a:pt x="6673" y="9822"/>
                  </a:cubicBezTo>
                  <a:cubicBezTo>
                    <a:pt x="6714" y="10693"/>
                    <a:pt x="6797" y="11563"/>
                    <a:pt x="6921" y="12434"/>
                  </a:cubicBezTo>
                  <a:cubicBezTo>
                    <a:pt x="6963" y="12849"/>
                    <a:pt x="7045" y="13304"/>
                    <a:pt x="7088" y="13717"/>
                  </a:cubicBezTo>
                  <a:cubicBezTo>
                    <a:pt x="7129" y="13926"/>
                    <a:pt x="7170" y="14133"/>
                    <a:pt x="7211" y="14298"/>
                  </a:cubicBezTo>
                  <a:lnTo>
                    <a:pt x="7129" y="14298"/>
                  </a:lnTo>
                  <a:cubicBezTo>
                    <a:pt x="6755" y="14298"/>
                    <a:pt x="6383" y="14341"/>
                    <a:pt x="6010" y="14382"/>
                  </a:cubicBezTo>
                  <a:lnTo>
                    <a:pt x="4933" y="14382"/>
                  </a:lnTo>
                  <a:cubicBezTo>
                    <a:pt x="4228" y="14382"/>
                    <a:pt x="3481" y="14341"/>
                    <a:pt x="2777" y="14257"/>
                  </a:cubicBezTo>
                  <a:cubicBezTo>
                    <a:pt x="2153" y="14171"/>
                    <a:pt x="1449" y="14130"/>
                    <a:pt x="910" y="1384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1"/>
            <p:cNvSpPr/>
            <p:nvPr/>
          </p:nvSpPr>
          <p:spPr>
            <a:xfrm flipH="1">
              <a:off x="747575" y="3795543"/>
              <a:ext cx="85787" cy="385909"/>
            </a:xfrm>
            <a:custGeom>
              <a:avLst/>
              <a:gdLst/>
              <a:ahLst/>
              <a:cxnLst/>
              <a:rect l="l" t="t" r="r" b="b"/>
              <a:pathLst>
                <a:path w="2239" h="10072" extrusionOk="0">
                  <a:moveTo>
                    <a:pt x="2156" y="332"/>
                  </a:moveTo>
                  <a:lnTo>
                    <a:pt x="2156" y="376"/>
                  </a:lnTo>
                  <a:cubicBezTo>
                    <a:pt x="2114" y="788"/>
                    <a:pt x="1947" y="1204"/>
                    <a:pt x="1906" y="1659"/>
                  </a:cubicBezTo>
                  <a:cubicBezTo>
                    <a:pt x="1823" y="2074"/>
                    <a:pt x="1782" y="2530"/>
                    <a:pt x="1782" y="2943"/>
                  </a:cubicBezTo>
                  <a:cubicBezTo>
                    <a:pt x="1700" y="3814"/>
                    <a:pt x="1700" y="4682"/>
                    <a:pt x="1700" y="5512"/>
                  </a:cubicBezTo>
                  <a:cubicBezTo>
                    <a:pt x="1741" y="6383"/>
                    <a:pt x="1823" y="7253"/>
                    <a:pt x="1947" y="8124"/>
                  </a:cubicBezTo>
                  <a:cubicBezTo>
                    <a:pt x="1988" y="8538"/>
                    <a:pt x="2072" y="8993"/>
                    <a:pt x="2114" y="9407"/>
                  </a:cubicBezTo>
                  <a:cubicBezTo>
                    <a:pt x="2156" y="9615"/>
                    <a:pt x="2197" y="9824"/>
                    <a:pt x="2238" y="9989"/>
                  </a:cubicBezTo>
                  <a:lnTo>
                    <a:pt x="2156" y="9989"/>
                  </a:lnTo>
                  <a:cubicBezTo>
                    <a:pt x="1782" y="9989"/>
                    <a:pt x="1410" y="10030"/>
                    <a:pt x="1036" y="10071"/>
                  </a:cubicBezTo>
                  <a:lnTo>
                    <a:pt x="0" y="10071"/>
                  </a:lnTo>
                  <a:cubicBezTo>
                    <a:pt x="0" y="8496"/>
                    <a:pt x="0" y="7170"/>
                    <a:pt x="42" y="6257"/>
                  </a:cubicBezTo>
                  <a:cubicBezTo>
                    <a:pt x="331" y="1409"/>
                    <a:pt x="2197" y="0"/>
                    <a:pt x="2197" y="0"/>
                  </a:cubicBezTo>
                  <a:cubicBezTo>
                    <a:pt x="2156" y="125"/>
                    <a:pt x="2156" y="207"/>
                    <a:pt x="2156" y="332"/>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1"/>
            <p:cNvSpPr/>
            <p:nvPr/>
          </p:nvSpPr>
          <p:spPr>
            <a:xfrm flipH="1">
              <a:off x="384042" y="3630482"/>
              <a:ext cx="635148" cy="566870"/>
            </a:xfrm>
            <a:custGeom>
              <a:avLst/>
              <a:gdLst/>
              <a:ahLst/>
              <a:cxnLst/>
              <a:rect l="l" t="t" r="r" b="b"/>
              <a:pathLst>
                <a:path w="16577" h="14795" extrusionOk="0">
                  <a:moveTo>
                    <a:pt x="1" y="1325"/>
                  </a:moveTo>
                  <a:lnTo>
                    <a:pt x="1" y="1241"/>
                  </a:lnTo>
                  <a:cubicBezTo>
                    <a:pt x="166" y="827"/>
                    <a:pt x="374" y="413"/>
                    <a:pt x="539" y="0"/>
                  </a:cubicBezTo>
                  <a:cubicBezTo>
                    <a:pt x="1284" y="289"/>
                    <a:pt x="2031" y="579"/>
                    <a:pt x="2818" y="787"/>
                  </a:cubicBezTo>
                  <a:cubicBezTo>
                    <a:pt x="3938" y="1118"/>
                    <a:pt x="5098" y="1409"/>
                    <a:pt x="6300" y="1574"/>
                  </a:cubicBezTo>
                  <a:cubicBezTo>
                    <a:pt x="8621" y="1865"/>
                    <a:pt x="10983" y="1698"/>
                    <a:pt x="13262" y="1116"/>
                  </a:cubicBezTo>
                  <a:cubicBezTo>
                    <a:pt x="13925" y="993"/>
                    <a:pt x="14546" y="785"/>
                    <a:pt x="15168" y="538"/>
                  </a:cubicBezTo>
                  <a:cubicBezTo>
                    <a:pt x="15541" y="413"/>
                    <a:pt x="15955" y="289"/>
                    <a:pt x="16328" y="83"/>
                  </a:cubicBezTo>
                  <a:cubicBezTo>
                    <a:pt x="16535" y="2859"/>
                    <a:pt x="16576" y="5677"/>
                    <a:pt x="16535" y="8494"/>
                  </a:cubicBezTo>
                  <a:cubicBezTo>
                    <a:pt x="16535" y="9531"/>
                    <a:pt x="16493" y="10524"/>
                    <a:pt x="16452" y="11561"/>
                  </a:cubicBezTo>
                  <a:cubicBezTo>
                    <a:pt x="16411" y="12057"/>
                    <a:pt x="16411" y="12555"/>
                    <a:pt x="16370" y="13054"/>
                  </a:cubicBezTo>
                  <a:cubicBezTo>
                    <a:pt x="16370" y="13468"/>
                    <a:pt x="16328" y="13924"/>
                    <a:pt x="16370" y="14338"/>
                  </a:cubicBezTo>
                  <a:cubicBezTo>
                    <a:pt x="15996" y="14379"/>
                    <a:pt x="15665" y="14420"/>
                    <a:pt x="15292" y="14503"/>
                  </a:cubicBezTo>
                  <a:cubicBezTo>
                    <a:pt x="15209" y="14420"/>
                    <a:pt x="15127" y="14462"/>
                    <a:pt x="15043" y="14546"/>
                  </a:cubicBezTo>
                  <a:cubicBezTo>
                    <a:pt x="14837" y="14588"/>
                    <a:pt x="14587" y="14628"/>
                    <a:pt x="14340" y="14628"/>
                  </a:cubicBezTo>
                  <a:cubicBezTo>
                    <a:pt x="13635" y="14710"/>
                    <a:pt x="12929" y="14794"/>
                    <a:pt x="12184" y="14794"/>
                  </a:cubicBezTo>
                  <a:lnTo>
                    <a:pt x="11977" y="14794"/>
                  </a:lnTo>
                  <a:cubicBezTo>
                    <a:pt x="12847" y="11893"/>
                    <a:pt x="12972" y="6216"/>
                    <a:pt x="10901" y="4019"/>
                  </a:cubicBezTo>
                  <a:cubicBezTo>
                    <a:pt x="8828" y="1865"/>
                    <a:pt x="2736" y="1409"/>
                    <a:pt x="1" y="132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1"/>
            <p:cNvSpPr/>
            <p:nvPr/>
          </p:nvSpPr>
          <p:spPr>
            <a:xfrm flipH="1">
              <a:off x="253733" y="2340570"/>
              <a:ext cx="114332" cy="62492"/>
            </a:xfrm>
            <a:custGeom>
              <a:avLst/>
              <a:gdLst/>
              <a:ahLst/>
              <a:cxnLst/>
              <a:rect l="l" t="t" r="r" b="b"/>
              <a:pathLst>
                <a:path w="2984" h="1631" extrusionOk="0">
                  <a:moveTo>
                    <a:pt x="1710" y="1"/>
                  </a:moveTo>
                  <a:cubicBezTo>
                    <a:pt x="1664" y="1"/>
                    <a:pt x="1619" y="4"/>
                    <a:pt x="1575" y="12"/>
                  </a:cubicBezTo>
                  <a:cubicBezTo>
                    <a:pt x="1202" y="53"/>
                    <a:pt x="871" y="260"/>
                    <a:pt x="580" y="550"/>
                  </a:cubicBezTo>
                  <a:cubicBezTo>
                    <a:pt x="415" y="758"/>
                    <a:pt x="1" y="1256"/>
                    <a:pt x="208" y="1546"/>
                  </a:cubicBezTo>
                  <a:cubicBezTo>
                    <a:pt x="288" y="1589"/>
                    <a:pt x="329" y="1630"/>
                    <a:pt x="414" y="1630"/>
                  </a:cubicBezTo>
                  <a:cubicBezTo>
                    <a:pt x="661" y="1547"/>
                    <a:pt x="746" y="1215"/>
                    <a:pt x="870" y="1048"/>
                  </a:cubicBezTo>
                  <a:cubicBezTo>
                    <a:pt x="993" y="800"/>
                    <a:pt x="1242" y="593"/>
                    <a:pt x="1492" y="509"/>
                  </a:cubicBezTo>
                  <a:cubicBezTo>
                    <a:pt x="1605" y="464"/>
                    <a:pt x="1744" y="431"/>
                    <a:pt x="1887" y="431"/>
                  </a:cubicBezTo>
                  <a:cubicBezTo>
                    <a:pt x="2004" y="431"/>
                    <a:pt x="2125" y="453"/>
                    <a:pt x="2236" y="509"/>
                  </a:cubicBezTo>
                  <a:cubicBezTo>
                    <a:pt x="2486" y="674"/>
                    <a:pt x="2569" y="882"/>
                    <a:pt x="2651" y="1174"/>
                  </a:cubicBezTo>
                  <a:cubicBezTo>
                    <a:pt x="2651" y="1215"/>
                    <a:pt x="2693" y="1256"/>
                    <a:pt x="2735" y="1256"/>
                  </a:cubicBezTo>
                  <a:cubicBezTo>
                    <a:pt x="2817" y="1256"/>
                    <a:pt x="2858" y="1215"/>
                    <a:pt x="2900" y="1174"/>
                  </a:cubicBezTo>
                  <a:cubicBezTo>
                    <a:pt x="2983" y="840"/>
                    <a:pt x="2776" y="509"/>
                    <a:pt x="2569" y="344"/>
                  </a:cubicBezTo>
                  <a:cubicBezTo>
                    <a:pt x="2486" y="261"/>
                    <a:pt x="2404" y="220"/>
                    <a:pt x="2321" y="177"/>
                  </a:cubicBezTo>
                  <a:cubicBezTo>
                    <a:pt x="2150" y="75"/>
                    <a:pt x="1923" y="1"/>
                    <a:pt x="17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1"/>
            <p:cNvSpPr/>
            <p:nvPr/>
          </p:nvSpPr>
          <p:spPr>
            <a:xfrm flipH="1">
              <a:off x="550712" y="2207770"/>
              <a:ext cx="44484" cy="28545"/>
            </a:xfrm>
            <a:custGeom>
              <a:avLst/>
              <a:gdLst/>
              <a:ahLst/>
              <a:cxnLst/>
              <a:rect l="l" t="t" r="r" b="b"/>
              <a:pathLst>
                <a:path w="1161" h="745" extrusionOk="0">
                  <a:moveTo>
                    <a:pt x="663" y="0"/>
                  </a:moveTo>
                  <a:cubicBezTo>
                    <a:pt x="539" y="0"/>
                    <a:pt x="454" y="41"/>
                    <a:pt x="331" y="83"/>
                  </a:cubicBezTo>
                  <a:cubicBezTo>
                    <a:pt x="248" y="124"/>
                    <a:pt x="166" y="166"/>
                    <a:pt x="82" y="249"/>
                  </a:cubicBezTo>
                  <a:cubicBezTo>
                    <a:pt x="41" y="373"/>
                    <a:pt x="0" y="540"/>
                    <a:pt x="124" y="621"/>
                  </a:cubicBezTo>
                  <a:cubicBezTo>
                    <a:pt x="248" y="745"/>
                    <a:pt x="373" y="745"/>
                    <a:pt x="498" y="745"/>
                  </a:cubicBezTo>
                  <a:lnTo>
                    <a:pt x="663" y="745"/>
                  </a:lnTo>
                  <a:cubicBezTo>
                    <a:pt x="787" y="745"/>
                    <a:pt x="869" y="704"/>
                    <a:pt x="953" y="662"/>
                  </a:cubicBezTo>
                  <a:cubicBezTo>
                    <a:pt x="1118" y="580"/>
                    <a:pt x="1160" y="290"/>
                    <a:pt x="994" y="166"/>
                  </a:cubicBezTo>
                  <a:cubicBezTo>
                    <a:pt x="911" y="42"/>
                    <a:pt x="828" y="0"/>
                    <a:pt x="6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1"/>
            <p:cNvSpPr/>
            <p:nvPr/>
          </p:nvSpPr>
          <p:spPr>
            <a:xfrm flipH="1">
              <a:off x="503087" y="2280338"/>
              <a:ext cx="82569" cy="95788"/>
            </a:xfrm>
            <a:custGeom>
              <a:avLst/>
              <a:gdLst/>
              <a:ahLst/>
              <a:cxnLst/>
              <a:rect l="l" t="t" r="r" b="b"/>
              <a:pathLst>
                <a:path w="2155" h="2500" extrusionOk="0">
                  <a:moveTo>
                    <a:pt x="1194" y="0"/>
                  </a:moveTo>
                  <a:cubicBezTo>
                    <a:pt x="981" y="0"/>
                    <a:pt x="758" y="81"/>
                    <a:pt x="622" y="217"/>
                  </a:cubicBezTo>
                  <a:cubicBezTo>
                    <a:pt x="290" y="261"/>
                    <a:pt x="124" y="632"/>
                    <a:pt x="42" y="922"/>
                  </a:cubicBezTo>
                  <a:cubicBezTo>
                    <a:pt x="0" y="1254"/>
                    <a:pt x="42" y="1585"/>
                    <a:pt x="208" y="1918"/>
                  </a:cubicBezTo>
                  <a:cubicBezTo>
                    <a:pt x="374" y="2249"/>
                    <a:pt x="705" y="2496"/>
                    <a:pt x="1120" y="2496"/>
                  </a:cubicBezTo>
                  <a:cubicBezTo>
                    <a:pt x="1144" y="2499"/>
                    <a:pt x="1167" y="2500"/>
                    <a:pt x="1191" y="2500"/>
                  </a:cubicBezTo>
                  <a:cubicBezTo>
                    <a:pt x="1533" y="2500"/>
                    <a:pt x="1832" y="2225"/>
                    <a:pt x="1948" y="1874"/>
                  </a:cubicBezTo>
                  <a:cubicBezTo>
                    <a:pt x="2154" y="1254"/>
                    <a:pt x="2072" y="217"/>
                    <a:pt x="1326" y="11"/>
                  </a:cubicBezTo>
                  <a:cubicBezTo>
                    <a:pt x="1283" y="4"/>
                    <a:pt x="1239" y="0"/>
                    <a:pt x="119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1"/>
            <p:cNvSpPr/>
            <p:nvPr/>
          </p:nvSpPr>
          <p:spPr>
            <a:xfrm flipH="1">
              <a:off x="750717" y="2281373"/>
              <a:ext cx="85826" cy="90615"/>
            </a:xfrm>
            <a:custGeom>
              <a:avLst/>
              <a:gdLst/>
              <a:ahLst/>
              <a:cxnLst/>
              <a:rect l="l" t="t" r="r" b="b"/>
              <a:pathLst>
                <a:path w="2240" h="2365" extrusionOk="0">
                  <a:moveTo>
                    <a:pt x="1098" y="0"/>
                  </a:moveTo>
                  <a:cubicBezTo>
                    <a:pt x="862" y="0"/>
                    <a:pt x="628" y="119"/>
                    <a:pt x="496" y="315"/>
                  </a:cubicBezTo>
                  <a:cubicBezTo>
                    <a:pt x="414" y="356"/>
                    <a:pt x="331" y="480"/>
                    <a:pt x="249" y="563"/>
                  </a:cubicBezTo>
                  <a:cubicBezTo>
                    <a:pt x="83" y="852"/>
                    <a:pt x="0" y="1186"/>
                    <a:pt x="83" y="1517"/>
                  </a:cubicBezTo>
                  <a:cubicBezTo>
                    <a:pt x="188" y="2015"/>
                    <a:pt x="659" y="2365"/>
                    <a:pt x="1116" y="2365"/>
                  </a:cubicBezTo>
                  <a:cubicBezTo>
                    <a:pt x="1381" y="2365"/>
                    <a:pt x="1641" y="2247"/>
                    <a:pt x="1824" y="1973"/>
                  </a:cubicBezTo>
                  <a:cubicBezTo>
                    <a:pt x="2239" y="1395"/>
                    <a:pt x="2071" y="234"/>
                    <a:pt x="1284" y="26"/>
                  </a:cubicBezTo>
                  <a:cubicBezTo>
                    <a:pt x="1224" y="9"/>
                    <a:pt x="1161" y="0"/>
                    <a:pt x="10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1"/>
            <p:cNvSpPr/>
            <p:nvPr/>
          </p:nvSpPr>
          <p:spPr>
            <a:xfrm flipH="1">
              <a:off x="151164" y="1812052"/>
              <a:ext cx="1880807" cy="3237464"/>
            </a:xfrm>
            <a:custGeom>
              <a:avLst/>
              <a:gdLst/>
              <a:ahLst/>
              <a:cxnLst/>
              <a:rect l="l" t="t" r="r" b="b"/>
              <a:pathLst>
                <a:path w="49088" h="84496" extrusionOk="0">
                  <a:moveTo>
                    <a:pt x="36255" y="962"/>
                  </a:moveTo>
                  <a:cubicBezTo>
                    <a:pt x="36795" y="962"/>
                    <a:pt x="37334" y="962"/>
                    <a:pt x="37829" y="1044"/>
                  </a:cubicBezTo>
                  <a:cubicBezTo>
                    <a:pt x="38327" y="1127"/>
                    <a:pt x="38866" y="1169"/>
                    <a:pt x="39363" y="1293"/>
                  </a:cubicBezTo>
                  <a:cubicBezTo>
                    <a:pt x="40234" y="1459"/>
                    <a:pt x="41021" y="1749"/>
                    <a:pt x="41811" y="2162"/>
                  </a:cubicBezTo>
                  <a:cubicBezTo>
                    <a:pt x="43012" y="2867"/>
                    <a:pt x="44006" y="3819"/>
                    <a:pt x="44835" y="4938"/>
                  </a:cubicBezTo>
                  <a:cubicBezTo>
                    <a:pt x="45042" y="5270"/>
                    <a:pt x="45249" y="5603"/>
                    <a:pt x="45416" y="5934"/>
                  </a:cubicBezTo>
                  <a:lnTo>
                    <a:pt x="45663" y="6430"/>
                  </a:lnTo>
                  <a:cubicBezTo>
                    <a:pt x="46037" y="7177"/>
                    <a:pt x="46285" y="7922"/>
                    <a:pt x="46453" y="8751"/>
                  </a:cubicBezTo>
                  <a:cubicBezTo>
                    <a:pt x="46700" y="9910"/>
                    <a:pt x="46700" y="11070"/>
                    <a:pt x="46576" y="12273"/>
                  </a:cubicBezTo>
                  <a:cubicBezTo>
                    <a:pt x="46453" y="12232"/>
                    <a:pt x="46327" y="12191"/>
                    <a:pt x="46203" y="12191"/>
                  </a:cubicBezTo>
                  <a:cubicBezTo>
                    <a:pt x="46120" y="12150"/>
                    <a:pt x="45996" y="12150"/>
                    <a:pt x="45913" y="12150"/>
                  </a:cubicBezTo>
                  <a:cubicBezTo>
                    <a:pt x="45913" y="11651"/>
                    <a:pt x="45872" y="11154"/>
                    <a:pt x="45789" y="10657"/>
                  </a:cubicBezTo>
                  <a:cubicBezTo>
                    <a:pt x="45622" y="9413"/>
                    <a:pt x="45291" y="8252"/>
                    <a:pt x="44752" y="7134"/>
                  </a:cubicBezTo>
                  <a:cubicBezTo>
                    <a:pt x="43757" y="5061"/>
                    <a:pt x="42142" y="3320"/>
                    <a:pt x="39987" y="2407"/>
                  </a:cubicBezTo>
                  <a:cubicBezTo>
                    <a:pt x="39007" y="1998"/>
                    <a:pt x="37952" y="1776"/>
                    <a:pt x="36899" y="1776"/>
                  </a:cubicBezTo>
                  <a:cubicBezTo>
                    <a:pt x="36035" y="1776"/>
                    <a:pt x="35172" y="1925"/>
                    <a:pt x="34352" y="2242"/>
                  </a:cubicBezTo>
                  <a:cubicBezTo>
                    <a:pt x="33481" y="2575"/>
                    <a:pt x="32610" y="3113"/>
                    <a:pt x="31947" y="3775"/>
                  </a:cubicBezTo>
                  <a:cubicBezTo>
                    <a:pt x="31244" y="4481"/>
                    <a:pt x="30745" y="5392"/>
                    <a:pt x="30082" y="6139"/>
                  </a:cubicBezTo>
                  <a:cubicBezTo>
                    <a:pt x="29461" y="6926"/>
                    <a:pt x="28590" y="7464"/>
                    <a:pt x="27596" y="7589"/>
                  </a:cubicBezTo>
                  <a:cubicBezTo>
                    <a:pt x="27420" y="7618"/>
                    <a:pt x="27244" y="7631"/>
                    <a:pt x="27070" y="7631"/>
                  </a:cubicBezTo>
                  <a:cubicBezTo>
                    <a:pt x="26752" y="7631"/>
                    <a:pt x="26440" y="7586"/>
                    <a:pt x="26145" y="7505"/>
                  </a:cubicBezTo>
                  <a:cubicBezTo>
                    <a:pt x="26062" y="7505"/>
                    <a:pt x="25980" y="7464"/>
                    <a:pt x="25897" y="7464"/>
                  </a:cubicBezTo>
                  <a:lnTo>
                    <a:pt x="26227" y="7464"/>
                  </a:lnTo>
                  <a:cubicBezTo>
                    <a:pt x="26436" y="7464"/>
                    <a:pt x="26643" y="7423"/>
                    <a:pt x="26808" y="7382"/>
                  </a:cubicBezTo>
                  <a:cubicBezTo>
                    <a:pt x="27140" y="7258"/>
                    <a:pt x="27596" y="7091"/>
                    <a:pt x="27720" y="6801"/>
                  </a:cubicBezTo>
                  <a:cubicBezTo>
                    <a:pt x="27762" y="6758"/>
                    <a:pt x="27762" y="6717"/>
                    <a:pt x="27762" y="6717"/>
                  </a:cubicBezTo>
                  <a:cubicBezTo>
                    <a:pt x="28051" y="6431"/>
                    <a:pt x="28299" y="6141"/>
                    <a:pt x="28506" y="5852"/>
                  </a:cubicBezTo>
                  <a:cubicBezTo>
                    <a:pt x="29169" y="4982"/>
                    <a:pt x="29625" y="3945"/>
                    <a:pt x="30413" y="3158"/>
                  </a:cubicBezTo>
                  <a:cubicBezTo>
                    <a:pt x="31905" y="1666"/>
                    <a:pt x="34184" y="1003"/>
                    <a:pt x="36255" y="962"/>
                  </a:cubicBezTo>
                  <a:close/>
                  <a:moveTo>
                    <a:pt x="27511" y="12111"/>
                  </a:moveTo>
                  <a:cubicBezTo>
                    <a:pt x="27885" y="12235"/>
                    <a:pt x="28257" y="12317"/>
                    <a:pt x="28629" y="12401"/>
                  </a:cubicBezTo>
                  <a:cubicBezTo>
                    <a:pt x="28672" y="12483"/>
                    <a:pt x="28713" y="12566"/>
                    <a:pt x="28754" y="12690"/>
                  </a:cubicBezTo>
                  <a:cubicBezTo>
                    <a:pt x="28587" y="12608"/>
                    <a:pt x="28463" y="12608"/>
                    <a:pt x="28339" y="12567"/>
                  </a:cubicBezTo>
                  <a:cubicBezTo>
                    <a:pt x="28050" y="12567"/>
                    <a:pt x="27759" y="12649"/>
                    <a:pt x="27511" y="12856"/>
                  </a:cubicBezTo>
                  <a:cubicBezTo>
                    <a:pt x="27410" y="12956"/>
                    <a:pt x="27499" y="13139"/>
                    <a:pt x="27646" y="13139"/>
                  </a:cubicBezTo>
                  <a:cubicBezTo>
                    <a:pt x="27681" y="13139"/>
                    <a:pt x="27719" y="13128"/>
                    <a:pt x="27759" y="13104"/>
                  </a:cubicBezTo>
                  <a:cubicBezTo>
                    <a:pt x="27881" y="13043"/>
                    <a:pt x="28025" y="13005"/>
                    <a:pt x="28158" y="13005"/>
                  </a:cubicBezTo>
                  <a:cubicBezTo>
                    <a:pt x="28206" y="13005"/>
                    <a:pt x="28253" y="13010"/>
                    <a:pt x="28298" y="13021"/>
                  </a:cubicBezTo>
                  <a:cubicBezTo>
                    <a:pt x="28504" y="13064"/>
                    <a:pt x="28629" y="13230"/>
                    <a:pt x="28837" y="13271"/>
                  </a:cubicBezTo>
                  <a:cubicBezTo>
                    <a:pt x="28878" y="13810"/>
                    <a:pt x="28795" y="14347"/>
                    <a:pt x="28713" y="14888"/>
                  </a:cubicBezTo>
                  <a:cubicBezTo>
                    <a:pt x="28588" y="14804"/>
                    <a:pt x="28423" y="14804"/>
                    <a:pt x="28258" y="14719"/>
                  </a:cubicBezTo>
                  <a:cubicBezTo>
                    <a:pt x="28133" y="14678"/>
                    <a:pt x="27968" y="14596"/>
                    <a:pt x="27801" y="14513"/>
                  </a:cubicBezTo>
                  <a:cubicBezTo>
                    <a:pt x="27512" y="14347"/>
                    <a:pt x="27263" y="14098"/>
                    <a:pt x="27139" y="13767"/>
                  </a:cubicBezTo>
                  <a:cubicBezTo>
                    <a:pt x="27013" y="13478"/>
                    <a:pt x="27013" y="13187"/>
                    <a:pt x="27095" y="12854"/>
                  </a:cubicBezTo>
                  <a:cubicBezTo>
                    <a:pt x="27139" y="12731"/>
                    <a:pt x="27180" y="12566"/>
                    <a:pt x="27263" y="12442"/>
                  </a:cubicBezTo>
                  <a:cubicBezTo>
                    <a:pt x="27304" y="12358"/>
                    <a:pt x="27386" y="12317"/>
                    <a:pt x="27428" y="12235"/>
                  </a:cubicBezTo>
                  <a:cubicBezTo>
                    <a:pt x="27470" y="12192"/>
                    <a:pt x="27470" y="12152"/>
                    <a:pt x="27511" y="12111"/>
                  </a:cubicBezTo>
                  <a:close/>
                  <a:moveTo>
                    <a:pt x="38284" y="8546"/>
                  </a:moveTo>
                  <a:lnTo>
                    <a:pt x="38284" y="8588"/>
                  </a:lnTo>
                  <a:cubicBezTo>
                    <a:pt x="38367" y="9003"/>
                    <a:pt x="38533" y="9375"/>
                    <a:pt x="38782" y="9705"/>
                  </a:cubicBezTo>
                  <a:cubicBezTo>
                    <a:pt x="39030" y="10036"/>
                    <a:pt x="39320" y="10327"/>
                    <a:pt x="39652" y="10536"/>
                  </a:cubicBezTo>
                  <a:cubicBezTo>
                    <a:pt x="39817" y="10701"/>
                    <a:pt x="40107" y="10949"/>
                    <a:pt x="40397" y="11032"/>
                  </a:cubicBezTo>
                  <a:cubicBezTo>
                    <a:pt x="40728" y="11279"/>
                    <a:pt x="41101" y="11446"/>
                    <a:pt x="41475" y="11653"/>
                  </a:cubicBezTo>
                  <a:cubicBezTo>
                    <a:pt x="41931" y="11901"/>
                    <a:pt x="42385" y="12151"/>
                    <a:pt x="42594" y="12647"/>
                  </a:cubicBezTo>
                  <a:cubicBezTo>
                    <a:pt x="42720" y="12894"/>
                    <a:pt x="42761" y="13143"/>
                    <a:pt x="42761" y="13393"/>
                  </a:cubicBezTo>
                  <a:lnTo>
                    <a:pt x="42761" y="13849"/>
                  </a:lnTo>
                  <a:cubicBezTo>
                    <a:pt x="42720" y="13931"/>
                    <a:pt x="42720" y="13972"/>
                    <a:pt x="42720" y="14055"/>
                  </a:cubicBezTo>
                  <a:cubicBezTo>
                    <a:pt x="42720" y="14096"/>
                    <a:pt x="42761" y="14138"/>
                    <a:pt x="42761" y="14180"/>
                  </a:cubicBezTo>
                  <a:cubicBezTo>
                    <a:pt x="42761" y="14180"/>
                    <a:pt x="42784" y="14249"/>
                    <a:pt x="42796" y="14249"/>
                  </a:cubicBezTo>
                  <a:cubicBezTo>
                    <a:pt x="42800" y="14249"/>
                    <a:pt x="42803" y="14241"/>
                    <a:pt x="42803" y="14221"/>
                  </a:cubicBezTo>
                  <a:cubicBezTo>
                    <a:pt x="42803" y="14303"/>
                    <a:pt x="42844" y="14345"/>
                    <a:pt x="42885" y="14386"/>
                  </a:cubicBezTo>
                  <a:cubicBezTo>
                    <a:pt x="42844" y="14468"/>
                    <a:pt x="42844" y="14511"/>
                    <a:pt x="42885" y="14593"/>
                  </a:cubicBezTo>
                  <a:cubicBezTo>
                    <a:pt x="42885" y="14689"/>
                    <a:pt x="42959" y="14785"/>
                    <a:pt x="43050" y="14785"/>
                  </a:cubicBezTo>
                  <a:cubicBezTo>
                    <a:pt x="43077" y="14785"/>
                    <a:pt x="43105" y="14777"/>
                    <a:pt x="43132" y="14758"/>
                  </a:cubicBezTo>
                  <a:cubicBezTo>
                    <a:pt x="43382" y="14552"/>
                    <a:pt x="43548" y="14262"/>
                    <a:pt x="43796" y="14014"/>
                  </a:cubicBezTo>
                  <a:cubicBezTo>
                    <a:pt x="44003" y="13766"/>
                    <a:pt x="44294" y="13518"/>
                    <a:pt x="44583" y="13351"/>
                  </a:cubicBezTo>
                  <a:cubicBezTo>
                    <a:pt x="44874" y="13184"/>
                    <a:pt x="45164" y="13102"/>
                    <a:pt x="45452" y="13060"/>
                  </a:cubicBezTo>
                  <a:cubicBezTo>
                    <a:pt x="45563" y="13032"/>
                    <a:pt x="45679" y="13018"/>
                    <a:pt x="45796" y="13018"/>
                  </a:cubicBezTo>
                  <a:cubicBezTo>
                    <a:pt x="46029" y="13018"/>
                    <a:pt x="46268" y="13073"/>
                    <a:pt x="46489" y="13184"/>
                  </a:cubicBezTo>
                  <a:lnTo>
                    <a:pt x="46489" y="13225"/>
                  </a:lnTo>
                  <a:cubicBezTo>
                    <a:pt x="46985" y="13475"/>
                    <a:pt x="47317" y="14012"/>
                    <a:pt x="47235" y="14593"/>
                  </a:cubicBezTo>
                  <a:cubicBezTo>
                    <a:pt x="47194" y="14717"/>
                    <a:pt x="47152" y="14801"/>
                    <a:pt x="47111" y="14925"/>
                  </a:cubicBezTo>
                  <a:cubicBezTo>
                    <a:pt x="46986" y="15214"/>
                    <a:pt x="46739" y="15505"/>
                    <a:pt x="46490" y="15711"/>
                  </a:cubicBezTo>
                  <a:cubicBezTo>
                    <a:pt x="46324" y="15879"/>
                    <a:pt x="46158" y="16002"/>
                    <a:pt x="45993" y="16084"/>
                  </a:cubicBezTo>
                  <a:cubicBezTo>
                    <a:pt x="45661" y="16333"/>
                    <a:pt x="45289" y="16501"/>
                    <a:pt x="44915" y="16623"/>
                  </a:cubicBezTo>
                  <a:cubicBezTo>
                    <a:pt x="44583" y="16747"/>
                    <a:pt x="44252" y="16788"/>
                    <a:pt x="43921" y="16912"/>
                  </a:cubicBezTo>
                  <a:cubicBezTo>
                    <a:pt x="43878" y="16912"/>
                    <a:pt x="43796" y="16912"/>
                    <a:pt x="43713" y="16995"/>
                  </a:cubicBezTo>
                  <a:cubicBezTo>
                    <a:pt x="43672" y="16995"/>
                    <a:pt x="43672" y="16995"/>
                    <a:pt x="43672" y="17037"/>
                  </a:cubicBezTo>
                  <a:cubicBezTo>
                    <a:pt x="43548" y="17078"/>
                    <a:pt x="43507" y="17160"/>
                    <a:pt x="43507" y="17284"/>
                  </a:cubicBezTo>
                  <a:cubicBezTo>
                    <a:pt x="43341" y="17450"/>
                    <a:pt x="43216" y="17699"/>
                    <a:pt x="43091" y="17906"/>
                  </a:cubicBezTo>
                  <a:cubicBezTo>
                    <a:pt x="42926" y="18197"/>
                    <a:pt x="42761" y="18488"/>
                    <a:pt x="42553" y="18736"/>
                  </a:cubicBezTo>
                  <a:cubicBezTo>
                    <a:pt x="42139" y="19275"/>
                    <a:pt x="41601" y="19772"/>
                    <a:pt x="41060" y="20187"/>
                  </a:cubicBezTo>
                  <a:cubicBezTo>
                    <a:pt x="40023" y="20934"/>
                    <a:pt x="38865" y="21389"/>
                    <a:pt x="37620" y="21554"/>
                  </a:cubicBezTo>
                  <a:cubicBezTo>
                    <a:pt x="37702" y="21306"/>
                    <a:pt x="37827" y="21015"/>
                    <a:pt x="37909" y="20766"/>
                  </a:cubicBezTo>
                  <a:cubicBezTo>
                    <a:pt x="37951" y="20724"/>
                    <a:pt x="37951" y="20683"/>
                    <a:pt x="37993" y="20642"/>
                  </a:cubicBezTo>
                  <a:cubicBezTo>
                    <a:pt x="38159" y="20270"/>
                    <a:pt x="38324" y="19939"/>
                    <a:pt x="38449" y="19565"/>
                  </a:cubicBezTo>
                  <a:cubicBezTo>
                    <a:pt x="38533" y="19400"/>
                    <a:pt x="38615" y="19233"/>
                    <a:pt x="38699" y="19068"/>
                  </a:cubicBezTo>
                  <a:cubicBezTo>
                    <a:pt x="38781" y="18862"/>
                    <a:pt x="38906" y="18696"/>
                    <a:pt x="38947" y="18489"/>
                  </a:cubicBezTo>
                  <a:cubicBezTo>
                    <a:pt x="39071" y="18158"/>
                    <a:pt x="39071" y="17742"/>
                    <a:pt x="38989" y="17411"/>
                  </a:cubicBezTo>
                  <a:cubicBezTo>
                    <a:pt x="38819" y="16867"/>
                    <a:pt x="38314" y="16435"/>
                    <a:pt x="37772" y="16435"/>
                  </a:cubicBezTo>
                  <a:cubicBezTo>
                    <a:pt x="37653" y="16435"/>
                    <a:pt x="37532" y="16456"/>
                    <a:pt x="37413" y="16501"/>
                  </a:cubicBezTo>
                  <a:cubicBezTo>
                    <a:pt x="37081" y="16624"/>
                    <a:pt x="36915" y="16831"/>
                    <a:pt x="36709" y="17080"/>
                  </a:cubicBezTo>
                  <a:cubicBezTo>
                    <a:pt x="36626" y="17204"/>
                    <a:pt x="36585" y="17329"/>
                    <a:pt x="36544" y="17453"/>
                  </a:cubicBezTo>
                  <a:cubicBezTo>
                    <a:pt x="36503" y="17535"/>
                    <a:pt x="36503" y="17618"/>
                    <a:pt x="36503" y="17701"/>
                  </a:cubicBezTo>
                  <a:cubicBezTo>
                    <a:pt x="36294" y="18116"/>
                    <a:pt x="36128" y="18531"/>
                    <a:pt x="35922" y="18944"/>
                  </a:cubicBezTo>
                  <a:cubicBezTo>
                    <a:pt x="35716" y="19068"/>
                    <a:pt x="35466" y="19150"/>
                    <a:pt x="35217" y="19150"/>
                  </a:cubicBezTo>
                  <a:cubicBezTo>
                    <a:pt x="34929" y="19150"/>
                    <a:pt x="34596" y="19027"/>
                    <a:pt x="34348" y="18862"/>
                  </a:cubicBezTo>
                  <a:cubicBezTo>
                    <a:pt x="34058" y="18694"/>
                    <a:pt x="33892" y="18489"/>
                    <a:pt x="33643" y="18240"/>
                  </a:cubicBezTo>
                  <a:cubicBezTo>
                    <a:pt x="33620" y="18217"/>
                    <a:pt x="33588" y="18206"/>
                    <a:pt x="33553" y="18206"/>
                  </a:cubicBezTo>
                  <a:cubicBezTo>
                    <a:pt x="33465" y="18206"/>
                    <a:pt x="33366" y="18275"/>
                    <a:pt x="33396" y="18363"/>
                  </a:cubicBezTo>
                  <a:cubicBezTo>
                    <a:pt x="33478" y="19192"/>
                    <a:pt x="34389" y="19774"/>
                    <a:pt x="35177" y="19856"/>
                  </a:cubicBezTo>
                  <a:lnTo>
                    <a:pt x="35551" y="19856"/>
                  </a:lnTo>
                  <a:cubicBezTo>
                    <a:pt x="35343" y="20352"/>
                    <a:pt x="35095" y="20892"/>
                    <a:pt x="34889" y="21389"/>
                  </a:cubicBezTo>
                  <a:cubicBezTo>
                    <a:pt x="34102" y="21226"/>
                    <a:pt x="33314" y="20937"/>
                    <a:pt x="32609" y="20522"/>
                  </a:cubicBezTo>
                  <a:cubicBezTo>
                    <a:pt x="31905" y="20150"/>
                    <a:pt x="31283" y="19694"/>
                    <a:pt x="30703" y="19155"/>
                  </a:cubicBezTo>
                  <a:cubicBezTo>
                    <a:pt x="30122" y="18616"/>
                    <a:pt x="29667" y="17995"/>
                    <a:pt x="29501" y="17208"/>
                  </a:cubicBezTo>
                  <a:cubicBezTo>
                    <a:pt x="29251" y="16253"/>
                    <a:pt x="29583" y="15219"/>
                    <a:pt x="29542" y="14223"/>
                  </a:cubicBezTo>
                  <a:cubicBezTo>
                    <a:pt x="29501" y="13604"/>
                    <a:pt x="29418" y="12980"/>
                    <a:pt x="29086" y="12442"/>
                  </a:cubicBezTo>
                  <a:lnTo>
                    <a:pt x="29086" y="12442"/>
                  </a:lnTo>
                  <a:cubicBezTo>
                    <a:pt x="29501" y="12483"/>
                    <a:pt x="29915" y="12483"/>
                    <a:pt x="30371" y="12483"/>
                  </a:cubicBezTo>
                  <a:cubicBezTo>
                    <a:pt x="31572" y="12401"/>
                    <a:pt x="32733" y="12111"/>
                    <a:pt x="33892" y="11737"/>
                  </a:cubicBezTo>
                  <a:cubicBezTo>
                    <a:pt x="34929" y="11364"/>
                    <a:pt x="35965" y="10908"/>
                    <a:pt x="36834" y="10205"/>
                  </a:cubicBezTo>
                  <a:cubicBezTo>
                    <a:pt x="37415" y="9747"/>
                    <a:pt x="37952" y="9209"/>
                    <a:pt x="38284" y="8546"/>
                  </a:cubicBezTo>
                  <a:close/>
                  <a:moveTo>
                    <a:pt x="34349" y="22719"/>
                  </a:moveTo>
                  <a:cubicBezTo>
                    <a:pt x="34017" y="23465"/>
                    <a:pt x="33728" y="24212"/>
                    <a:pt x="33437" y="24958"/>
                  </a:cubicBezTo>
                  <a:cubicBezTo>
                    <a:pt x="33229" y="24750"/>
                    <a:pt x="33105" y="24543"/>
                    <a:pt x="32981" y="24294"/>
                  </a:cubicBezTo>
                  <a:cubicBezTo>
                    <a:pt x="32857" y="24127"/>
                    <a:pt x="32815" y="23961"/>
                    <a:pt x="32733" y="23755"/>
                  </a:cubicBezTo>
                  <a:cubicBezTo>
                    <a:pt x="33065" y="23712"/>
                    <a:pt x="33439" y="23589"/>
                    <a:pt x="33728" y="23382"/>
                  </a:cubicBezTo>
                  <a:cubicBezTo>
                    <a:pt x="33935" y="23216"/>
                    <a:pt x="34184" y="23010"/>
                    <a:pt x="34349" y="22719"/>
                  </a:cubicBezTo>
                  <a:close/>
                  <a:moveTo>
                    <a:pt x="38616" y="22344"/>
                  </a:moveTo>
                  <a:lnTo>
                    <a:pt x="38616" y="22344"/>
                  </a:lnTo>
                  <a:cubicBezTo>
                    <a:pt x="38618" y="22387"/>
                    <a:pt x="38618" y="22427"/>
                    <a:pt x="38577" y="22469"/>
                  </a:cubicBezTo>
                  <a:lnTo>
                    <a:pt x="38577" y="22719"/>
                  </a:lnTo>
                  <a:lnTo>
                    <a:pt x="38577" y="22802"/>
                  </a:lnTo>
                  <a:lnTo>
                    <a:pt x="38577" y="22843"/>
                  </a:lnTo>
                  <a:cubicBezTo>
                    <a:pt x="38577" y="22925"/>
                    <a:pt x="38577" y="23009"/>
                    <a:pt x="38618" y="23091"/>
                  </a:cubicBezTo>
                  <a:cubicBezTo>
                    <a:pt x="38618" y="23215"/>
                    <a:pt x="38618" y="23299"/>
                    <a:pt x="38659" y="23382"/>
                  </a:cubicBezTo>
                  <a:cubicBezTo>
                    <a:pt x="38741" y="23588"/>
                    <a:pt x="38866" y="23753"/>
                    <a:pt x="38949" y="23920"/>
                  </a:cubicBezTo>
                  <a:cubicBezTo>
                    <a:pt x="39155" y="24169"/>
                    <a:pt x="39405" y="24418"/>
                    <a:pt x="39694" y="24625"/>
                  </a:cubicBezTo>
                  <a:cubicBezTo>
                    <a:pt x="39486" y="24749"/>
                    <a:pt x="39321" y="24832"/>
                    <a:pt x="39155" y="24914"/>
                  </a:cubicBezTo>
                  <a:cubicBezTo>
                    <a:pt x="38866" y="25039"/>
                    <a:pt x="38617" y="25121"/>
                    <a:pt x="38368" y="25205"/>
                  </a:cubicBezTo>
                  <a:cubicBezTo>
                    <a:pt x="37788" y="25371"/>
                    <a:pt x="37207" y="25495"/>
                    <a:pt x="36628" y="25577"/>
                  </a:cubicBezTo>
                  <a:cubicBezTo>
                    <a:pt x="36419" y="25620"/>
                    <a:pt x="36172" y="25660"/>
                    <a:pt x="35964" y="25703"/>
                  </a:cubicBezTo>
                  <a:cubicBezTo>
                    <a:pt x="36419" y="24625"/>
                    <a:pt x="36834" y="23588"/>
                    <a:pt x="37250" y="22552"/>
                  </a:cubicBezTo>
                  <a:cubicBezTo>
                    <a:pt x="37706" y="22509"/>
                    <a:pt x="38160" y="22468"/>
                    <a:pt x="38616" y="22344"/>
                  </a:cubicBezTo>
                  <a:close/>
                  <a:moveTo>
                    <a:pt x="37512" y="17149"/>
                  </a:moveTo>
                  <a:cubicBezTo>
                    <a:pt x="37563" y="17149"/>
                    <a:pt x="37614" y="17154"/>
                    <a:pt x="37666" y="17165"/>
                  </a:cubicBezTo>
                  <a:cubicBezTo>
                    <a:pt x="38163" y="17248"/>
                    <a:pt x="38329" y="17661"/>
                    <a:pt x="38246" y="18118"/>
                  </a:cubicBezTo>
                  <a:cubicBezTo>
                    <a:pt x="38204" y="18409"/>
                    <a:pt x="38204" y="18699"/>
                    <a:pt x="38122" y="18988"/>
                  </a:cubicBezTo>
                  <a:cubicBezTo>
                    <a:pt x="38039" y="19277"/>
                    <a:pt x="37956" y="19569"/>
                    <a:pt x="37872" y="19860"/>
                  </a:cubicBezTo>
                  <a:cubicBezTo>
                    <a:pt x="37831" y="19901"/>
                    <a:pt x="37831" y="19983"/>
                    <a:pt x="37790" y="20025"/>
                  </a:cubicBezTo>
                  <a:cubicBezTo>
                    <a:pt x="37542" y="20562"/>
                    <a:pt x="37292" y="21059"/>
                    <a:pt x="37085" y="21600"/>
                  </a:cubicBezTo>
                  <a:cubicBezTo>
                    <a:pt x="36920" y="21931"/>
                    <a:pt x="36796" y="22222"/>
                    <a:pt x="36630" y="22554"/>
                  </a:cubicBezTo>
                  <a:cubicBezTo>
                    <a:pt x="36174" y="23630"/>
                    <a:pt x="35718" y="24668"/>
                    <a:pt x="35262" y="25746"/>
                  </a:cubicBezTo>
                  <a:cubicBezTo>
                    <a:pt x="35138" y="26034"/>
                    <a:pt x="35014" y="26284"/>
                    <a:pt x="34931" y="26574"/>
                  </a:cubicBezTo>
                  <a:cubicBezTo>
                    <a:pt x="34517" y="27486"/>
                    <a:pt x="34144" y="28398"/>
                    <a:pt x="33771" y="29267"/>
                  </a:cubicBezTo>
                  <a:cubicBezTo>
                    <a:pt x="33565" y="29765"/>
                    <a:pt x="33356" y="30261"/>
                    <a:pt x="33149" y="30719"/>
                  </a:cubicBezTo>
                  <a:cubicBezTo>
                    <a:pt x="33108" y="30719"/>
                    <a:pt x="33066" y="30678"/>
                    <a:pt x="33025" y="30678"/>
                  </a:cubicBezTo>
                  <a:cubicBezTo>
                    <a:pt x="32653" y="30511"/>
                    <a:pt x="32238" y="30470"/>
                    <a:pt x="31865" y="30470"/>
                  </a:cubicBezTo>
                  <a:cubicBezTo>
                    <a:pt x="31947" y="30222"/>
                    <a:pt x="32072" y="29932"/>
                    <a:pt x="32154" y="29682"/>
                  </a:cubicBezTo>
                  <a:cubicBezTo>
                    <a:pt x="32652" y="28522"/>
                    <a:pt x="33106" y="27321"/>
                    <a:pt x="33562" y="26159"/>
                  </a:cubicBezTo>
                  <a:cubicBezTo>
                    <a:pt x="33687" y="25910"/>
                    <a:pt x="33770" y="25660"/>
                    <a:pt x="33893" y="25370"/>
                  </a:cubicBezTo>
                  <a:cubicBezTo>
                    <a:pt x="34267" y="24417"/>
                    <a:pt x="34680" y="23421"/>
                    <a:pt x="35054" y="22427"/>
                  </a:cubicBezTo>
                  <a:cubicBezTo>
                    <a:pt x="35178" y="22096"/>
                    <a:pt x="35302" y="21806"/>
                    <a:pt x="35386" y="21516"/>
                  </a:cubicBezTo>
                  <a:cubicBezTo>
                    <a:pt x="35636" y="20937"/>
                    <a:pt x="35842" y="20356"/>
                    <a:pt x="36049" y="19776"/>
                  </a:cubicBezTo>
                  <a:cubicBezTo>
                    <a:pt x="36173" y="19405"/>
                    <a:pt x="36338" y="19070"/>
                    <a:pt x="36464" y="18697"/>
                  </a:cubicBezTo>
                  <a:cubicBezTo>
                    <a:pt x="36505" y="18614"/>
                    <a:pt x="36546" y="18491"/>
                    <a:pt x="36588" y="18408"/>
                  </a:cubicBezTo>
                  <a:cubicBezTo>
                    <a:pt x="36670" y="18077"/>
                    <a:pt x="36795" y="17744"/>
                    <a:pt x="36920" y="17454"/>
                  </a:cubicBezTo>
                  <a:cubicBezTo>
                    <a:pt x="36961" y="17371"/>
                    <a:pt x="37002" y="17330"/>
                    <a:pt x="37085" y="17289"/>
                  </a:cubicBezTo>
                  <a:cubicBezTo>
                    <a:pt x="37210" y="17196"/>
                    <a:pt x="37358" y="17149"/>
                    <a:pt x="37512" y="17149"/>
                  </a:cubicBezTo>
                  <a:close/>
                  <a:moveTo>
                    <a:pt x="32194" y="23836"/>
                  </a:moveTo>
                  <a:cubicBezTo>
                    <a:pt x="32194" y="24042"/>
                    <a:pt x="32277" y="24252"/>
                    <a:pt x="32359" y="24457"/>
                  </a:cubicBezTo>
                  <a:cubicBezTo>
                    <a:pt x="32442" y="24748"/>
                    <a:pt x="32568" y="25036"/>
                    <a:pt x="32733" y="25285"/>
                  </a:cubicBezTo>
                  <a:cubicBezTo>
                    <a:pt x="32815" y="25492"/>
                    <a:pt x="32940" y="25617"/>
                    <a:pt x="33105" y="25782"/>
                  </a:cubicBezTo>
                  <a:cubicBezTo>
                    <a:pt x="32774" y="26528"/>
                    <a:pt x="32442" y="27274"/>
                    <a:pt x="32153" y="28061"/>
                  </a:cubicBezTo>
                  <a:cubicBezTo>
                    <a:pt x="31781" y="28890"/>
                    <a:pt x="31449" y="29717"/>
                    <a:pt x="31076" y="30549"/>
                  </a:cubicBezTo>
                  <a:cubicBezTo>
                    <a:pt x="30122" y="30796"/>
                    <a:pt x="29253" y="31418"/>
                    <a:pt x="28755" y="32330"/>
                  </a:cubicBezTo>
                  <a:cubicBezTo>
                    <a:pt x="28879" y="31917"/>
                    <a:pt x="29004" y="31501"/>
                    <a:pt x="29128" y="31087"/>
                  </a:cubicBezTo>
                  <a:cubicBezTo>
                    <a:pt x="29251" y="30549"/>
                    <a:pt x="29460" y="30009"/>
                    <a:pt x="29625" y="29471"/>
                  </a:cubicBezTo>
                  <a:cubicBezTo>
                    <a:pt x="29707" y="29181"/>
                    <a:pt x="29791" y="28931"/>
                    <a:pt x="29873" y="28641"/>
                  </a:cubicBezTo>
                  <a:cubicBezTo>
                    <a:pt x="29956" y="28350"/>
                    <a:pt x="29997" y="28021"/>
                    <a:pt x="30080" y="27730"/>
                  </a:cubicBezTo>
                  <a:cubicBezTo>
                    <a:pt x="30136" y="27590"/>
                    <a:pt x="30002" y="27488"/>
                    <a:pt x="29885" y="27488"/>
                  </a:cubicBezTo>
                  <a:cubicBezTo>
                    <a:pt x="29829" y="27488"/>
                    <a:pt x="29776" y="27512"/>
                    <a:pt x="29749" y="27565"/>
                  </a:cubicBezTo>
                  <a:cubicBezTo>
                    <a:pt x="29501" y="28061"/>
                    <a:pt x="29210" y="28517"/>
                    <a:pt x="29004" y="29016"/>
                  </a:cubicBezTo>
                  <a:cubicBezTo>
                    <a:pt x="28797" y="29512"/>
                    <a:pt x="28629" y="30009"/>
                    <a:pt x="28423" y="30508"/>
                  </a:cubicBezTo>
                  <a:cubicBezTo>
                    <a:pt x="28133" y="31460"/>
                    <a:pt x="27842" y="32413"/>
                    <a:pt x="27595" y="33407"/>
                  </a:cubicBezTo>
                  <a:cubicBezTo>
                    <a:pt x="27180" y="33200"/>
                    <a:pt x="26725" y="33075"/>
                    <a:pt x="26311" y="32869"/>
                  </a:cubicBezTo>
                  <a:cubicBezTo>
                    <a:pt x="25855" y="32620"/>
                    <a:pt x="25398" y="32372"/>
                    <a:pt x="25025" y="32039"/>
                  </a:cubicBezTo>
                  <a:cubicBezTo>
                    <a:pt x="24860" y="31916"/>
                    <a:pt x="24737" y="31749"/>
                    <a:pt x="24652" y="31542"/>
                  </a:cubicBezTo>
                  <a:cubicBezTo>
                    <a:pt x="24611" y="31297"/>
                    <a:pt x="24735" y="31048"/>
                    <a:pt x="24818" y="30841"/>
                  </a:cubicBezTo>
                  <a:cubicBezTo>
                    <a:pt x="24983" y="30342"/>
                    <a:pt x="25190" y="29887"/>
                    <a:pt x="25439" y="29431"/>
                  </a:cubicBezTo>
                  <a:cubicBezTo>
                    <a:pt x="25937" y="28477"/>
                    <a:pt x="26476" y="27651"/>
                    <a:pt x="27180" y="26819"/>
                  </a:cubicBezTo>
                  <a:cubicBezTo>
                    <a:pt x="27511" y="26447"/>
                    <a:pt x="27842" y="26073"/>
                    <a:pt x="28217" y="25701"/>
                  </a:cubicBezTo>
                  <a:cubicBezTo>
                    <a:pt x="28588" y="25327"/>
                    <a:pt x="29004" y="24954"/>
                    <a:pt x="29419" y="24665"/>
                  </a:cubicBezTo>
                  <a:cubicBezTo>
                    <a:pt x="29915" y="24333"/>
                    <a:pt x="30413" y="24126"/>
                    <a:pt x="30994" y="24001"/>
                  </a:cubicBezTo>
                  <a:cubicBezTo>
                    <a:pt x="31283" y="23918"/>
                    <a:pt x="31574" y="23877"/>
                    <a:pt x="31822" y="23877"/>
                  </a:cubicBezTo>
                  <a:cubicBezTo>
                    <a:pt x="31863" y="23877"/>
                    <a:pt x="31905" y="23836"/>
                    <a:pt x="31946" y="23836"/>
                  </a:cubicBezTo>
                  <a:close/>
                  <a:moveTo>
                    <a:pt x="28299" y="34074"/>
                  </a:moveTo>
                  <a:cubicBezTo>
                    <a:pt x="28299" y="34238"/>
                    <a:pt x="28299" y="34405"/>
                    <a:pt x="28341" y="34570"/>
                  </a:cubicBezTo>
                  <a:cubicBezTo>
                    <a:pt x="28299" y="34612"/>
                    <a:pt x="28217" y="34612"/>
                    <a:pt x="28176" y="34653"/>
                  </a:cubicBezTo>
                  <a:lnTo>
                    <a:pt x="28176" y="34529"/>
                  </a:lnTo>
                  <a:cubicBezTo>
                    <a:pt x="28217" y="34364"/>
                    <a:pt x="28258" y="34239"/>
                    <a:pt x="28299" y="34074"/>
                  </a:cubicBezTo>
                  <a:close/>
                  <a:moveTo>
                    <a:pt x="41271" y="35897"/>
                  </a:moveTo>
                  <a:cubicBezTo>
                    <a:pt x="41436" y="36062"/>
                    <a:pt x="41602" y="36227"/>
                    <a:pt x="41768" y="36435"/>
                  </a:cubicBezTo>
                  <a:cubicBezTo>
                    <a:pt x="41768" y="36475"/>
                    <a:pt x="41811" y="36475"/>
                    <a:pt x="41852" y="36518"/>
                  </a:cubicBezTo>
                  <a:cubicBezTo>
                    <a:pt x="41727" y="36559"/>
                    <a:pt x="41643" y="36600"/>
                    <a:pt x="41520" y="36641"/>
                  </a:cubicBezTo>
                  <a:cubicBezTo>
                    <a:pt x="41478" y="36519"/>
                    <a:pt x="41436" y="36394"/>
                    <a:pt x="41395" y="36310"/>
                  </a:cubicBezTo>
                  <a:cubicBezTo>
                    <a:pt x="41354" y="36144"/>
                    <a:pt x="41312" y="36021"/>
                    <a:pt x="41271" y="35897"/>
                  </a:cubicBezTo>
                  <a:close/>
                  <a:moveTo>
                    <a:pt x="40193" y="25040"/>
                  </a:moveTo>
                  <a:cubicBezTo>
                    <a:pt x="40774" y="25496"/>
                    <a:pt x="41354" y="25952"/>
                    <a:pt x="41893" y="26448"/>
                  </a:cubicBezTo>
                  <a:cubicBezTo>
                    <a:pt x="43219" y="27652"/>
                    <a:pt x="44379" y="28978"/>
                    <a:pt x="45416" y="30428"/>
                  </a:cubicBezTo>
                  <a:cubicBezTo>
                    <a:pt x="45663" y="30843"/>
                    <a:pt x="45954" y="31215"/>
                    <a:pt x="46203" y="31670"/>
                  </a:cubicBezTo>
                  <a:cubicBezTo>
                    <a:pt x="46327" y="31876"/>
                    <a:pt x="46453" y="32084"/>
                    <a:pt x="46576" y="32334"/>
                  </a:cubicBezTo>
                  <a:cubicBezTo>
                    <a:pt x="46618" y="32417"/>
                    <a:pt x="46700" y="32540"/>
                    <a:pt x="46741" y="32623"/>
                  </a:cubicBezTo>
                  <a:cubicBezTo>
                    <a:pt x="46700" y="32705"/>
                    <a:pt x="46659" y="32748"/>
                    <a:pt x="46576" y="32830"/>
                  </a:cubicBezTo>
                  <a:cubicBezTo>
                    <a:pt x="46453" y="32995"/>
                    <a:pt x="46285" y="33202"/>
                    <a:pt x="46162" y="33370"/>
                  </a:cubicBezTo>
                  <a:cubicBezTo>
                    <a:pt x="45872" y="33701"/>
                    <a:pt x="45540" y="33992"/>
                    <a:pt x="45209" y="34282"/>
                  </a:cubicBezTo>
                  <a:cubicBezTo>
                    <a:pt x="44836" y="34529"/>
                    <a:pt x="44422" y="34778"/>
                    <a:pt x="44048" y="34944"/>
                  </a:cubicBezTo>
                  <a:cubicBezTo>
                    <a:pt x="43632" y="35110"/>
                    <a:pt x="43177" y="35234"/>
                    <a:pt x="42763" y="35399"/>
                  </a:cubicBezTo>
                  <a:cubicBezTo>
                    <a:pt x="42554" y="35442"/>
                    <a:pt x="42223" y="35566"/>
                    <a:pt x="41976" y="35731"/>
                  </a:cubicBezTo>
                  <a:cubicBezTo>
                    <a:pt x="41685" y="35358"/>
                    <a:pt x="41354" y="35026"/>
                    <a:pt x="41021" y="34736"/>
                  </a:cubicBezTo>
                  <a:cubicBezTo>
                    <a:pt x="40774" y="34488"/>
                    <a:pt x="40524" y="34239"/>
                    <a:pt x="40277" y="33992"/>
                  </a:cubicBezTo>
                  <a:cubicBezTo>
                    <a:pt x="40147" y="33896"/>
                    <a:pt x="39872" y="33677"/>
                    <a:pt x="39657" y="33677"/>
                  </a:cubicBezTo>
                  <a:cubicBezTo>
                    <a:pt x="39593" y="33677"/>
                    <a:pt x="39535" y="33696"/>
                    <a:pt x="39487" y="33743"/>
                  </a:cubicBezTo>
                  <a:cubicBezTo>
                    <a:pt x="39281" y="33951"/>
                    <a:pt x="39612" y="34283"/>
                    <a:pt x="39737" y="34407"/>
                  </a:cubicBezTo>
                  <a:cubicBezTo>
                    <a:pt x="39944" y="34614"/>
                    <a:pt x="40193" y="34821"/>
                    <a:pt x="40400" y="34988"/>
                  </a:cubicBezTo>
                  <a:cubicBezTo>
                    <a:pt x="40359" y="35030"/>
                    <a:pt x="40318" y="35071"/>
                    <a:pt x="40318" y="35154"/>
                  </a:cubicBezTo>
                  <a:cubicBezTo>
                    <a:pt x="40318" y="35608"/>
                    <a:pt x="40483" y="35982"/>
                    <a:pt x="40607" y="36395"/>
                  </a:cubicBezTo>
                  <a:cubicBezTo>
                    <a:pt x="40648" y="36521"/>
                    <a:pt x="40689" y="36645"/>
                    <a:pt x="40731" y="36769"/>
                  </a:cubicBezTo>
                  <a:cubicBezTo>
                    <a:pt x="40524" y="36769"/>
                    <a:pt x="40359" y="36728"/>
                    <a:pt x="40151" y="36728"/>
                  </a:cubicBezTo>
                  <a:cubicBezTo>
                    <a:pt x="38825" y="36478"/>
                    <a:pt x="37706" y="35608"/>
                    <a:pt x="36629" y="34861"/>
                  </a:cubicBezTo>
                  <a:cubicBezTo>
                    <a:pt x="36297" y="34655"/>
                    <a:pt x="35966" y="34448"/>
                    <a:pt x="35635" y="34198"/>
                  </a:cubicBezTo>
                  <a:cubicBezTo>
                    <a:pt x="35467" y="34116"/>
                    <a:pt x="35302" y="34033"/>
                    <a:pt x="35136" y="33951"/>
                  </a:cubicBezTo>
                  <a:cubicBezTo>
                    <a:pt x="35178" y="33786"/>
                    <a:pt x="35178" y="33618"/>
                    <a:pt x="35136" y="33455"/>
                  </a:cubicBezTo>
                  <a:cubicBezTo>
                    <a:pt x="35136" y="33040"/>
                    <a:pt x="35013" y="32624"/>
                    <a:pt x="34804" y="32251"/>
                  </a:cubicBezTo>
                  <a:cubicBezTo>
                    <a:pt x="34557" y="31795"/>
                    <a:pt x="34224" y="31380"/>
                    <a:pt x="33770" y="31049"/>
                  </a:cubicBezTo>
                  <a:cubicBezTo>
                    <a:pt x="33770" y="30966"/>
                    <a:pt x="33811" y="30925"/>
                    <a:pt x="33852" y="30843"/>
                  </a:cubicBezTo>
                  <a:cubicBezTo>
                    <a:pt x="34432" y="29432"/>
                    <a:pt x="35013" y="27982"/>
                    <a:pt x="35592" y="26574"/>
                  </a:cubicBezTo>
                  <a:cubicBezTo>
                    <a:pt x="35883" y="26533"/>
                    <a:pt x="36132" y="26533"/>
                    <a:pt x="36379" y="26492"/>
                  </a:cubicBezTo>
                  <a:cubicBezTo>
                    <a:pt x="37001" y="26409"/>
                    <a:pt x="37665" y="26284"/>
                    <a:pt x="38327" y="26077"/>
                  </a:cubicBezTo>
                  <a:cubicBezTo>
                    <a:pt x="38659" y="25993"/>
                    <a:pt x="39031" y="25870"/>
                    <a:pt x="39322" y="25661"/>
                  </a:cubicBezTo>
                  <a:cubicBezTo>
                    <a:pt x="39655" y="25496"/>
                    <a:pt x="39986" y="25290"/>
                    <a:pt x="40193" y="25040"/>
                  </a:cubicBezTo>
                  <a:close/>
                  <a:moveTo>
                    <a:pt x="24609" y="32873"/>
                  </a:moveTo>
                  <a:cubicBezTo>
                    <a:pt x="24942" y="33162"/>
                    <a:pt x="25273" y="33370"/>
                    <a:pt x="25646" y="33578"/>
                  </a:cubicBezTo>
                  <a:cubicBezTo>
                    <a:pt x="26142" y="33909"/>
                    <a:pt x="26764" y="34198"/>
                    <a:pt x="27345" y="34283"/>
                  </a:cubicBezTo>
                  <a:cubicBezTo>
                    <a:pt x="27263" y="34655"/>
                    <a:pt x="27180" y="35030"/>
                    <a:pt x="27095" y="35402"/>
                  </a:cubicBezTo>
                  <a:cubicBezTo>
                    <a:pt x="26972" y="35402"/>
                    <a:pt x="26848" y="35445"/>
                    <a:pt x="26724" y="35568"/>
                  </a:cubicBezTo>
                  <a:cubicBezTo>
                    <a:pt x="25687" y="36646"/>
                    <a:pt x="25107" y="38304"/>
                    <a:pt x="25439" y="39796"/>
                  </a:cubicBezTo>
                  <a:cubicBezTo>
                    <a:pt x="25315" y="39752"/>
                    <a:pt x="25191" y="39711"/>
                    <a:pt x="25109" y="39668"/>
                  </a:cubicBezTo>
                  <a:cubicBezTo>
                    <a:pt x="24528" y="39378"/>
                    <a:pt x="24073" y="39005"/>
                    <a:pt x="23781" y="38467"/>
                  </a:cubicBezTo>
                  <a:cubicBezTo>
                    <a:pt x="23159" y="37347"/>
                    <a:pt x="23368" y="35979"/>
                    <a:pt x="23781" y="34820"/>
                  </a:cubicBezTo>
                  <a:cubicBezTo>
                    <a:pt x="23905" y="34448"/>
                    <a:pt x="24072" y="34116"/>
                    <a:pt x="24237" y="33743"/>
                  </a:cubicBezTo>
                  <a:cubicBezTo>
                    <a:pt x="24362" y="33455"/>
                    <a:pt x="24486" y="33162"/>
                    <a:pt x="24609" y="32873"/>
                  </a:cubicBezTo>
                  <a:close/>
                  <a:moveTo>
                    <a:pt x="31829" y="31459"/>
                  </a:moveTo>
                  <a:cubicBezTo>
                    <a:pt x="32034" y="31459"/>
                    <a:pt x="32238" y="31495"/>
                    <a:pt x="32442" y="31547"/>
                  </a:cubicBezTo>
                  <a:cubicBezTo>
                    <a:pt x="32568" y="31547"/>
                    <a:pt x="32650" y="31588"/>
                    <a:pt x="32774" y="31629"/>
                  </a:cubicBezTo>
                  <a:cubicBezTo>
                    <a:pt x="32981" y="31712"/>
                    <a:pt x="33188" y="31837"/>
                    <a:pt x="33355" y="32003"/>
                  </a:cubicBezTo>
                  <a:cubicBezTo>
                    <a:pt x="33561" y="32168"/>
                    <a:pt x="33685" y="32334"/>
                    <a:pt x="33811" y="32499"/>
                  </a:cubicBezTo>
                  <a:cubicBezTo>
                    <a:pt x="33976" y="32789"/>
                    <a:pt x="34102" y="33077"/>
                    <a:pt x="34143" y="33452"/>
                  </a:cubicBezTo>
                  <a:cubicBezTo>
                    <a:pt x="34184" y="33577"/>
                    <a:pt x="34184" y="33701"/>
                    <a:pt x="34226" y="33908"/>
                  </a:cubicBezTo>
                  <a:cubicBezTo>
                    <a:pt x="34226" y="34114"/>
                    <a:pt x="34226" y="34320"/>
                    <a:pt x="34391" y="34488"/>
                  </a:cubicBezTo>
                  <a:cubicBezTo>
                    <a:pt x="34458" y="34521"/>
                    <a:pt x="34551" y="34582"/>
                    <a:pt x="34628" y="34582"/>
                  </a:cubicBezTo>
                  <a:cubicBezTo>
                    <a:pt x="34647" y="34582"/>
                    <a:pt x="34664" y="34578"/>
                    <a:pt x="34680" y="34570"/>
                  </a:cubicBezTo>
                  <a:cubicBezTo>
                    <a:pt x="34721" y="34529"/>
                    <a:pt x="34763" y="34529"/>
                    <a:pt x="34763" y="34529"/>
                  </a:cubicBezTo>
                  <a:cubicBezTo>
                    <a:pt x="34886" y="34611"/>
                    <a:pt x="35054" y="34736"/>
                    <a:pt x="35177" y="34820"/>
                  </a:cubicBezTo>
                  <a:cubicBezTo>
                    <a:pt x="35509" y="35028"/>
                    <a:pt x="35799" y="35276"/>
                    <a:pt x="36089" y="35524"/>
                  </a:cubicBezTo>
                  <a:cubicBezTo>
                    <a:pt x="36669" y="35980"/>
                    <a:pt x="37291" y="36476"/>
                    <a:pt x="37912" y="36892"/>
                  </a:cubicBezTo>
                  <a:cubicBezTo>
                    <a:pt x="38707" y="37398"/>
                    <a:pt x="39658" y="37745"/>
                    <a:pt x="40601" y="37745"/>
                  </a:cubicBezTo>
                  <a:cubicBezTo>
                    <a:pt x="40741" y="37745"/>
                    <a:pt x="40881" y="37737"/>
                    <a:pt x="41020" y="37721"/>
                  </a:cubicBezTo>
                  <a:cubicBezTo>
                    <a:pt x="41311" y="37679"/>
                    <a:pt x="41559" y="37638"/>
                    <a:pt x="41808" y="37556"/>
                  </a:cubicBezTo>
                  <a:cubicBezTo>
                    <a:pt x="41849" y="37514"/>
                    <a:pt x="41892" y="37514"/>
                    <a:pt x="41933" y="37514"/>
                  </a:cubicBezTo>
                  <a:cubicBezTo>
                    <a:pt x="42554" y="37266"/>
                    <a:pt x="43176" y="36811"/>
                    <a:pt x="43383" y="36105"/>
                  </a:cubicBezTo>
                  <a:cubicBezTo>
                    <a:pt x="43714" y="36023"/>
                    <a:pt x="44088" y="35899"/>
                    <a:pt x="44419" y="35734"/>
                  </a:cubicBezTo>
                  <a:cubicBezTo>
                    <a:pt x="44834" y="35568"/>
                    <a:pt x="45248" y="35318"/>
                    <a:pt x="45579" y="35071"/>
                  </a:cubicBezTo>
                  <a:cubicBezTo>
                    <a:pt x="45994" y="34780"/>
                    <a:pt x="46366" y="34406"/>
                    <a:pt x="46699" y="34034"/>
                  </a:cubicBezTo>
                  <a:cubicBezTo>
                    <a:pt x="46740" y="33993"/>
                    <a:pt x="46740" y="33993"/>
                    <a:pt x="46740" y="33952"/>
                  </a:cubicBezTo>
                  <a:cubicBezTo>
                    <a:pt x="47403" y="35195"/>
                    <a:pt x="48149" y="36395"/>
                    <a:pt x="48107" y="37847"/>
                  </a:cubicBezTo>
                  <a:lnTo>
                    <a:pt x="48107" y="37929"/>
                  </a:lnTo>
                  <a:cubicBezTo>
                    <a:pt x="48107" y="38552"/>
                    <a:pt x="47899" y="39172"/>
                    <a:pt x="47527" y="39672"/>
                  </a:cubicBezTo>
                  <a:cubicBezTo>
                    <a:pt x="47071" y="40169"/>
                    <a:pt x="46449" y="40500"/>
                    <a:pt x="45828" y="40709"/>
                  </a:cubicBezTo>
                  <a:cubicBezTo>
                    <a:pt x="45041" y="40956"/>
                    <a:pt x="44252" y="40997"/>
                    <a:pt x="43423" y="40997"/>
                  </a:cubicBezTo>
                  <a:cubicBezTo>
                    <a:pt x="43175" y="40997"/>
                    <a:pt x="42926" y="40997"/>
                    <a:pt x="42679" y="40956"/>
                  </a:cubicBezTo>
                  <a:cubicBezTo>
                    <a:pt x="42388" y="40956"/>
                    <a:pt x="42139" y="40915"/>
                    <a:pt x="41849" y="40874"/>
                  </a:cubicBezTo>
                  <a:cubicBezTo>
                    <a:pt x="41559" y="40832"/>
                    <a:pt x="41311" y="40791"/>
                    <a:pt x="41061" y="40750"/>
                  </a:cubicBezTo>
                  <a:cubicBezTo>
                    <a:pt x="39486" y="40460"/>
                    <a:pt x="37953" y="39879"/>
                    <a:pt x="36504" y="39217"/>
                  </a:cubicBezTo>
                  <a:cubicBezTo>
                    <a:pt x="36295" y="39092"/>
                    <a:pt x="36089" y="39050"/>
                    <a:pt x="35882" y="38926"/>
                  </a:cubicBezTo>
                  <a:cubicBezTo>
                    <a:pt x="35676" y="38844"/>
                    <a:pt x="35467" y="38719"/>
                    <a:pt x="35302" y="38636"/>
                  </a:cubicBezTo>
                  <a:cubicBezTo>
                    <a:pt x="34886" y="38471"/>
                    <a:pt x="34432" y="38305"/>
                    <a:pt x="34099" y="37974"/>
                  </a:cubicBezTo>
                  <a:cubicBezTo>
                    <a:pt x="33520" y="37476"/>
                    <a:pt x="32940" y="36937"/>
                    <a:pt x="32359" y="36440"/>
                  </a:cubicBezTo>
                  <a:cubicBezTo>
                    <a:pt x="32235" y="36149"/>
                    <a:pt x="32069" y="35901"/>
                    <a:pt x="31863" y="35651"/>
                  </a:cubicBezTo>
                  <a:cubicBezTo>
                    <a:pt x="31696" y="35445"/>
                    <a:pt x="31490" y="35280"/>
                    <a:pt x="31282" y="35112"/>
                  </a:cubicBezTo>
                  <a:cubicBezTo>
                    <a:pt x="31241" y="35071"/>
                    <a:pt x="31159" y="35030"/>
                    <a:pt x="31117" y="34989"/>
                  </a:cubicBezTo>
                  <a:cubicBezTo>
                    <a:pt x="30826" y="34780"/>
                    <a:pt x="30495" y="34656"/>
                    <a:pt x="30205" y="34530"/>
                  </a:cubicBezTo>
                  <a:cubicBezTo>
                    <a:pt x="29957" y="34489"/>
                    <a:pt x="29708" y="34448"/>
                    <a:pt x="29460" y="34407"/>
                  </a:cubicBezTo>
                  <a:cubicBezTo>
                    <a:pt x="29292" y="34407"/>
                    <a:pt x="29127" y="34407"/>
                    <a:pt x="29004" y="34448"/>
                  </a:cubicBezTo>
                  <a:cubicBezTo>
                    <a:pt x="29004" y="34283"/>
                    <a:pt x="29045" y="34117"/>
                    <a:pt x="29045" y="33952"/>
                  </a:cubicBezTo>
                  <a:cubicBezTo>
                    <a:pt x="29127" y="33662"/>
                    <a:pt x="29210" y="33329"/>
                    <a:pt x="29377" y="33040"/>
                  </a:cubicBezTo>
                  <a:cubicBezTo>
                    <a:pt x="29625" y="32500"/>
                    <a:pt x="30039" y="32087"/>
                    <a:pt x="30579" y="31796"/>
                  </a:cubicBezTo>
                  <a:cubicBezTo>
                    <a:pt x="30620" y="31752"/>
                    <a:pt x="30662" y="31711"/>
                    <a:pt x="30703" y="31711"/>
                  </a:cubicBezTo>
                  <a:cubicBezTo>
                    <a:pt x="30953" y="31587"/>
                    <a:pt x="31200" y="31545"/>
                    <a:pt x="31449" y="31504"/>
                  </a:cubicBezTo>
                  <a:cubicBezTo>
                    <a:pt x="31576" y="31473"/>
                    <a:pt x="31703" y="31459"/>
                    <a:pt x="31829" y="31459"/>
                  </a:cubicBezTo>
                  <a:close/>
                  <a:moveTo>
                    <a:pt x="29333" y="35412"/>
                  </a:moveTo>
                  <a:cubicBezTo>
                    <a:pt x="29490" y="35412"/>
                    <a:pt x="29649" y="35432"/>
                    <a:pt x="29793" y="35481"/>
                  </a:cubicBezTo>
                  <a:cubicBezTo>
                    <a:pt x="30000" y="35523"/>
                    <a:pt x="30166" y="35564"/>
                    <a:pt x="30332" y="35647"/>
                  </a:cubicBezTo>
                  <a:cubicBezTo>
                    <a:pt x="30539" y="35771"/>
                    <a:pt x="30704" y="35895"/>
                    <a:pt x="30871" y="36061"/>
                  </a:cubicBezTo>
                  <a:cubicBezTo>
                    <a:pt x="31079" y="36268"/>
                    <a:pt x="31286" y="36518"/>
                    <a:pt x="31410" y="36766"/>
                  </a:cubicBezTo>
                  <a:cubicBezTo>
                    <a:pt x="31783" y="37430"/>
                    <a:pt x="31866" y="38216"/>
                    <a:pt x="31742" y="38920"/>
                  </a:cubicBezTo>
                  <a:cubicBezTo>
                    <a:pt x="31536" y="40123"/>
                    <a:pt x="30747" y="41241"/>
                    <a:pt x="29505" y="41532"/>
                  </a:cubicBezTo>
                  <a:cubicBezTo>
                    <a:pt x="29464" y="41532"/>
                    <a:pt x="29464" y="41532"/>
                    <a:pt x="29422" y="41573"/>
                  </a:cubicBezTo>
                  <a:cubicBezTo>
                    <a:pt x="29216" y="41603"/>
                    <a:pt x="29011" y="41632"/>
                    <a:pt x="28806" y="41632"/>
                  </a:cubicBezTo>
                  <a:cubicBezTo>
                    <a:pt x="28721" y="41632"/>
                    <a:pt x="28637" y="41627"/>
                    <a:pt x="28552" y="41615"/>
                  </a:cubicBezTo>
                  <a:cubicBezTo>
                    <a:pt x="28303" y="41573"/>
                    <a:pt x="28012" y="41491"/>
                    <a:pt x="27806" y="41408"/>
                  </a:cubicBezTo>
                  <a:cubicBezTo>
                    <a:pt x="27682" y="41326"/>
                    <a:pt x="27516" y="41242"/>
                    <a:pt x="27434" y="41159"/>
                  </a:cubicBezTo>
                  <a:cubicBezTo>
                    <a:pt x="27304" y="41076"/>
                    <a:pt x="27180" y="40951"/>
                    <a:pt x="27056" y="40828"/>
                  </a:cubicBezTo>
                  <a:lnTo>
                    <a:pt x="26931" y="40704"/>
                  </a:lnTo>
                  <a:cubicBezTo>
                    <a:pt x="26973" y="40580"/>
                    <a:pt x="26973" y="40455"/>
                    <a:pt x="26890" y="40372"/>
                  </a:cubicBezTo>
                  <a:cubicBezTo>
                    <a:pt x="26808" y="40289"/>
                    <a:pt x="26725" y="40248"/>
                    <a:pt x="26643" y="40206"/>
                  </a:cubicBezTo>
                  <a:cubicBezTo>
                    <a:pt x="26643" y="40206"/>
                    <a:pt x="26643" y="40165"/>
                    <a:pt x="26602" y="40165"/>
                  </a:cubicBezTo>
                  <a:cubicBezTo>
                    <a:pt x="26477" y="39874"/>
                    <a:pt x="26394" y="39584"/>
                    <a:pt x="26353" y="39293"/>
                  </a:cubicBezTo>
                  <a:cubicBezTo>
                    <a:pt x="26312" y="38921"/>
                    <a:pt x="26353" y="38550"/>
                    <a:pt x="26436" y="38177"/>
                  </a:cubicBezTo>
                  <a:cubicBezTo>
                    <a:pt x="26477" y="37886"/>
                    <a:pt x="26559" y="37637"/>
                    <a:pt x="26684" y="37387"/>
                  </a:cubicBezTo>
                  <a:cubicBezTo>
                    <a:pt x="26808" y="37140"/>
                    <a:pt x="26931" y="36933"/>
                    <a:pt x="27058" y="36684"/>
                  </a:cubicBezTo>
                  <a:cubicBezTo>
                    <a:pt x="27080" y="36691"/>
                    <a:pt x="27103" y="36695"/>
                    <a:pt x="27125" y="36695"/>
                  </a:cubicBezTo>
                  <a:cubicBezTo>
                    <a:pt x="27225" y="36695"/>
                    <a:pt x="27321" y="36627"/>
                    <a:pt x="27390" y="36559"/>
                  </a:cubicBezTo>
                  <a:cubicBezTo>
                    <a:pt x="27514" y="36352"/>
                    <a:pt x="27678" y="36143"/>
                    <a:pt x="27846" y="35978"/>
                  </a:cubicBezTo>
                  <a:cubicBezTo>
                    <a:pt x="28093" y="35771"/>
                    <a:pt x="28342" y="35606"/>
                    <a:pt x="28633" y="35521"/>
                  </a:cubicBezTo>
                  <a:cubicBezTo>
                    <a:pt x="28757" y="35480"/>
                    <a:pt x="28883" y="35440"/>
                    <a:pt x="29006" y="35440"/>
                  </a:cubicBezTo>
                  <a:cubicBezTo>
                    <a:pt x="29110" y="35422"/>
                    <a:pt x="29221" y="35412"/>
                    <a:pt x="29333" y="35412"/>
                  </a:cubicBezTo>
                  <a:close/>
                  <a:moveTo>
                    <a:pt x="32691" y="37305"/>
                  </a:moveTo>
                  <a:lnTo>
                    <a:pt x="32691" y="37305"/>
                  </a:lnTo>
                  <a:cubicBezTo>
                    <a:pt x="33023" y="37594"/>
                    <a:pt x="33396" y="37842"/>
                    <a:pt x="33770" y="38092"/>
                  </a:cubicBezTo>
                  <a:cubicBezTo>
                    <a:pt x="33935" y="38218"/>
                    <a:pt x="34143" y="38300"/>
                    <a:pt x="34308" y="38424"/>
                  </a:cubicBezTo>
                  <a:cubicBezTo>
                    <a:pt x="34474" y="38589"/>
                    <a:pt x="34599" y="38755"/>
                    <a:pt x="34764" y="38879"/>
                  </a:cubicBezTo>
                  <a:cubicBezTo>
                    <a:pt x="35096" y="39170"/>
                    <a:pt x="35427" y="39376"/>
                    <a:pt x="35759" y="39624"/>
                  </a:cubicBezTo>
                  <a:cubicBezTo>
                    <a:pt x="37170" y="40661"/>
                    <a:pt x="38867" y="41282"/>
                    <a:pt x="40566" y="41656"/>
                  </a:cubicBezTo>
                  <a:lnTo>
                    <a:pt x="42059" y="41904"/>
                  </a:lnTo>
                  <a:cubicBezTo>
                    <a:pt x="42267" y="42982"/>
                    <a:pt x="42432" y="44099"/>
                    <a:pt x="42555" y="45177"/>
                  </a:cubicBezTo>
                  <a:cubicBezTo>
                    <a:pt x="42596" y="45673"/>
                    <a:pt x="42640" y="46214"/>
                    <a:pt x="42681" y="46710"/>
                  </a:cubicBezTo>
                  <a:cubicBezTo>
                    <a:pt x="42308" y="46834"/>
                    <a:pt x="41894" y="47000"/>
                    <a:pt x="41521" y="47123"/>
                  </a:cubicBezTo>
                  <a:cubicBezTo>
                    <a:pt x="40981" y="47291"/>
                    <a:pt x="40443" y="47457"/>
                    <a:pt x="39863" y="47581"/>
                  </a:cubicBezTo>
                  <a:cubicBezTo>
                    <a:pt x="38786" y="47872"/>
                    <a:pt x="37707" y="48078"/>
                    <a:pt x="36589" y="48162"/>
                  </a:cubicBezTo>
                  <a:cubicBezTo>
                    <a:pt x="35934" y="48210"/>
                    <a:pt x="35278" y="48230"/>
                    <a:pt x="34614" y="48230"/>
                  </a:cubicBezTo>
                  <a:cubicBezTo>
                    <a:pt x="34145" y="48230"/>
                    <a:pt x="33671" y="48220"/>
                    <a:pt x="33190" y="48203"/>
                  </a:cubicBezTo>
                  <a:cubicBezTo>
                    <a:pt x="32652" y="48203"/>
                    <a:pt x="32113" y="48120"/>
                    <a:pt x="31574" y="48079"/>
                  </a:cubicBezTo>
                  <a:cubicBezTo>
                    <a:pt x="30994" y="47997"/>
                    <a:pt x="30454" y="47913"/>
                    <a:pt x="29874" y="47789"/>
                  </a:cubicBezTo>
                  <a:cubicBezTo>
                    <a:pt x="28964" y="47541"/>
                    <a:pt x="28051" y="47251"/>
                    <a:pt x="27181" y="46918"/>
                  </a:cubicBezTo>
                  <a:cubicBezTo>
                    <a:pt x="27801" y="45470"/>
                    <a:pt x="28382" y="44059"/>
                    <a:pt x="29004" y="42610"/>
                  </a:cubicBezTo>
                  <a:cubicBezTo>
                    <a:pt x="29086" y="42610"/>
                    <a:pt x="29169" y="42610"/>
                    <a:pt x="29251" y="42568"/>
                  </a:cubicBezTo>
                  <a:cubicBezTo>
                    <a:pt x="30950" y="42401"/>
                    <a:pt x="32235" y="41118"/>
                    <a:pt x="32650" y="39501"/>
                  </a:cubicBezTo>
                  <a:cubicBezTo>
                    <a:pt x="32815" y="38796"/>
                    <a:pt x="32857" y="38009"/>
                    <a:pt x="32691" y="37305"/>
                  </a:cubicBezTo>
                  <a:close/>
                  <a:moveTo>
                    <a:pt x="26973" y="47463"/>
                  </a:moveTo>
                  <a:cubicBezTo>
                    <a:pt x="27719" y="47752"/>
                    <a:pt x="28466" y="48042"/>
                    <a:pt x="29253" y="48250"/>
                  </a:cubicBezTo>
                  <a:cubicBezTo>
                    <a:pt x="30372" y="48580"/>
                    <a:pt x="31532" y="48871"/>
                    <a:pt x="32734" y="49037"/>
                  </a:cubicBezTo>
                  <a:cubicBezTo>
                    <a:pt x="33483" y="49131"/>
                    <a:pt x="34237" y="49177"/>
                    <a:pt x="34990" y="49177"/>
                  </a:cubicBezTo>
                  <a:cubicBezTo>
                    <a:pt x="36571" y="49177"/>
                    <a:pt x="38153" y="48973"/>
                    <a:pt x="39696" y="48579"/>
                  </a:cubicBezTo>
                  <a:cubicBezTo>
                    <a:pt x="40359" y="48455"/>
                    <a:pt x="40980" y="48249"/>
                    <a:pt x="41602" y="48000"/>
                  </a:cubicBezTo>
                  <a:cubicBezTo>
                    <a:pt x="41976" y="47877"/>
                    <a:pt x="42389" y="47752"/>
                    <a:pt x="42763" y="47546"/>
                  </a:cubicBezTo>
                  <a:cubicBezTo>
                    <a:pt x="42969" y="50321"/>
                    <a:pt x="43010" y="53140"/>
                    <a:pt x="42969" y="55957"/>
                  </a:cubicBezTo>
                  <a:cubicBezTo>
                    <a:pt x="42969" y="56993"/>
                    <a:pt x="42928" y="57988"/>
                    <a:pt x="42886" y="59023"/>
                  </a:cubicBezTo>
                  <a:cubicBezTo>
                    <a:pt x="42845" y="59519"/>
                    <a:pt x="42845" y="60019"/>
                    <a:pt x="42804" y="60516"/>
                  </a:cubicBezTo>
                  <a:cubicBezTo>
                    <a:pt x="42804" y="60931"/>
                    <a:pt x="42763" y="61388"/>
                    <a:pt x="42804" y="61800"/>
                  </a:cubicBezTo>
                  <a:cubicBezTo>
                    <a:pt x="42430" y="61843"/>
                    <a:pt x="42099" y="61884"/>
                    <a:pt x="41726" y="61966"/>
                  </a:cubicBezTo>
                  <a:cubicBezTo>
                    <a:pt x="41695" y="61935"/>
                    <a:pt x="41663" y="61921"/>
                    <a:pt x="41632" y="61921"/>
                  </a:cubicBezTo>
                  <a:cubicBezTo>
                    <a:pt x="41580" y="61921"/>
                    <a:pt x="41529" y="61957"/>
                    <a:pt x="41478" y="62009"/>
                  </a:cubicBezTo>
                  <a:cubicBezTo>
                    <a:pt x="41271" y="62050"/>
                    <a:pt x="41021" y="62090"/>
                    <a:pt x="40774" y="62090"/>
                  </a:cubicBezTo>
                  <a:cubicBezTo>
                    <a:pt x="40069" y="62173"/>
                    <a:pt x="39364" y="62257"/>
                    <a:pt x="38618" y="62257"/>
                  </a:cubicBezTo>
                  <a:cubicBezTo>
                    <a:pt x="37913" y="62257"/>
                    <a:pt x="37210" y="62216"/>
                    <a:pt x="36505" y="62133"/>
                  </a:cubicBezTo>
                  <a:cubicBezTo>
                    <a:pt x="36173" y="62133"/>
                    <a:pt x="35842" y="62090"/>
                    <a:pt x="35510" y="62009"/>
                  </a:cubicBezTo>
                  <a:cubicBezTo>
                    <a:pt x="35469" y="62009"/>
                    <a:pt x="35386" y="62009"/>
                    <a:pt x="35304" y="61966"/>
                  </a:cubicBezTo>
                  <a:cubicBezTo>
                    <a:pt x="35262" y="61884"/>
                    <a:pt x="35180" y="61800"/>
                    <a:pt x="35096" y="61718"/>
                  </a:cubicBezTo>
                  <a:cubicBezTo>
                    <a:pt x="35069" y="61663"/>
                    <a:pt x="35018" y="61640"/>
                    <a:pt x="34965" y="61640"/>
                  </a:cubicBezTo>
                  <a:cubicBezTo>
                    <a:pt x="34857" y="61640"/>
                    <a:pt x="34737" y="61732"/>
                    <a:pt x="34764" y="61843"/>
                  </a:cubicBezTo>
                  <a:lnTo>
                    <a:pt x="34764" y="61884"/>
                  </a:lnTo>
                  <a:cubicBezTo>
                    <a:pt x="34640" y="61884"/>
                    <a:pt x="34558" y="61884"/>
                    <a:pt x="34475" y="61925"/>
                  </a:cubicBezTo>
                  <a:cubicBezTo>
                    <a:pt x="34434" y="61843"/>
                    <a:pt x="34434" y="61759"/>
                    <a:pt x="34393" y="61677"/>
                  </a:cubicBezTo>
                  <a:cubicBezTo>
                    <a:pt x="34352" y="61470"/>
                    <a:pt x="34309" y="61261"/>
                    <a:pt x="34309" y="61056"/>
                  </a:cubicBezTo>
                  <a:cubicBezTo>
                    <a:pt x="34227" y="60599"/>
                    <a:pt x="34144" y="60185"/>
                    <a:pt x="34103" y="59773"/>
                  </a:cubicBezTo>
                  <a:cubicBezTo>
                    <a:pt x="33977" y="58942"/>
                    <a:pt x="33895" y="58114"/>
                    <a:pt x="33853" y="57243"/>
                  </a:cubicBezTo>
                  <a:cubicBezTo>
                    <a:pt x="33771" y="56414"/>
                    <a:pt x="33730" y="55543"/>
                    <a:pt x="33730" y="54715"/>
                  </a:cubicBezTo>
                  <a:cubicBezTo>
                    <a:pt x="33730" y="54300"/>
                    <a:pt x="33730" y="53845"/>
                    <a:pt x="33688" y="53431"/>
                  </a:cubicBezTo>
                  <a:cubicBezTo>
                    <a:pt x="33688" y="52976"/>
                    <a:pt x="33647" y="52561"/>
                    <a:pt x="33688" y="52148"/>
                  </a:cubicBezTo>
                  <a:cubicBezTo>
                    <a:pt x="33688" y="52064"/>
                    <a:pt x="33626" y="52021"/>
                    <a:pt x="33564" y="52021"/>
                  </a:cubicBezTo>
                  <a:cubicBezTo>
                    <a:pt x="33502" y="52021"/>
                    <a:pt x="33440" y="52064"/>
                    <a:pt x="33440" y="52148"/>
                  </a:cubicBezTo>
                  <a:cubicBezTo>
                    <a:pt x="33399" y="52561"/>
                    <a:pt x="33232" y="52976"/>
                    <a:pt x="33190" y="53431"/>
                  </a:cubicBezTo>
                  <a:cubicBezTo>
                    <a:pt x="33108" y="53845"/>
                    <a:pt x="33066" y="54301"/>
                    <a:pt x="33066" y="54715"/>
                  </a:cubicBezTo>
                  <a:cubicBezTo>
                    <a:pt x="32984" y="55587"/>
                    <a:pt x="32984" y="56455"/>
                    <a:pt x="32984" y="57284"/>
                  </a:cubicBezTo>
                  <a:cubicBezTo>
                    <a:pt x="33025" y="58155"/>
                    <a:pt x="33108" y="59025"/>
                    <a:pt x="33232" y="59896"/>
                  </a:cubicBezTo>
                  <a:cubicBezTo>
                    <a:pt x="33274" y="60311"/>
                    <a:pt x="33356" y="60766"/>
                    <a:pt x="33399" y="61179"/>
                  </a:cubicBezTo>
                  <a:cubicBezTo>
                    <a:pt x="33440" y="61388"/>
                    <a:pt x="33481" y="61595"/>
                    <a:pt x="33522" y="61760"/>
                  </a:cubicBezTo>
                  <a:lnTo>
                    <a:pt x="33440" y="61760"/>
                  </a:lnTo>
                  <a:cubicBezTo>
                    <a:pt x="33066" y="61760"/>
                    <a:pt x="32694" y="61803"/>
                    <a:pt x="32321" y="61844"/>
                  </a:cubicBezTo>
                  <a:lnTo>
                    <a:pt x="31244" y="61844"/>
                  </a:lnTo>
                  <a:cubicBezTo>
                    <a:pt x="30539" y="61844"/>
                    <a:pt x="29792" y="61803"/>
                    <a:pt x="29088" y="61719"/>
                  </a:cubicBezTo>
                  <a:cubicBezTo>
                    <a:pt x="28464" y="61633"/>
                    <a:pt x="27760" y="61592"/>
                    <a:pt x="27221" y="61302"/>
                  </a:cubicBezTo>
                  <a:cubicBezTo>
                    <a:pt x="27180" y="61302"/>
                    <a:pt x="27139" y="61302"/>
                    <a:pt x="27098" y="61259"/>
                  </a:cubicBezTo>
                  <a:cubicBezTo>
                    <a:pt x="26931" y="61177"/>
                    <a:pt x="26765" y="61052"/>
                    <a:pt x="26602" y="60887"/>
                  </a:cubicBezTo>
                  <a:cubicBezTo>
                    <a:pt x="26518" y="60763"/>
                    <a:pt x="26436" y="60639"/>
                    <a:pt x="26394" y="60515"/>
                  </a:cubicBezTo>
                  <a:cubicBezTo>
                    <a:pt x="26353" y="60474"/>
                    <a:pt x="26353" y="60432"/>
                    <a:pt x="26312" y="60391"/>
                  </a:cubicBezTo>
                  <a:lnTo>
                    <a:pt x="26312" y="60309"/>
                  </a:lnTo>
                  <a:cubicBezTo>
                    <a:pt x="26353" y="59272"/>
                    <a:pt x="26312" y="58194"/>
                    <a:pt x="26312" y="57158"/>
                  </a:cubicBezTo>
                  <a:lnTo>
                    <a:pt x="26312" y="53762"/>
                  </a:lnTo>
                  <a:cubicBezTo>
                    <a:pt x="26353" y="52104"/>
                    <a:pt x="26353" y="50405"/>
                    <a:pt x="26436" y="48705"/>
                  </a:cubicBezTo>
                  <a:cubicBezTo>
                    <a:pt x="26602" y="48290"/>
                    <a:pt x="26808" y="47877"/>
                    <a:pt x="26973" y="47463"/>
                  </a:cubicBezTo>
                  <a:close/>
                  <a:moveTo>
                    <a:pt x="22786" y="72723"/>
                  </a:moveTo>
                  <a:cubicBezTo>
                    <a:pt x="21505" y="72748"/>
                    <a:pt x="19794" y="72781"/>
                    <a:pt x="19424" y="72781"/>
                  </a:cubicBezTo>
                  <a:lnTo>
                    <a:pt x="22786" y="72723"/>
                  </a:lnTo>
                  <a:close/>
                  <a:moveTo>
                    <a:pt x="14954" y="72656"/>
                  </a:moveTo>
                  <a:cubicBezTo>
                    <a:pt x="15079" y="72656"/>
                    <a:pt x="15244" y="72656"/>
                    <a:pt x="15368" y="72697"/>
                  </a:cubicBezTo>
                  <a:cubicBezTo>
                    <a:pt x="15576" y="72697"/>
                    <a:pt x="15741" y="72738"/>
                    <a:pt x="15907" y="72821"/>
                  </a:cubicBezTo>
                  <a:cubicBezTo>
                    <a:pt x="15741" y="72862"/>
                    <a:pt x="15576" y="72862"/>
                    <a:pt x="15410" y="72862"/>
                  </a:cubicBezTo>
                  <a:lnTo>
                    <a:pt x="14664" y="72862"/>
                  </a:lnTo>
                  <a:cubicBezTo>
                    <a:pt x="14125" y="72903"/>
                    <a:pt x="13586" y="72903"/>
                    <a:pt x="13089" y="72945"/>
                  </a:cubicBezTo>
                  <a:lnTo>
                    <a:pt x="12468" y="72945"/>
                  </a:lnTo>
                  <a:cubicBezTo>
                    <a:pt x="12470" y="72943"/>
                    <a:pt x="12511" y="72903"/>
                    <a:pt x="12551" y="72903"/>
                  </a:cubicBezTo>
                  <a:lnTo>
                    <a:pt x="13048" y="72779"/>
                  </a:lnTo>
                  <a:lnTo>
                    <a:pt x="13172" y="72779"/>
                  </a:lnTo>
                  <a:cubicBezTo>
                    <a:pt x="13628" y="72697"/>
                    <a:pt x="14125" y="72656"/>
                    <a:pt x="14582" y="72656"/>
                  </a:cubicBezTo>
                  <a:close/>
                  <a:moveTo>
                    <a:pt x="27012" y="42114"/>
                  </a:moveTo>
                  <a:cubicBezTo>
                    <a:pt x="27344" y="42320"/>
                    <a:pt x="27757" y="42485"/>
                    <a:pt x="28131" y="42529"/>
                  </a:cubicBezTo>
                  <a:cubicBezTo>
                    <a:pt x="27634" y="43813"/>
                    <a:pt x="27094" y="45057"/>
                    <a:pt x="26556" y="46299"/>
                  </a:cubicBezTo>
                  <a:cubicBezTo>
                    <a:pt x="26514" y="46382"/>
                    <a:pt x="26473" y="46465"/>
                    <a:pt x="26432" y="46589"/>
                  </a:cubicBezTo>
                  <a:cubicBezTo>
                    <a:pt x="26391" y="46756"/>
                    <a:pt x="26307" y="46921"/>
                    <a:pt x="26223" y="47127"/>
                  </a:cubicBezTo>
                  <a:cubicBezTo>
                    <a:pt x="26016" y="47627"/>
                    <a:pt x="25769" y="48164"/>
                    <a:pt x="25560" y="48703"/>
                  </a:cubicBezTo>
                  <a:cubicBezTo>
                    <a:pt x="25395" y="49077"/>
                    <a:pt x="25271" y="49450"/>
                    <a:pt x="25105" y="49823"/>
                  </a:cubicBezTo>
                  <a:cubicBezTo>
                    <a:pt x="23654" y="53221"/>
                    <a:pt x="22246" y="56660"/>
                    <a:pt x="20796" y="60059"/>
                  </a:cubicBezTo>
                  <a:cubicBezTo>
                    <a:pt x="20216" y="61510"/>
                    <a:pt x="19594" y="62918"/>
                    <a:pt x="19014" y="64370"/>
                  </a:cubicBezTo>
                  <a:cubicBezTo>
                    <a:pt x="18807" y="64826"/>
                    <a:pt x="18642" y="65280"/>
                    <a:pt x="18433" y="65735"/>
                  </a:cubicBezTo>
                  <a:cubicBezTo>
                    <a:pt x="17812" y="67310"/>
                    <a:pt x="17149" y="68843"/>
                    <a:pt x="16568" y="70377"/>
                  </a:cubicBezTo>
                  <a:cubicBezTo>
                    <a:pt x="16403" y="70792"/>
                    <a:pt x="16277" y="71247"/>
                    <a:pt x="16112" y="71661"/>
                  </a:cubicBezTo>
                  <a:cubicBezTo>
                    <a:pt x="16071" y="71786"/>
                    <a:pt x="16154" y="71910"/>
                    <a:pt x="16277" y="71951"/>
                  </a:cubicBezTo>
                  <a:cubicBezTo>
                    <a:pt x="16309" y="71967"/>
                    <a:pt x="16351" y="71977"/>
                    <a:pt x="16394" y="71977"/>
                  </a:cubicBezTo>
                  <a:cubicBezTo>
                    <a:pt x="16467" y="71977"/>
                    <a:pt x="16542" y="71948"/>
                    <a:pt x="16568" y="71869"/>
                  </a:cubicBezTo>
                  <a:cubicBezTo>
                    <a:pt x="16776" y="71455"/>
                    <a:pt x="17025" y="71040"/>
                    <a:pt x="17190" y="70586"/>
                  </a:cubicBezTo>
                  <a:cubicBezTo>
                    <a:pt x="17397" y="70171"/>
                    <a:pt x="17563" y="69756"/>
                    <a:pt x="17770" y="69343"/>
                  </a:cubicBezTo>
                  <a:cubicBezTo>
                    <a:pt x="18061" y="68678"/>
                    <a:pt x="19138" y="66069"/>
                    <a:pt x="19138" y="66069"/>
                  </a:cubicBezTo>
                  <a:cubicBezTo>
                    <a:pt x="19760" y="64618"/>
                    <a:pt x="20381" y="63168"/>
                    <a:pt x="21003" y="61676"/>
                  </a:cubicBezTo>
                  <a:cubicBezTo>
                    <a:pt x="22452" y="58237"/>
                    <a:pt x="23902" y="54796"/>
                    <a:pt x="25313" y="51399"/>
                  </a:cubicBezTo>
                  <a:cubicBezTo>
                    <a:pt x="25395" y="51233"/>
                    <a:pt x="25436" y="51068"/>
                    <a:pt x="25519" y="50943"/>
                  </a:cubicBezTo>
                  <a:lnTo>
                    <a:pt x="25519" y="50943"/>
                  </a:lnTo>
                  <a:cubicBezTo>
                    <a:pt x="25519" y="51563"/>
                    <a:pt x="25478" y="52227"/>
                    <a:pt x="25478" y="52891"/>
                  </a:cubicBezTo>
                  <a:cubicBezTo>
                    <a:pt x="25478" y="54134"/>
                    <a:pt x="25519" y="55419"/>
                    <a:pt x="25519" y="56661"/>
                  </a:cubicBezTo>
                  <a:cubicBezTo>
                    <a:pt x="25519" y="57863"/>
                    <a:pt x="25560" y="59106"/>
                    <a:pt x="25645" y="60350"/>
                  </a:cubicBezTo>
                  <a:lnTo>
                    <a:pt x="25604" y="60392"/>
                  </a:lnTo>
                  <a:lnTo>
                    <a:pt x="25604" y="60640"/>
                  </a:lnTo>
                  <a:cubicBezTo>
                    <a:pt x="25604" y="60806"/>
                    <a:pt x="25645" y="60971"/>
                    <a:pt x="25686" y="61137"/>
                  </a:cubicBezTo>
                  <a:cubicBezTo>
                    <a:pt x="25810" y="61470"/>
                    <a:pt x="26100" y="61759"/>
                    <a:pt x="26391" y="62007"/>
                  </a:cubicBezTo>
                  <a:cubicBezTo>
                    <a:pt x="26514" y="62089"/>
                    <a:pt x="26679" y="62172"/>
                    <a:pt x="26803" y="62255"/>
                  </a:cubicBezTo>
                  <a:cubicBezTo>
                    <a:pt x="26845" y="62297"/>
                    <a:pt x="26845" y="62380"/>
                    <a:pt x="26845" y="62462"/>
                  </a:cubicBezTo>
                  <a:cubicBezTo>
                    <a:pt x="26928" y="62753"/>
                    <a:pt x="26969" y="63083"/>
                    <a:pt x="27052" y="63415"/>
                  </a:cubicBezTo>
                  <a:cubicBezTo>
                    <a:pt x="27135" y="63995"/>
                    <a:pt x="27260" y="64618"/>
                    <a:pt x="27343" y="65239"/>
                  </a:cubicBezTo>
                  <a:cubicBezTo>
                    <a:pt x="27508" y="66441"/>
                    <a:pt x="27631" y="67644"/>
                    <a:pt x="27715" y="68843"/>
                  </a:cubicBezTo>
                  <a:cubicBezTo>
                    <a:pt x="27881" y="71040"/>
                    <a:pt x="27797" y="73279"/>
                    <a:pt x="27300" y="75434"/>
                  </a:cubicBezTo>
                  <a:cubicBezTo>
                    <a:pt x="27175" y="76015"/>
                    <a:pt x="27009" y="76634"/>
                    <a:pt x="26802" y="77216"/>
                  </a:cubicBezTo>
                  <a:cubicBezTo>
                    <a:pt x="26719" y="77381"/>
                    <a:pt x="26637" y="77589"/>
                    <a:pt x="26596" y="77754"/>
                  </a:cubicBezTo>
                  <a:cubicBezTo>
                    <a:pt x="26472" y="77506"/>
                    <a:pt x="26388" y="77258"/>
                    <a:pt x="26263" y="77049"/>
                  </a:cubicBezTo>
                  <a:cubicBezTo>
                    <a:pt x="26096" y="76719"/>
                    <a:pt x="25931" y="76386"/>
                    <a:pt x="25766" y="76055"/>
                  </a:cubicBezTo>
                  <a:cubicBezTo>
                    <a:pt x="25683" y="75930"/>
                    <a:pt x="25600" y="75765"/>
                    <a:pt x="25475" y="75600"/>
                  </a:cubicBezTo>
                  <a:cubicBezTo>
                    <a:pt x="25434" y="75559"/>
                    <a:pt x="25393" y="75434"/>
                    <a:pt x="25309" y="75393"/>
                  </a:cubicBezTo>
                  <a:cubicBezTo>
                    <a:pt x="25725" y="75143"/>
                    <a:pt x="26014" y="74854"/>
                    <a:pt x="26180" y="74398"/>
                  </a:cubicBezTo>
                  <a:cubicBezTo>
                    <a:pt x="26387" y="73817"/>
                    <a:pt x="26137" y="73238"/>
                    <a:pt x="25683" y="72905"/>
                  </a:cubicBezTo>
                  <a:cubicBezTo>
                    <a:pt x="25600" y="72823"/>
                    <a:pt x="25516" y="72781"/>
                    <a:pt x="25393" y="72739"/>
                  </a:cubicBezTo>
                  <a:cubicBezTo>
                    <a:pt x="25200" y="72668"/>
                    <a:pt x="24965" y="72623"/>
                    <a:pt x="24729" y="72623"/>
                  </a:cubicBezTo>
                  <a:cubicBezTo>
                    <a:pt x="24559" y="72623"/>
                    <a:pt x="24388" y="72646"/>
                    <a:pt x="24232" y="72698"/>
                  </a:cubicBezTo>
                  <a:cubicBezTo>
                    <a:pt x="24161" y="72698"/>
                    <a:pt x="23933" y="72702"/>
                    <a:pt x="23610" y="72708"/>
                  </a:cubicBezTo>
                  <a:lnTo>
                    <a:pt x="23610" y="72708"/>
                  </a:lnTo>
                  <a:lnTo>
                    <a:pt x="18893" y="72780"/>
                  </a:lnTo>
                  <a:cubicBezTo>
                    <a:pt x="18271" y="72780"/>
                    <a:pt x="17691" y="72821"/>
                    <a:pt x="17110" y="72821"/>
                  </a:cubicBezTo>
                  <a:lnTo>
                    <a:pt x="17110" y="72780"/>
                  </a:lnTo>
                  <a:cubicBezTo>
                    <a:pt x="16945" y="72407"/>
                    <a:pt x="16613" y="72159"/>
                    <a:pt x="16240" y="71991"/>
                  </a:cubicBezTo>
                  <a:cubicBezTo>
                    <a:pt x="15867" y="71825"/>
                    <a:pt x="15411" y="71744"/>
                    <a:pt x="14997" y="71744"/>
                  </a:cubicBezTo>
                  <a:lnTo>
                    <a:pt x="14664" y="71744"/>
                  </a:lnTo>
                  <a:cubicBezTo>
                    <a:pt x="14582" y="71744"/>
                    <a:pt x="14457" y="71744"/>
                    <a:pt x="14332" y="71785"/>
                  </a:cubicBezTo>
                  <a:lnTo>
                    <a:pt x="14125" y="71785"/>
                  </a:lnTo>
                  <a:cubicBezTo>
                    <a:pt x="13960" y="71785"/>
                    <a:pt x="13793" y="71826"/>
                    <a:pt x="13628" y="71826"/>
                  </a:cubicBezTo>
                  <a:cubicBezTo>
                    <a:pt x="13793" y="71537"/>
                    <a:pt x="13960" y="71206"/>
                    <a:pt x="14084" y="70916"/>
                  </a:cubicBezTo>
                  <a:cubicBezTo>
                    <a:pt x="14207" y="70626"/>
                    <a:pt x="14373" y="70376"/>
                    <a:pt x="14497" y="70085"/>
                  </a:cubicBezTo>
                  <a:cubicBezTo>
                    <a:pt x="15699" y="67599"/>
                    <a:pt x="16818" y="65071"/>
                    <a:pt x="17937" y="62585"/>
                  </a:cubicBezTo>
                  <a:cubicBezTo>
                    <a:pt x="18020" y="62461"/>
                    <a:pt x="18061" y="62336"/>
                    <a:pt x="18102" y="62213"/>
                  </a:cubicBezTo>
                  <a:cubicBezTo>
                    <a:pt x="18268" y="61840"/>
                    <a:pt x="18433" y="61469"/>
                    <a:pt x="18601" y="61135"/>
                  </a:cubicBezTo>
                  <a:cubicBezTo>
                    <a:pt x="20091" y="57903"/>
                    <a:pt x="21541" y="54671"/>
                    <a:pt x="22952" y="51438"/>
                  </a:cubicBezTo>
                  <a:cubicBezTo>
                    <a:pt x="23904" y="49324"/>
                    <a:pt x="24817" y="47170"/>
                    <a:pt x="25770" y="45056"/>
                  </a:cubicBezTo>
                  <a:cubicBezTo>
                    <a:pt x="26142" y="44144"/>
                    <a:pt x="26516" y="43274"/>
                    <a:pt x="26888" y="42403"/>
                  </a:cubicBezTo>
                  <a:cubicBezTo>
                    <a:pt x="26929" y="42279"/>
                    <a:pt x="26970" y="42196"/>
                    <a:pt x="27012" y="42114"/>
                  </a:cubicBezTo>
                  <a:close/>
                  <a:moveTo>
                    <a:pt x="27555" y="62461"/>
                  </a:moveTo>
                  <a:lnTo>
                    <a:pt x="27555" y="62461"/>
                  </a:lnTo>
                  <a:cubicBezTo>
                    <a:pt x="27928" y="62544"/>
                    <a:pt x="28259" y="62585"/>
                    <a:pt x="28592" y="62626"/>
                  </a:cubicBezTo>
                  <a:cubicBezTo>
                    <a:pt x="29421" y="62752"/>
                    <a:pt x="30249" y="62836"/>
                    <a:pt x="31038" y="62836"/>
                  </a:cubicBezTo>
                  <a:cubicBezTo>
                    <a:pt x="31176" y="62850"/>
                    <a:pt x="31314" y="62854"/>
                    <a:pt x="31452" y="62854"/>
                  </a:cubicBezTo>
                  <a:cubicBezTo>
                    <a:pt x="31728" y="62854"/>
                    <a:pt x="32005" y="62836"/>
                    <a:pt x="32281" y="62836"/>
                  </a:cubicBezTo>
                  <a:cubicBezTo>
                    <a:pt x="32613" y="62836"/>
                    <a:pt x="32944" y="62836"/>
                    <a:pt x="33234" y="62793"/>
                  </a:cubicBezTo>
                  <a:lnTo>
                    <a:pt x="33234" y="62793"/>
                  </a:lnTo>
                  <a:cubicBezTo>
                    <a:pt x="33151" y="63167"/>
                    <a:pt x="33151" y="63623"/>
                    <a:pt x="33151" y="64038"/>
                  </a:cubicBezTo>
                  <a:cubicBezTo>
                    <a:pt x="33109" y="64576"/>
                    <a:pt x="33109" y="65157"/>
                    <a:pt x="33068" y="65694"/>
                  </a:cubicBezTo>
                  <a:cubicBezTo>
                    <a:pt x="32985" y="66813"/>
                    <a:pt x="32944" y="67891"/>
                    <a:pt x="32860" y="68969"/>
                  </a:cubicBezTo>
                  <a:cubicBezTo>
                    <a:pt x="32735" y="71082"/>
                    <a:pt x="32529" y="73153"/>
                    <a:pt x="32197" y="75268"/>
                  </a:cubicBezTo>
                  <a:cubicBezTo>
                    <a:pt x="32114" y="75515"/>
                    <a:pt x="32073" y="75806"/>
                    <a:pt x="32032" y="76096"/>
                  </a:cubicBezTo>
                  <a:cubicBezTo>
                    <a:pt x="31991" y="76510"/>
                    <a:pt x="31907" y="76884"/>
                    <a:pt x="31783" y="77298"/>
                  </a:cubicBezTo>
                  <a:cubicBezTo>
                    <a:pt x="31700" y="77795"/>
                    <a:pt x="31451" y="78749"/>
                    <a:pt x="31451" y="78749"/>
                  </a:cubicBezTo>
                  <a:cubicBezTo>
                    <a:pt x="31286" y="78997"/>
                    <a:pt x="30875" y="80822"/>
                    <a:pt x="30669" y="81029"/>
                  </a:cubicBezTo>
                  <a:cubicBezTo>
                    <a:pt x="30374" y="81234"/>
                    <a:pt x="28714" y="81566"/>
                    <a:pt x="28217" y="81566"/>
                  </a:cubicBezTo>
                  <a:cubicBezTo>
                    <a:pt x="28113" y="81587"/>
                    <a:pt x="28010" y="81597"/>
                    <a:pt x="27911" y="81597"/>
                  </a:cubicBezTo>
                  <a:cubicBezTo>
                    <a:pt x="27812" y="81597"/>
                    <a:pt x="27719" y="81587"/>
                    <a:pt x="27636" y="81566"/>
                  </a:cubicBezTo>
                  <a:cubicBezTo>
                    <a:pt x="27595" y="81484"/>
                    <a:pt x="27595" y="81400"/>
                    <a:pt x="27554" y="81275"/>
                  </a:cubicBezTo>
                  <a:cubicBezTo>
                    <a:pt x="27430" y="80571"/>
                    <a:pt x="27264" y="79824"/>
                    <a:pt x="27056" y="79122"/>
                  </a:cubicBezTo>
                  <a:cubicBezTo>
                    <a:pt x="27014" y="79038"/>
                    <a:pt x="27014" y="78956"/>
                    <a:pt x="26973" y="78873"/>
                  </a:cubicBezTo>
                  <a:cubicBezTo>
                    <a:pt x="27014" y="78832"/>
                    <a:pt x="27056" y="78791"/>
                    <a:pt x="27056" y="78749"/>
                  </a:cubicBezTo>
                  <a:cubicBezTo>
                    <a:pt x="27221" y="78542"/>
                    <a:pt x="27389" y="78291"/>
                    <a:pt x="27389" y="78002"/>
                  </a:cubicBezTo>
                  <a:cubicBezTo>
                    <a:pt x="27430" y="77961"/>
                    <a:pt x="27471" y="77878"/>
                    <a:pt x="27512" y="77795"/>
                  </a:cubicBezTo>
                  <a:cubicBezTo>
                    <a:pt x="27719" y="77257"/>
                    <a:pt x="27927" y="76719"/>
                    <a:pt x="28092" y="76179"/>
                  </a:cubicBezTo>
                  <a:cubicBezTo>
                    <a:pt x="28423" y="75059"/>
                    <a:pt x="28588" y="73900"/>
                    <a:pt x="28673" y="72738"/>
                  </a:cubicBezTo>
                  <a:cubicBezTo>
                    <a:pt x="28880" y="70334"/>
                    <a:pt x="28673" y="67890"/>
                    <a:pt x="28301" y="65569"/>
                  </a:cubicBezTo>
                  <a:cubicBezTo>
                    <a:pt x="28177" y="64825"/>
                    <a:pt x="28011" y="64118"/>
                    <a:pt x="27846" y="63414"/>
                  </a:cubicBezTo>
                  <a:cubicBezTo>
                    <a:pt x="27762" y="63126"/>
                    <a:pt x="27679" y="62792"/>
                    <a:pt x="27555" y="62461"/>
                  </a:cubicBezTo>
                  <a:close/>
                  <a:moveTo>
                    <a:pt x="41356" y="62957"/>
                  </a:moveTo>
                  <a:cubicBezTo>
                    <a:pt x="41356" y="63204"/>
                    <a:pt x="41397" y="63453"/>
                    <a:pt x="41397" y="63661"/>
                  </a:cubicBezTo>
                  <a:cubicBezTo>
                    <a:pt x="41438" y="64240"/>
                    <a:pt x="41480" y="64781"/>
                    <a:pt x="41521" y="65318"/>
                  </a:cubicBezTo>
                  <a:cubicBezTo>
                    <a:pt x="41603" y="66437"/>
                    <a:pt x="41686" y="67514"/>
                    <a:pt x="41727" y="68592"/>
                  </a:cubicBezTo>
                  <a:cubicBezTo>
                    <a:pt x="41768" y="69257"/>
                    <a:pt x="41812" y="70625"/>
                    <a:pt x="41812" y="70625"/>
                  </a:cubicBezTo>
                  <a:cubicBezTo>
                    <a:pt x="41812" y="70625"/>
                    <a:pt x="42343" y="77334"/>
                    <a:pt x="41402" y="81131"/>
                  </a:cubicBezTo>
                  <a:cubicBezTo>
                    <a:pt x="41131" y="82226"/>
                    <a:pt x="39757" y="82519"/>
                    <a:pt x="38366" y="82519"/>
                  </a:cubicBezTo>
                  <a:cubicBezTo>
                    <a:pt x="36767" y="82519"/>
                    <a:pt x="35145" y="82133"/>
                    <a:pt x="35145" y="82133"/>
                  </a:cubicBezTo>
                  <a:cubicBezTo>
                    <a:pt x="38577" y="80753"/>
                    <a:pt x="37913" y="71246"/>
                    <a:pt x="37913" y="71246"/>
                  </a:cubicBezTo>
                  <a:cubicBezTo>
                    <a:pt x="37707" y="69339"/>
                    <a:pt x="37292" y="67392"/>
                    <a:pt x="36712" y="65569"/>
                  </a:cubicBezTo>
                  <a:cubicBezTo>
                    <a:pt x="36505" y="64906"/>
                    <a:pt x="36297" y="64241"/>
                    <a:pt x="36049" y="63580"/>
                  </a:cubicBezTo>
                  <a:cubicBezTo>
                    <a:pt x="35966" y="63414"/>
                    <a:pt x="35925" y="63249"/>
                    <a:pt x="35842" y="63041"/>
                  </a:cubicBezTo>
                  <a:lnTo>
                    <a:pt x="35842" y="63041"/>
                  </a:lnTo>
                  <a:cubicBezTo>
                    <a:pt x="36008" y="63082"/>
                    <a:pt x="36214" y="63082"/>
                    <a:pt x="36382" y="63123"/>
                  </a:cubicBezTo>
                  <a:cubicBezTo>
                    <a:pt x="36929" y="63184"/>
                    <a:pt x="37475" y="63223"/>
                    <a:pt x="38021" y="63223"/>
                  </a:cubicBezTo>
                  <a:cubicBezTo>
                    <a:pt x="38221" y="63223"/>
                    <a:pt x="38420" y="63218"/>
                    <a:pt x="38619" y="63207"/>
                  </a:cubicBezTo>
                  <a:cubicBezTo>
                    <a:pt x="39365" y="63207"/>
                    <a:pt x="40111" y="63123"/>
                    <a:pt x="40858" y="63039"/>
                  </a:cubicBezTo>
                  <a:cubicBezTo>
                    <a:pt x="41024" y="62998"/>
                    <a:pt x="41190" y="62998"/>
                    <a:pt x="41356" y="62957"/>
                  </a:cubicBezTo>
                  <a:close/>
                  <a:moveTo>
                    <a:pt x="25070" y="73527"/>
                  </a:moveTo>
                  <a:cubicBezTo>
                    <a:pt x="25111" y="73527"/>
                    <a:pt x="25111" y="73527"/>
                    <a:pt x="25153" y="73570"/>
                  </a:cubicBezTo>
                  <a:cubicBezTo>
                    <a:pt x="25401" y="73735"/>
                    <a:pt x="25442" y="73985"/>
                    <a:pt x="25276" y="74274"/>
                  </a:cubicBezTo>
                  <a:cubicBezTo>
                    <a:pt x="25111" y="74605"/>
                    <a:pt x="24697" y="74728"/>
                    <a:pt x="24366" y="74853"/>
                  </a:cubicBezTo>
                  <a:cubicBezTo>
                    <a:pt x="24159" y="74936"/>
                    <a:pt x="23951" y="74977"/>
                    <a:pt x="23702" y="75059"/>
                  </a:cubicBezTo>
                  <a:cubicBezTo>
                    <a:pt x="23661" y="75059"/>
                    <a:pt x="23620" y="75059"/>
                    <a:pt x="23537" y="75101"/>
                  </a:cubicBezTo>
                  <a:cubicBezTo>
                    <a:pt x="23266" y="75059"/>
                    <a:pt x="22984" y="75049"/>
                    <a:pt x="22697" y="75049"/>
                  </a:cubicBezTo>
                  <a:cubicBezTo>
                    <a:pt x="22414" y="75049"/>
                    <a:pt x="22126" y="75059"/>
                    <a:pt x="21838" y="75059"/>
                  </a:cubicBezTo>
                  <a:cubicBezTo>
                    <a:pt x="21258" y="75059"/>
                    <a:pt x="20637" y="75059"/>
                    <a:pt x="20015" y="75101"/>
                  </a:cubicBezTo>
                  <a:lnTo>
                    <a:pt x="15291" y="75101"/>
                  </a:lnTo>
                  <a:cubicBezTo>
                    <a:pt x="15002" y="75101"/>
                    <a:pt x="14669" y="75101"/>
                    <a:pt x="14339" y="75142"/>
                  </a:cubicBezTo>
                  <a:cubicBezTo>
                    <a:pt x="12516" y="75142"/>
                    <a:pt x="10651" y="75142"/>
                    <a:pt x="8828" y="75185"/>
                  </a:cubicBezTo>
                  <a:cubicBezTo>
                    <a:pt x="8123" y="75224"/>
                    <a:pt x="7418" y="75224"/>
                    <a:pt x="6754" y="75268"/>
                  </a:cubicBezTo>
                  <a:cubicBezTo>
                    <a:pt x="6382" y="75268"/>
                    <a:pt x="6009" y="75309"/>
                    <a:pt x="5679" y="75309"/>
                  </a:cubicBezTo>
                  <a:cubicBezTo>
                    <a:pt x="5304" y="75350"/>
                    <a:pt x="4933" y="75433"/>
                    <a:pt x="4559" y="75433"/>
                  </a:cubicBezTo>
                  <a:cubicBezTo>
                    <a:pt x="4393" y="75474"/>
                    <a:pt x="4393" y="75723"/>
                    <a:pt x="4559" y="75723"/>
                  </a:cubicBezTo>
                  <a:cubicBezTo>
                    <a:pt x="4892" y="75723"/>
                    <a:pt x="5180" y="75805"/>
                    <a:pt x="5471" y="75805"/>
                  </a:cubicBezTo>
                  <a:cubicBezTo>
                    <a:pt x="5844" y="75846"/>
                    <a:pt x="6176" y="75846"/>
                    <a:pt x="6507" y="75846"/>
                  </a:cubicBezTo>
                  <a:cubicBezTo>
                    <a:pt x="7087" y="75889"/>
                    <a:pt x="7709" y="75889"/>
                    <a:pt x="8330" y="75889"/>
                  </a:cubicBezTo>
                  <a:cubicBezTo>
                    <a:pt x="8745" y="75903"/>
                    <a:pt x="9159" y="75908"/>
                    <a:pt x="9575" y="75908"/>
                  </a:cubicBezTo>
                  <a:cubicBezTo>
                    <a:pt x="10407" y="75908"/>
                    <a:pt x="11245" y="75889"/>
                    <a:pt x="12101" y="75889"/>
                  </a:cubicBezTo>
                  <a:lnTo>
                    <a:pt x="18773" y="75889"/>
                  </a:lnTo>
                  <a:cubicBezTo>
                    <a:pt x="19020" y="75889"/>
                    <a:pt x="19269" y="75889"/>
                    <a:pt x="19519" y="75846"/>
                  </a:cubicBezTo>
                  <a:lnTo>
                    <a:pt x="23165" y="75846"/>
                  </a:lnTo>
                  <a:cubicBezTo>
                    <a:pt x="23249" y="75846"/>
                    <a:pt x="23332" y="75865"/>
                    <a:pt x="23427" y="75865"/>
                  </a:cubicBezTo>
                  <a:cubicBezTo>
                    <a:pt x="23475" y="75865"/>
                    <a:pt x="23525" y="75861"/>
                    <a:pt x="23580" y="75846"/>
                  </a:cubicBezTo>
                  <a:cubicBezTo>
                    <a:pt x="23746" y="75846"/>
                    <a:pt x="23911" y="75805"/>
                    <a:pt x="24078" y="75764"/>
                  </a:cubicBezTo>
                  <a:cubicBezTo>
                    <a:pt x="24326" y="75723"/>
                    <a:pt x="24574" y="75640"/>
                    <a:pt x="24823" y="75558"/>
                  </a:cubicBezTo>
                  <a:cubicBezTo>
                    <a:pt x="24865" y="75846"/>
                    <a:pt x="25030" y="76137"/>
                    <a:pt x="25113" y="76344"/>
                  </a:cubicBezTo>
                  <a:cubicBezTo>
                    <a:pt x="25236" y="76675"/>
                    <a:pt x="25402" y="77008"/>
                    <a:pt x="25485" y="77339"/>
                  </a:cubicBezTo>
                  <a:cubicBezTo>
                    <a:pt x="25652" y="77753"/>
                    <a:pt x="25817" y="78209"/>
                    <a:pt x="25982" y="78623"/>
                  </a:cubicBezTo>
                  <a:cubicBezTo>
                    <a:pt x="26023" y="78748"/>
                    <a:pt x="26066" y="78831"/>
                    <a:pt x="26066" y="78954"/>
                  </a:cubicBezTo>
                  <a:cubicBezTo>
                    <a:pt x="26066" y="79119"/>
                    <a:pt x="26107" y="79244"/>
                    <a:pt x="26189" y="79327"/>
                  </a:cubicBezTo>
                  <a:cubicBezTo>
                    <a:pt x="26189" y="79327"/>
                    <a:pt x="26231" y="79327"/>
                    <a:pt x="26231" y="79368"/>
                  </a:cubicBezTo>
                  <a:cubicBezTo>
                    <a:pt x="26231" y="79409"/>
                    <a:pt x="26272" y="79492"/>
                    <a:pt x="26272" y="79535"/>
                  </a:cubicBezTo>
                  <a:cubicBezTo>
                    <a:pt x="26437" y="80156"/>
                    <a:pt x="26604" y="80819"/>
                    <a:pt x="26728" y="81440"/>
                  </a:cubicBezTo>
                  <a:cubicBezTo>
                    <a:pt x="26728" y="81484"/>
                    <a:pt x="26769" y="81484"/>
                    <a:pt x="26769" y="81525"/>
                  </a:cubicBezTo>
                  <a:lnTo>
                    <a:pt x="26894" y="82270"/>
                  </a:lnTo>
                  <a:cubicBezTo>
                    <a:pt x="26769" y="82186"/>
                    <a:pt x="26645" y="82145"/>
                    <a:pt x="26522" y="82145"/>
                  </a:cubicBezTo>
                  <a:cubicBezTo>
                    <a:pt x="26444" y="82134"/>
                    <a:pt x="26363" y="82129"/>
                    <a:pt x="26281" y="82129"/>
                  </a:cubicBezTo>
                  <a:cubicBezTo>
                    <a:pt x="26057" y="82129"/>
                    <a:pt x="25823" y="82167"/>
                    <a:pt x="25610" y="82227"/>
                  </a:cubicBezTo>
                  <a:cubicBezTo>
                    <a:pt x="25606" y="82271"/>
                    <a:pt x="25606" y="82271"/>
                    <a:pt x="25564" y="82271"/>
                  </a:cubicBezTo>
                  <a:cubicBezTo>
                    <a:pt x="25315" y="82353"/>
                    <a:pt x="25025" y="82477"/>
                    <a:pt x="24735" y="82518"/>
                  </a:cubicBezTo>
                  <a:cubicBezTo>
                    <a:pt x="24486" y="82518"/>
                    <a:pt x="24321" y="82436"/>
                    <a:pt x="24113" y="82311"/>
                  </a:cubicBezTo>
                  <a:cubicBezTo>
                    <a:pt x="23874" y="82209"/>
                    <a:pt x="23637" y="82134"/>
                    <a:pt x="23377" y="82134"/>
                  </a:cubicBezTo>
                  <a:cubicBezTo>
                    <a:pt x="23320" y="82134"/>
                    <a:pt x="23262" y="82138"/>
                    <a:pt x="23203" y="82145"/>
                  </a:cubicBezTo>
                  <a:cubicBezTo>
                    <a:pt x="22788" y="82227"/>
                    <a:pt x="22456" y="82558"/>
                    <a:pt x="22166" y="82850"/>
                  </a:cubicBezTo>
                  <a:cubicBezTo>
                    <a:pt x="22042" y="82973"/>
                    <a:pt x="21960" y="83058"/>
                    <a:pt x="21794" y="83140"/>
                  </a:cubicBezTo>
                  <a:lnTo>
                    <a:pt x="21752" y="83140"/>
                  </a:lnTo>
                  <a:cubicBezTo>
                    <a:pt x="21752" y="83181"/>
                    <a:pt x="21711" y="83181"/>
                    <a:pt x="21711" y="83181"/>
                  </a:cubicBezTo>
                  <a:lnTo>
                    <a:pt x="21670" y="83181"/>
                  </a:lnTo>
                  <a:cubicBezTo>
                    <a:pt x="21670" y="83181"/>
                    <a:pt x="21632" y="83163"/>
                    <a:pt x="21607" y="83163"/>
                  </a:cubicBezTo>
                  <a:cubicBezTo>
                    <a:pt x="21595" y="83163"/>
                    <a:pt x="21586" y="83167"/>
                    <a:pt x="21586" y="83181"/>
                  </a:cubicBezTo>
                  <a:cubicBezTo>
                    <a:pt x="21503" y="83140"/>
                    <a:pt x="21461" y="83140"/>
                    <a:pt x="21420" y="83099"/>
                  </a:cubicBezTo>
                  <a:cubicBezTo>
                    <a:pt x="21296" y="83058"/>
                    <a:pt x="21088" y="82933"/>
                    <a:pt x="20923" y="82850"/>
                  </a:cubicBezTo>
                  <a:cubicBezTo>
                    <a:pt x="20674" y="82726"/>
                    <a:pt x="20426" y="82601"/>
                    <a:pt x="20136" y="82601"/>
                  </a:cubicBezTo>
                  <a:cubicBezTo>
                    <a:pt x="20104" y="82599"/>
                    <a:pt x="20073" y="82598"/>
                    <a:pt x="20043" y="82598"/>
                  </a:cubicBezTo>
                  <a:cubicBezTo>
                    <a:pt x="19548" y="82598"/>
                    <a:pt x="19158" y="82907"/>
                    <a:pt x="18768" y="83183"/>
                  </a:cubicBezTo>
                  <a:cubicBezTo>
                    <a:pt x="18632" y="83285"/>
                    <a:pt x="18523" y="83359"/>
                    <a:pt x="18373" y="83359"/>
                  </a:cubicBezTo>
                  <a:cubicBezTo>
                    <a:pt x="18341" y="83359"/>
                    <a:pt x="18307" y="83356"/>
                    <a:pt x="18271" y="83348"/>
                  </a:cubicBezTo>
                  <a:cubicBezTo>
                    <a:pt x="18023" y="83306"/>
                    <a:pt x="17774" y="83183"/>
                    <a:pt x="17525" y="83059"/>
                  </a:cubicBezTo>
                  <a:cubicBezTo>
                    <a:pt x="17360" y="82974"/>
                    <a:pt x="17153" y="82934"/>
                    <a:pt x="16945" y="82891"/>
                  </a:cubicBezTo>
                  <a:cubicBezTo>
                    <a:pt x="16740" y="82823"/>
                    <a:pt x="16523" y="82792"/>
                    <a:pt x="16308" y="82792"/>
                  </a:cubicBezTo>
                  <a:cubicBezTo>
                    <a:pt x="16130" y="82792"/>
                    <a:pt x="15953" y="82813"/>
                    <a:pt x="15785" y="82851"/>
                  </a:cubicBezTo>
                  <a:lnTo>
                    <a:pt x="15702" y="82851"/>
                  </a:lnTo>
                  <a:cubicBezTo>
                    <a:pt x="15329" y="82973"/>
                    <a:pt x="14832" y="83182"/>
                    <a:pt x="14542" y="83514"/>
                  </a:cubicBezTo>
                  <a:cubicBezTo>
                    <a:pt x="14501" y="83431"/>
                    <a:pt x="14417" y="83307"/>
                    <a:pt x="14335" y="83265"/>
                  </a:cubicBezTo>
                  <a:cubicBezTo>
                    <a:pt x="14211" y="83142"/>
                    <a:pt x="14045" y="83059"/>
                    <a:pt x="13921" y="82974"/>
                  </a:cubicBezTo>
                  <a:cubicBezTo>
                    <a:pt x="13630" y="82852"/>
                    <a:pt x="13300" y="82768"/>
                    <a:pt x="13009" y="82727"/>
                  </a:cubicBezTo>
                  <a:cubicBezTo>
                    <a:pt x="12945" y="82723"/>
                    <a:pt x="12882" y="82721"/>
                    <a:pt x="12820" y="82721"/>
                  </a:cubicBezTo>
                  <a:cubicBezTo>
                    <a:pt x="12269" y="82721"/>
                    <a:pt x="11752" y="82878"/>
                    <a:pt x="11268" y="83100"/>
                  </a:cubicBezTo>
                  <a:cubicBezTo>
                    <a:pt x="11185" y="83142"/>
                    <a:pt x="11062" y="83224"/>
                    <a:pt x="10938" y="83224"/>
                  </a:cubicBezTo>
                  <a:lnTo>
                    <a:pt x="10813" y="83224"/>
                  </a:lnTo>
                  <a:cubicBezTo>
                    <a:pt x="10757" y="83224"/>
                    <a:pt x="10757" y="83242"/>
                    <a:pt x="10739" y="83242"/>
                  </a:cubicBezTo>
                  <a:cubicBezTo>
                    <a:pt x="10730" y="83242"/>
                    <a:pt x="10716" y="83238"/>
                    <a:pt x="10689" y="83224"/>
                  </a:cubicBezTo>
                  <a:cubicBezTo>
                    <a:pt x="10482" y="83183"/>
                    <a:pt x="10317" y="83059"/>
                    <a:pt x="10108" y="82933"/>
                  </a:cubicBezTo>
                  <a:cubicBezTo>
                    <a:pt x="9757" y="82740"/>
                    <a:pt x="9353" y="82548"/>
                    <a:pt x="8920" y="82548"/>
                  </a:cubicBezTo>
                  <a:cubicBezTo>
                    <a:pt x="8793" y="82548"/>
                    <a:pt x="8664" y="82564"/>
                    <a:pt x="8533" y="82601"/>
                  </a:cubicBezTo>
                  <a:cubicBezTo>
                    <a:pt x="8077" y="82726"/>
                    <a:pt x="7705" y="83099"/>
                    <a:pt x="7290" y="83307"/>
                  </a:cubicBezTo>
                  <a:cubicBezTo>
                    <a:pt x="7193" y="83356"/>
                    <a:pt x="7110" y="83375"/>
                    <a:pt x="7016" y="83375"/>
                  </a:cubicBezTo>
                  <a:cubicBezTo>
                    <a:pt x="6950" y="83375"/>
                    <a:pt x="6878" y="83365"/>
                    <a:pt x="6793" y="83348"/>
                  </a:cubicBezTo>
                  <a:cubicBezTo>
                    <a:pt x="6544" y="83265"/>
                    <a:pt x="6337" y="83100"/>
                    <a:pt x="6088" y="83018"/>
                  </a:cubicBezTo>
                  <a:cubicBezTo>
                    <a:pt x="5944" y="82976"/>
                    <a:pt x="5799" y="82955"/>
                    <a:pt x="5659" y="82955"/>
                  </a:cubicBezTo>
                  <a:cubicBezTo>
                    <a:pt x="5519" y="82955"/>
                    <a:pt x="5384" y="82976"/>
                    <a:pt x="5260" y="83018"/>
                  </a:cubicBezTo>
                  <a:cubicBezTo>
                    <a:pt x="5012" y="83142"/>
                    <a:pt x="4847" y="83348"/>
                    <a:pt x="4638" y="83514"/>
                  </a:cubicBezTo>
                  <a:cubicBezTo>
                    <a:pt x="4566" y="83586"/>
                    <a:pt x="4507" y="83630"/>
                    <a:pt x="4439" y="83630"/>
                  </a:cubicBezTo>
                  <a:cubicBezTo>
                    <a:pt x="4390" y="83630"/>
                    <a:pt x="4335" y="83607"/>
                    <a:pt x="4265" y="83555"/>
                  </a:cubicBezTo>
                  <a:cubicBezTo>
                    <a:pt x="4017" y="83431"/>
                    <a:pt x="3809" y="83224"/>
                    <a:pt x="3602" y="83099"/>
                  </a:cubicBezTo>
                  <a:cubicBezTo>
                    <a:pt x="3166" y="82807"/>
                    <a:pt x="2633" y="82676"/>
                    <a:pt x="2117" y="82676"/>
                  </a:cubicBezTo>
                  <a:cubicBezTo>
                    <a:pt x="2045" y="82676"/>
                    <a:pt x="1973" y="82679"/>
                    <a:pt x="1902" y="82684"/>
                  </a:cubicBezTo>
                  <a:cubicBezTo>
                    <a:pt x="1614" y="82726"/>
                    <a:pt x="1323" y="82808"/>
                    <a:pt x="1033" y="82933"/>
                  </a:cubicBezTo>
                  <a:cubicBezTo>
                    <a:pt x="992" y="82933"/>
                    <a:pt x="950" y="82973"/>
                    <a:pt x="950" y="82973"/>
                  </a:cubicBezTo>
                  <a:lnTo>
                    <a:pt x="1074" y="82477"/>
                  </a:lnTo>
                  <a:cubicBezTo>
                    <a:pt x="1199" y="82146"/>
                    <a:pt x="1323" y="81814"/>
                    <a:pt x="1448" y="81484"/>
                  </a:cubicBezTo>
                  <a:cubicBezTo>
                    <a:pt x="1697" y="80779"/>
                    <a:pt x="1987" y="80116"/>
                    <a:pt x="2276" y="79452"/>
                  </a:cubicBezTo>
                  <a:cubicBezTo>
                    <a:pt x="2567" y="78789"/>
                    <a:pt x="2857" y="78167"/>
                    <a:pt x="3189" y="77504"/>
                  </a:cubicBezTo>
                  <a:cubicBezTo>
                    <a:pt x="3354" y="77174"/>
                    <a:pt x="3519" y="76884"/>
                    <a:pt x="3685" y="76551"/>
                  </a:cubicBezTo>
                  <a:cubicBezTo>
                    <a:pt x="3809" y="76261"/>
                    <a:pt x="4059" y="75889"/>
                    <a:pt x="4017" y="75558"/>
                  </a:cubicBezTo>
                  <a:cubicBezTo>
                    <a:pt x="3976" y="75474"/>
                    <a:pt x="3891" y="75392"/>
                    <a:pt x="3809" y="75392"/>
                  </a:cubicBezTo>
                  <a:cubicBezTo>
                    <a:pt x="3809" y="75309"/>
                    <a:pt x="3767" y="75185"/>
                    <a:pt x="3726" y="75101"/>
                  </a:cubicBezTo>
                  <a:cubicBezTo>
                    <a:pt x="3644" y="74977"/>
                    <a:pt x="3602" y="74977"/>
                    <a:pt x="3644" y="74812"/>
                  </a:cubicBezTo>
                  <a:cubicBezTo>
                    <a:pt x="3685" y="74603"/>
                    <a:pt x="3850" y="74355"/>
                    <a:pt x="4017" y="74231"/>
                  </a:cubicBezTo>
                  <a:cubicBezTo>
                    <a:pt x="4182" y="74025"/>
                    <a:pt x="4431" y="73900"/>
                    <a:pt x="4681" y="73818"/>
                  </a:cubicBezTo>
                  <a:cubicBezTo>
                    <a:pt x="4763" y="73776"/>
                    <a:pt x="4846" y="73776"/>
                    <a:pt x="4969" y="73735"/>
                  </a:cubicBezTo>
                  <a:cubicBezTo>
                    <a:pt x="5093" y="73735"/>
                    <a:pt x="5176" y="73735"/>
                    <a:pt x="5300" y="73776"/>
                  </a:cubicBezTo>
                  <a:lnTo>
                    <a:pt x="6420" y="73776"/>
                  </a:lnTo>
                  <a:cubicBezTo>
                    <a:pt x="7083" y="73776"/>
                    <a:pt x="7745" y="73735"/>
                    <a:pt x="8408" y="73735"/>
                  </a:cubicBezTo>
                  <a:cubicBezTo>
                    <a:pt x="9775" y="73735"/>
                    <a:pt x="11144" y="73693"/>
                    <a:pt x="12511" y="73693"/>
                  </a:cubicBezTo>
                  <a:lnTo>
                    <a:pt x="14624" y="73693"/>
                  </a:lnTo>
                  <a:cubicBezTo>
                    <a:pt x="14915" y="73653"/>
                    <a:pt x="15204" y="73653"/>
                    <a:pt x="15454" y="73653"/>
                  </a:cubicBezTo>
                  <a:cubicBezTo>
                    <a:pt x="16614" y="73653"/>
                    <a:pt x="17732" y="73609"/>
                    <a:pt x="18893" y="73609"/>
                  </a:cubicBezTo>
                  <a:lnTo>
                    <a:pt x="19433" y="73609"/>
                  </a:lnTo>
                  <a:cubicBezTo>
                    <a:pt x="19846" y="73609"/>
                    <a:pt x="20261" y="73609"/>
                    <a:pt x="20677" y="73570"/>
                  </a:cubicBezTo>
                  <a:lnTo>
                    <a:pt x="22914" y="73570"/>
                  </a:lnTo>
                  <a:cubicBezTo>
                    <a:pt x="23660" y="73570"/>
                    <a:pt x="24366" y="73570"/>
                    <a:pt x="25070" y="73527"/>
                  </a:cubicBezTo>
                  <a:close/>
                  <a:moveTo>
                    <a:pt x="36346" y="1"/>
                  </a:moveTo>
                  <a:cubicBezTo>
                    <a:pt x="34424" y="1"/>
                    <a:pt x="32494" y="518"/>
                    <a:pt x="30867" y="1580"/>
                  </a:cubicBezTo>
                  <a:cubicBezTo>
                    <a:pt x="30328" y="1953"/>
                    <a:pt x="29789" y="2370"/>
                    <a:pt x="29375" y="2907"/>
                  </a:cubicBezTo>
                  <a:cubicBezTo>
                    <a:pt x="28919" y="3445"/>
                    <a:pt x="28587" y="3985"/>
                    <a:pt x="28257" y="4565"/>
                  </a:cubicBezTo>
                  <a:cubicBezTo>
                    <a:pt x="27967" y="5103"/>
                    <a:pt x="27676" y="5601"/>
                    <a:pt x="27261" y="6016"/>
                  </a:cubicBezTo>
                  <a:cubicBezTo>
                    <a:pt x="27012" y="6306"/>
                    <a:pt x="26722" y="6512"/>
                    <a:pt x="26433" y="6677"/>
                  </a:cubicBezTo>
                  <a:cubicBezTo>
                    <a:pt x="26285" y="6708"/>
                    <a:pt x="26159" y="6737"/>
                    <a:pt x="26040" y="6737"/>
                  </a:cubicBezTo>
                  <a:cubicBezTo>
                    <a:pt x="25990" y="6737"/>
                    <a:pt x="25942" y="6732"/>
                    <a:pt x="25894" y="6721"/>
                  </a:cubicBezTo>
                  <a:cubicBezTo>
                    <a:pt x="25646" y="6721"/>
                    <a:pt x="25396" y="6677"/>
                    <a:pt x="25149" y="6596"/>
                  </a:cubicBezTo>
                  <a:cubicBezTo>
                    <a:pt x="24983" y="6513"/>
                    <a:pt x="24818" y="6431"/>
                    <a:pt x="24651" y="6348"/>
                  </a:cubicBezTo>
                  <a:cubicBezTo>
                    <a:pt x="24592" y="6200"/>
                    <a:pt x="24490" y="6074"/>
                    <a:pt x="24347" y="6074"/>
                  </a:cubicBezTo>
                  <a:cubicBezTo>
                    <a:pt x="24290" y="6074"/>
                    <a:pt x="24226" y="6094"/>
                    <a:pt x="24155" y="6141"/>
                  </a:cubicBezTo>
                  <a:cubicBezTo>
                    <a:pt x="23822" y="6348"/>
                    <a:pt x="23946" y="6928"/>
                    <a:pt x="24030" y="7219"/>
                  </a:cubicBezTo>
                  <a:cubicBezTo>
                    <a:pt x="24237" y="7924"/>
                    <a:pt x="24651" y="8587"/>
                    <a:pt x="25190" y="9084"/>
                  </a:cubicBezTo>
                  <a:cubicBezTo>
                    <a:pt x="25479" y="9332"/>
                    <a:pt x="25811" y="9580"/>
                    <a:pt x="26183" y="9705"/>
                  </a:cubicBezTo>
                  <a:lnTo>
                    <a:pt x="26183" y="9747"/>
                  </a:lnTo>
                  <a:lnTo>
                    <a:pt x="25520" y="9747"/>
                  </a:lnTo>
                  <a:cubicBezTo>
                    <a:pt x="25387" y="9713"/>
                    <a:pt x="25226" y="9653"/>
                    <a:pt x="25059" y="9653"/>
                  </a:cubicBezTo>
                  <a:cubicBezTo>
                    <a:pt x="25019" y="9653"/>
                    <a:pt x="24980" y="9657"/>
                    <a:pt x="24940" y="9664"/>
                  </a:cubicBezTo>
                  <a:cubicBezTo>
                    <a:pt x="24858" y="9664"/>
                    <a:pt x="24774" y="9747"/>
                    <a:pt x="24817" y="9830"/>
                  </a:cubicBezTo>
                  <a:cubicBezTo>
                    <a:pt x="24858" y="9912"/>
                    <a:pt x="24899" y="9954"/>
                    <a:pt x="24982" y="10036"/>
                  </a:cubicBezTo>
                  <a:lnTo>
                    <a:pt x="24982" y="10077"/>
                  </a:lnTo>
                  <a:cubicBezTo>
                    <a:pt x="25064" y="10286"/>
                    <a:pt x="25147" y="10494"/>
                    <a:pt x="25313" y="10701"/>
                  </a:cubicBezTo>
                  <a:cubicBezTo>
                    <a:pt x="25478" y="10908"/>
                    <a:pt x="25686" y="11114"/>
                    <a:pt x="25934" y="11279"/>
                  </a:cubicBezTo>
                  <a:cubicBezTo>
                    <a:pt x="26223" y="11528"/>
                    <a:pt x="26556" y="11695"/>
                    <a:pt x="26929" y="11861"/>
                  </a:cubicBezTo>
                  <a:cubicBezTo>
                    <a:pt x="26847" y="11902"/>
                    <a:pt x="26805" y="11944"/>
                    <a:pt x="26764" y="11985"/>
                  </a:cubicBezTo>
                  <a:cubicBezTo>
                    <a:pt x="26598" y="12151"/>
                    <a:pt x="26474" y="12357"/>
                    <a:pt x="26392" y="12564"/>
                  </a:cubicBezTo>
                  <a:cubicBezTo>
                    <a:pt x="26183" y="13019"/>
                    <a:pt x="26183" y="13518"/>
                    <a:pt x="26351" y="13972"/>
                  </a:cubicBezTo>
                  <a:cubicBezTo>
                    <a:pt x="26557" y="14468"/>
                    <a:pt x="26848" y="14842"/>
                    <a:pt x="27263" y="15133"/>
                  </a:cubicBezTo>
                  <a:cubicBezTo>
                    <a:pt x="27470" y="15299"/>
                    <a:pt x="27719" y="15423"/>
                    <a:pt x="27967" y="15505"/>
                  </a:cubicBezTo>
                  <a:cubicBezTo>
                    <a:pt x="28135" y="15573"/>
                    <a:pt x="28305" y="15640"/>
                    <a:pt x="28497" y="15640"/>
                  </a:cubicBezTo>
                  <a:cubicBezTo>
                    <a:pt x="28540" y="15640"/>
                    <a:pt x="28584" y="15637"/>
                    <a:pt x="28629" y="15629"/>
                  </a:cubicBezTo>
                  <a:lnTo>
                    <a:pt x="28629" y="15629"/>
                  </a:lnTo>
                  <a:cubicBezTo>
                    <a:pt x="28547" y="16168"/>
                    <a:pt x="28464" y="16666"/>
                    <a:pt x="28547" y="17162"/>
                  </a:cubicBezTo>
                  <a:cubicBezTo>
                    <a:pt x="28755" y="18985"/>
                    <a:pt x="30288" y="20311"/>
                    <a:pt x="31781" y="21183"/>
                  </a:cubicBezTo>
                  <a:cubicBezTo>
                    <a:pt x="32402" y="21554"/>
                    <a:pt x="33065" y="21845"/>
                    <a:pt x="33770" y="22093"/>
                  </a:cubicBezTo>
                  <a:cubicBezTo>
                    <a:pt x="33728" y="22176"/>
                    <a:pt x="33687" y="22217"/>
                    <a:pt x="33646" y="22300"/>
                  </a:cubicBezTo>
                  <a:cubicBezTo>
                    <a:pt x="33480" y="22466"/>
                    <a:pt x="33314" y="22589"/>
                    <a:pt x="33106" y="22714"/>
                  </a:cubicBezTo>
                  <a:cubicBezTo>
                    <a:pt x="32759" y="22902"/>
                    <a:pt x="32376" y="22951"/>
                    <a:pt x="31981" y="22951"/>
                  </a:cubicBezTo>
                  <a:cubicBezTo>
                    <a:pt x="31765" y="22951"/>
                    <a:pt x="31545" y="22936"/>
                    <a:pt x="31325" y="22922"/>
                  </a:cubicBezTo>
                  <a:cubicBezTo>
                    <a:pt x="31159" y="22922"/>
                    <a:pt x="30953" y="22922"/>
                    <a:pt x="30827" y="23045"/>
                  </a:cubicBezTo>
                  <a:cubicBezTo>
                    <a:pt x="30247" y="23128"/>
                    <a:pt x="29707" y="23335"/>
                    <a:pt x="29210" y="23625"/>
                  </a:cubicBezTo>
                  <a:cubicBezTo>
                    <a:pt x="28215" y="24206"/>
                    <a:pt x="27386" y="25117"/>
                    <a:pt x="26642" y="26030"/>
                  </a:cubicBezTo>
                  <a:cubicBezTo>
                    <a:pt x="25896" y="26940"/>
                    <a:pt x="25274" y="27895"/>
                    <a:pt x="24735" y="28930"/>
                  </a:cubicBezTo>
                  <a:cubicBezTo>
                    <a:pt x="24444" y="29470"/>
                    <a:pt x="24196" y="29966"/>
                    <a:pt x="23987" y="30506"/>
                  </a:cubicBezTo>
                  <a:cubicBezTo>
                    <a:pt x="23740" y="31128"/>
                    <a:pt x="23657" y="31791"/>
                    <a:pt x="24072" y="32329"/>
                  </a:cubicBezTo>
                  <a:lnTo>
                    <a:pt x="24196" y="32453"/>
                  </a:lnTo>
                  <a:cubicBezTo>
                    <a:pt x="23699" y="33034"/>
                    <a:pt x="23368" y="33697"/>
                    <a:pt x="23077" y="34401"/>
                  </a:cubicBezTo>
                  <a:cubicBezTo>
                    <a:pt x="22788" y="35106"/>
                    <a:pt x="22579" y="35852"/>
                    <a:pt x="22538" y="36640"/>
                  </a:cubicBezTo>
                  <a:cubicBezTo>
                    <a:pt x="22497" y="38049"/>
                    <a:pt x="23118" y="39457"/>
                    <a:pt x="24403" y="40203"/>
                  </a:cubicBezTo>
                  <a:cubicBezTo>
                    <a:pt x="24735" y="40410"/>
                    <a:pt x="25107" y="40534"/>
                    <a:pt x="25480" y="40658"/>
                  </a:cubicBezTo>
                  <a:cubicBezTo>
                    <a:pt x="25606" y="40701"/>
                    <a:pt x="25730" y="40740"/>
                    <a:pt x="25812" y="40783"/>
                  </a:cubicBezTo>
                  <a:cubicBezTo>
                    <a:pt x="25896" y="40948"/>
                    <a:pt x="26020" y="41115"/>
                    <a:pt x="26102" y="41239"/>
                  </a:cubicBezTo>
                  <a:cubicBezTo>
                    <a:pt x="26061" y="41653"/>
                    <a:pt x="26020" y="42067"/>
                    <a:pt x="25978" y="42523"/>
                  </a:cubicBezTo>
                  <a:cubicBezTo>
                    <a:pt x="24942" y="44885"/>
                    <a:pt x="23905" y="47289"/>
                    <a:pt x="22829" y="49693"/>
                  </a:cubicBezTo>
                  <a:cubicBezTo>
                    <a:pt x="21379" y="53007"/>
                    <a:pt x="19886" y="56365"/>
                    <a:pt x="18395" y="59681"/>
                  </a:cubicBezTo>
                  <a:lnTo>
                    <a:pt x="17691" y="61171"/>
                  </a:lnTo>
                  <a:cubicBezTo>
                    <a:pt x="16987" y="62704"/>
                    <a:pt x="16282" y="64280"/>
                    <a:pt x="15578" y="65813"/>
                  </a:cubicBezTo>
                  <a:cubicBezTo>
                    <a:pt x="15080" y="66850"/>
                    <a:pt x="14583" y="67885"/>
                    <a:pt x="14128" y="68921"/>
                  </a:cubicBezTo>
                  <a:lnTo>
                    <a:pt x="13755" y="69709"/>
                  </a:lnTo>
                  <a:cubicBezTo>
                    <a:pt x="13506" y="70205"/>
                    <a:pt x="13300" y="70702"/>
                    <a:pt x="13092" y="71201"/>
                  </a:cubicBezTo>
                  <a:cubicBezTo>
                    <a:pt x="12968" y="71448"/>
                    <a:pt x="12843" y="71739"/>
                    <a:pt x="12719" y="72030"/>
                  </a:cubicBezTo>
                  <a:cubicBezTo>
                    <a:pt x="12637" y="72070"/>
                    <a:pt x="12513" y="72113"/>
                    <a:pt x="12430" y="72154"/>
                  </a:cubicBezTo>
                  <a:cubicBezTo>
                    <a:pt x="12181" y="72236"/>
                    <a:pt x="11932" y="72402"/>
                    <a:pt x="11767" y="72610"/>
                  </a:cubicBezTo>
                  <a:cubicBezTo>
                    <a:pt x="11685" y="72735"/>
                    <a:pt x="11600" y="72858"/>
                    <a:pt x="11600" y="72982"/>
                  </a:cubicBezTo>
                  <a:cubicBezTo>
                    <a:pt x="10689" y="73023"/>
                    <a:pt x="9735" y="73065"/>
                    <a:pt x="8824" y="73106"/>
                  </a:cubicBezTo>
                  <a:cubicBezTo>
                    <a:pt x="8079" y="73106"/>
                    <a:pt x="7332" y="73148"/>
                    <a:pt x="6586" y="73189"/>
                  </a:cubicBezTo>
                  <a:cubicBezTo>
                    <a:pt x="6172" y="73231"/>
                    <a:pt x="5799" y="73231"/>
                    <a:pt x="5384" y="73272"/>
                  </a:cubicBezTo>
                  <a:lnTo>
                    <a:pt x="5219" y="73272"/>
                  </a:lnTo>
                  <a:cubicBezTo>
                    <a:pt x="5137" y="73272"/>
                    <a:pt x="5012" y="73231"/>
                    <a:pt x="4929" y="73231"/>
                  </a:cubicBezTo>
                  <a:cubicBezTo>
                    <a:pt x="4641" y="73231"/>
                    <a:pt x="4391" y="73272"/>
                    <a:pt x="4142" y="73354"/>
                  </a:cubicBezTo>
                  <a:cubicBezTo>
                    <a:pt x="3645" y="73563"/>
                    <a:pt x="3190" y="73935"/>
                    <a:pt x="2982" y="74432"/>
                  </a:cubicBezTo>
                  <a:cubicBezTo>
                    <a:pt x="2858" y="74721"/>
                    <a:pt x="2817" y="75052"/>
                    <a:pt x="2941" y="75344"/>
                  </a:cubicBezTo>
                  <a:cubicBezTo>
                    <a:pt x="3023" y="75510"/>
                    <a:pt x="3232" y="75675"/>
                    <a:pt x="3397" y="75675"/>
                  </a:cubicBezTo>
                  <a:cubicBezTo>
                    <a:pt x="3273" y="75840"/>
                    <a:pt x="3149" y="76048"/>
                    <a:pt x="3067" y="76173"/>
                  </a:cubicBezTo>
                  <a:cubicBezTo>
                    <a:pt x="2858" y="76504"/>
                    <a:pt x="2693" y="76837"/>
                    <a:pt x="2527" y="77168"/>
                  </a:cubicBezTo>
                  <a:cubicBezTo>
                    <a:pt x="2195" y="77790"/>
                    <a:pt x="1865" y="78452"/>
                    <a:pt x="1575" y="79074"/>
                  </a:cubicBezTo>
                  <a:cubicBezTo>
                    <a:pt x="1284" y="79738"/>
                    <a:pt x="994" y="80441"/>
                    <a:pt x="746" y="81104"/>
                  </a:cubicBezTo>
                  <a:cubicBezTo>
                    <a:pt x="621" y="81437"/>
                    <a:pt x="497" y="81769"/>
                    <a:pt x="373" y="82100"/>
                  </a:cubicBezTo>
                  <a:cubicBezTo>
                    <a:pt x="250" y="82471"/>
                    <a:pt x="84" y="82847"/>
                    <a:pt x="42" y="83218"/>
                  </a:cubicBezTo>
                  <a:cubicBezTo>
                    <a:pt x="1" y="83425"/>
                    <a:pt x="42" y="83590"/>
                    <a:pt x="250" y="83674"/>
                  </a:cubicBezTo>
                  <a:cubicBezTo>
                    <a:pt x="250" y="83674"/>
                    <a:pt x="291" y="83674"/>
                    <a:pt x="291" y="83715"/>
                  </a:cubicBezTo>
                  <a:cubicBezTo>
                    <a:pt x="322" y="83840"/>
                    <a:pt x="424" y="83964"/>
                    <a:pt x="543" y="83964"/>
                  </a:cubicBezTo>
                  <a:cubicBezTo>
                    <a:pt x="582" y="83964"/>
                    <a:pt x="622" y="83951"/>
                    <a:pt x="662" y="83921"/>
                  </a:cubicBezTo>
                  <a:cubicBezTo>
                    <a:pt x="1064" y="83632"/>
                    <a:pt x="1561" y="83474"/>
                    <a:pt x="2051" y="83474"/>
                  </a:cubicBezTo>
                  <a:cubicBezTo>
                    <a:pt x="2472" y="83474"/>
                    <a:pt x="2888" y="83591"/>
                    <a:pt x="3233" y="83839"/>
                  </a:cubicBezTo>
                  <a:cubicBezTo>
                    <a:pt x="3586" y="84121"/>
                    <a:pt x="3970" y="84496"/>
                    <a:pt x="4463" y="84496"/>
                  </a:cubicBezTo>
                  <a:cubicBezTo>
                    <a:pt x="4547" y="84496"/>
                    <a:pt x="4635" y="84485"/>
                    <a:pt x="4726" y="84460"/>
                  </a:cubicBezTo>
                  <a:cubicBezTo>
                    <a:pt x="4974" y="84417"/>
                    <a:pt x="5139" y="84252"/>
                    <a:pt x="5306" y="84086"/>
                  </a:cubicBezTo>
                  <a:cubicBezTo>
                    <a:pt x="5389" y="84045"/>
                    <a:pt x="5473" y="83963"/>
                    <a:pt x="5514" y="83921"/>
                  </a:cubicBezTo>
                  <a:cubicBezTo>
                    <a:pt x="5514" y="83921"/>
                    <a:pt x="5596" y="83880"/>
                    <a:pt x="5596" y="83839"/>
                  </a:cubicBezTo>
                  <a:lnTo>
                    <a:pt x="5680" y="83839"/>
                  </a:lnTo>
                  <a:cubicBezTo>
                    <a:pt x="5886" y="83880"/>
                    <a:pt x="6051" y="84004"/>
                    <a:pt x="6260" y="84086"/>
                  </a:cubicBezTo>
                  <a:cubicBezTo>
                    <a:pt x="6475" y="84194"/>
                    <a:pt x="6722" y="84302"/>
                    <a:pt x="6973" y="84302"/>
                  </a:cubicBezTo>
                  <a:cubicBezTo>
                    <a:pt x="7011" y="84302"/>
                    <a:pt x="7050" y="84299"/>
                    <a:pt x="7088" y="84294"/>
                  </a:cubicBezTo>
                  <a:cubicBezTo>
                    <a:pt x="7625" y="84252"/>
                    <a:pt x="8000" y="83963"/>
                    <a:pt x="8414" y="83715"/>
                  </a:cubicBezTo>
                  <a:cubicBezTo>
                    <a:pt x="8497" y="83674"/>
                    <a:pt x="8538" y="83632"/>
                    <a:pt x="8581" y="83632"/>
                  </a:cubicBezTo>
                  <a:cubicBezTo>
                    <a:pt x="8581" y="83590"/>
                    <a:pt x="8663" y="83549"/>
                    <a:pt x="8663" y="83549"/>
                  </a:cubicBezTo>
                  <a:cubicBezTo>
                    <a:pt x="8747" y="83508"/>
                    <a:pt x="8829" y="83508"/>
                    <a:pt x="8870" y="83508"/>
                  </a:cubicBezTo>
                  <a:cubicBezTo>
                    <a:pt x="9035" y="83508"/>
                    <a:pt x="9203" y="83549"/>
                    <a:pt x="9368" y="83632"/>
                  </a:cubicBezTo>
                  <a:cubicBezTo>
                    <a:pt x="9824" y="83880"/>
                    <a:pt x="10281" y="84171"/>
                    <a:pt x="10819" y="84212"/>
                  </a:cubicBezTo>
                  <a:cubicBezTo>
                    <a:pt x="10844" y="84214"/>
                    <a:pt x="10869" y="84214"/>
                    <a:pt x="10894" y="84214"/>
                  </a:cubicBezTo>
                  <a:cubicBezTo>
                    <a:pt x="11484" y="84214"/>
                    <a:pt x="12003" y="83754"/>
                    <a:pt x="12559" y="83716"/>
                  </a:cubicBezTo>
                  <a:cubicBezTo>
                    <a:pt x="12849" y="83716"/>
                    <a:pt x="13098" y="83716"/>
                    <a:pt x="13346" y="83840"/>
                  </a:cubicBezTo>
                  <a:cubicBezTo>
                    <a:pt x="13471" y="83840"/>
                    <a:pt x="13595" y="83923"/>
                    <a:pt x="13720" y="83964"/>
                  </a:cubicBezTo>
                  <a:cubicBezTo>
                    <a:pt x="13845" y="84005"/>
                    <a:pt x="14011" y="84046"/>
                    <a:pt x="14136" y="84131"/>
                  </a:cubicBezTo>
                  <a:cubicBezTo>
                    <a:pt x="14208" y="84180"/>
                    <a:pt x="14280" y="84200"/>
                    <a:pt x="14344" y="84200"/>
                  </a:cubicBezTo>
                  <a:cubicBezTo>
                    <a:pt x="14390" y="84200"/>
                    <a:pt x="14432" y="84189"/>
                    <a:pt x="14466" y="84172"/>
                  </a:cubicBezTo>
                  <a:cubicBezTo>
                    <a:pt x="14507" y="84193"/>
                    <a:pt x="14549" y="84204"/>
                    <a:pt x="14585" y="84204"/>
                  </a:cubicBezTo>
                  <a:cubicBezTo>
                    <a:pt x="14621" y="84204"/>
                    <a:pt x="14652" y="84193"/>
                    <a:pt x="14673" y="84172"/>
                  </a:cubicBezTo>
                  <a:cubicBezTo>
                    <a:pt x="14923" y="84131"/>
                    <a:pt x="15088" y="84007"/>
                    <a:pt x="15294" y="83883"/>
                  </a:cubicBezTo>
                  <a:cubicBezTo>
                    <a:pt x="15502" y="83800"/>
                    <a:pt x="15710" y="83718"/>
                    <a:pt x="15957" y="83676"/>
                  </a:cubicBezTo>
                  <a:cubicBezTo>
                    <a:pt x="16028" y="83669"/>
                    <a:pt x="16097" y="83665"/>
                    <a:pt x="16165" y="83665"/>
                  </a:cubicBezTo>
                  <a:cubicBezTo>
                    <a:pt x="16500" y="83665"/>
                    <a:pt x="16815" y="83746"/>
                    <a:pt x="17159" y="83883"/>
                  </a:cubicBezTo>
                  <a:cubicBezTo>
                    <a:pt x="17564" y="84085"/>
                    <a:pt x="17997" y="84288"/>
                    <a:pt x="18459" y="84288"/>
                  </a:cubicBezTo>
                  <a:cubicBezTo>
                    <a:pt x="18563" y="84288"/>
                    <a:pt x="18668" y="84278"/>
                    <a:pt x="18775" y="84255"/>
                  </a:cubicBezTo>
                  <a:cubicBezTo>
                    <a:pt x="18983" y="84172"/>
                    <a:pt x="19189" y="84089"/>
                    <a:pt x="19356" y="83923"/>
                  </a:cubicBezTo>
                  <a:cubicBezTo>
                    <a:pt x="19522" y="83799"/>
                    <a:pt x="19730" y="83634"/>
                    <a:pt x="19895" y="83593"/>
                  </a:cubicBezTo>
                  <a:cubicBezTo>
                    <a:pt x="19959" y="83561"/>
                    <a:pt x="20004" y="83547"/>
                    <a:pt x="20047" y="83547"/>
                  </a:cubicBezTo>
                  <a:cubicBezTo>
                    <a:pt x="20117" y="83547"/>
                    <a:pt x="20182" y="83582"/>
                    <a:pt x="20309" y="83634"/>
                  </a:cubicBezTo>
                  <a:cubicBezTo>
                    <a:pt x="20434" y="83675"/>
                    <a:pt x="20640" y="83799"/>
                    <a:pt x="20808" y="83881"/>
                  </a:cubicBezTo>
                  <a:cubicBezTo>
                    <a:pt x="21086" y="84033"/>
                    <a:pt x="21364" y="84123"/>
                    <a:pt x="21652" y="84123"/>
                  </a:cubicBezTo>
                  <a:cubicBezTo>
                    <a:pt x="21835" y="84123"/>
                    <a:pt x="22023" y="84086"/>
                    <a:pt x="22216" y="84005"/>
                  </a:cubicBezTo>
                  <a:cubicBezTo>
                    <a:pt x="22589" y="83840"/>
                    <a:pt x="22838" y="83550"/>
                    <a:pt x="23126" y="83302"/>
                  </a:cubicBezTo>
                  <a:cubicBezTo>
                    <a:pt x="23126" y="83260"/>
                    <a:pt x="23169" y="83218"/>
                    <a:pt x="23211" y="83218"/>
                  </a:cubicBezTo>
                  <a:cubicBezTo>
                    <a:pt x="23211" y="83177"/>
                    <a:pt x="23252" y="83177"/>
                    <a:pt x="23252" y="83177"/>
                  </a:cubicBezTo>
                  <a:cubicBezTo>
                    <a:pt x="23294" y="83177"/>
                    <a:pt x="23335" y="83136"/>
                    <a:pt x="23376" y="83136"/>
                  </a:cubicBezTo>
                  <a:cubicBezTo>
                    <a:pt x="23417" y="83094"/>
                    <a:pt x="23417" y="83094"/>
                    <a:pt x="23376" y="83094"/>
                  </a:cubicBezTo>
                  <a:lnTo>
                    <a:pt x="23500" y="83094"/>
                  </a:lnTo>
                  <a:cubicBezTo>
                    <a:pt x="23583" y="83094"/>
                    <a:pt x="23666" y="83177"/>
                    <a:pt x="23748" y="83218"/>
                  </a:cubicBezTo>
                  <a:cubicBezTo>
                    <a:pt x="24000" y="83362"/>
                    <a:pt x="24284" y="83475"/>
                    <a:pt x="24571" y="83475"/>
                  </a:cubicBezTo>
                  <a:cubicBezTo>
                    <a:pt x="24614" y="83475"/>
                    <a:pt x="24657" y="83472"/>
                    <a:pt x="24700" y="83467"/>
                  </a:cubicBezTo>
                  <a:cubicBezTo>
                    <a:pt x="25033" y="83467"/>
                    <a:pt x="25322" y="83384"/>
                    <a:pt x="25613" y="83260"/>
                  </a:cubicBezTo>
                  <a:cubicBezTo>
                    <a:pt x="25803" y="83197"/>
                    <a:pt x="26067" y="83109"/>
                    <a:pt x="26273" y="83109"/>
                  </a:cubicBezTo>
                  <a:cubicBezTo>
                    <a:pt x="26336" y="83109"/>
                    <a:pt x="26393" y="83117"/>
                    <a:pt x="26442" y="83136"/>
                  </a:cubicBezTo>
                  <a:cubicBezTo>
                    <a:pt x="26648" y="83177"/>
                    <a:pt x="26689" y="83260"/>
                    <a:pt x="26773" y="83467"/>
                  </a:cubicBezTo>
                  <a:cubicBezTo>
                    <a:pt x="26851" y="83624"/>
                    <a:pt x="26996" y="83682"/>
                    <a:pt x="27135" y="83682"/>
                  </a:cubicBezTo>
                  <a:cubicBezTo>
                    <a:pt x="27214" y="83682"/>
                    <a:pt x="27292" y="83662"/>
                    <a:pt x="27352" y="83632"/>
                  </a:cubicBezTo>
                  <a:cubicBezTo>
                    <a:pt x="27374" y="83640"/>
                    <a:pt x="27397" y="83643"/>
                    <a:pt x="27420" y="83643"/>
                  </a:cubicBezTo>
                  <a:cubicBezTo>
                    <a:pt x="27531" y="83643"/>
                    <a:pt x="27649" y="83569"/>
                    <a:pt x="27685" y="83467"/>
                  </a:cubicBezTo>
                  <a:cubicBezTo>
                    <a:pt x="27726" y="83384"/>
                    <a:pt x="27767" y="83302"/>
                    <a:pt x="27767" y="83177"/>
                  </a:cubicBezTo>
                  <a:lnTo>
                    <a:pt x="27767" y="82887"/>
                  </a:lnTo>
                  <a:lnTo>
                    <a:pt x="27767" y="82556"/>
                  </a:lnTo>
                  <a:cubicBezTo>
                    <a:pt x="27889" y="82568"/>
                    <a:pt x="28010" y="82573"/>
                    <a:pt x="28133" y="82573"/>
                  </a:cubicBezTo>
                  <a:cubicBezTo>
                    <a:pt x="28428" y="82573"/>
                    <a:pt x="28729" y="82544"/>
                    <a:pt x="29051" y="82515"/>
                  </a:cubicBezTo>
                  <a:cubicBezTo>
                    <a:pt x="29259" y="82515"/>
                    <a:pt x="29470" y="82486"/>
                    <a:pt x="29715" y="82431"/>
                  </a:cubicBezTo>
                  <a:cubicBezTo>
                    <a:pt x="31712" y="81988"/>
                    <a:pt x="32077" y="79863"/>
                    <a:pt x="32077" y="79863"/>
                  </a:cubicBezTo>
                  <a:cubicBezTo>
                    <a:pt x="32077" y="79695"/>
                    <a:pt x="32118" y="79572"/>
                    <a:pt x="32118" y="79448"/>
                  </a:cubicBezTo>
                  <a:cubicBezTo>
                    <a:pt x="32159" y="79407"/>
                    <a:pt x="32159" y="79407"/>
                    <a:pt x="32159" y="79365"/>
                  </a:cubicBezTo>
                  <a:cubicBezTo>
                    <a:pt x="32325" y="78911"/>
                    <a:pt x="32449" y="78371"/>
                    <a:pt x="32575" y="77874"/>
                  </a:cubicBezTo>
                  <a:lnTo>
                    <a:pt x="32989" y="75926"/>
                  </a:lnTo>
                  <a:lnTo>
                    <a:pt x="33319" y="73438"/>
                  </a:lnTo>
                  <a:cubicBezTo>
                    <a:pt x="33360" y="73232"/>
                    <a:pt x="33360" y="72983"/>
                    <a:pt x="33403" y="72776"/>
                  </a:cubicBezTo>
                  <a:cubicBezTo>
                    <a:pt x="33651" y="70580"/>
                    <a:pt x="33817" y="68340"/>
                    <a:pt x="33817" y="66104"/>
                  </a:cubicBezTo>
                  <a:cubicBezTo>
                    <a:pt x="33858" y="65481"/>
                    <a:pt x="33858" y="64860"/>
                    <a:pt x="33858" y="64280"/>
                  </a:cubicBezTo>
                  <a:cubicBezTo>
                    <a:pt x="33858" y="63742"/>
                    <a:pt x="33941" y="63120"/>
                    <a:pt x="33776" y="62620"/>
                  </a:cubicBezTo>
                  <a:cubicBezTo>
                    <a:pt x="33817" y="62620"/>
                    <a:pt x="33817" y="62579"/>
                    <a:pt x="33817" y="62579"/>
                  </a:cubicBezTo>
                  <a:cubicBezTo>
                    <a:pt x="33889" y="62627"/>
                    <a:pt x="33977" y="62647"/>
                    <a:pt x="34070" y="62647"/>
                  </a:cubicBezTo>
                  <a:cubicBezTo>
                    <a:pt x="34136" y="62647"/>
                    <a:pt x="34204" y="62637"/>
                    <a:pt x="34273" y="62620"/>
                  </a:cubicBezTo>
                  <a:cubicBezTo>
                    <a:pt x="34479" y="62786"/>
                    <a:pt x="34728" y="62870"/>
                    <a:pt x="35019" y="62911"/>
                  </a:cubicBezTo>
                  <a:cubicBezTo>
                    <a:pt x="35101" y="63118"/>
                    <a:pt x="35184" y="63367"/>
                    <a:pt x="35225" y="63574"/>
                  </a:cubicBezTo>
                  <a:cubicBezTo>
                    <a:pt x="35391" y="64154"/>
                    <a:pt x="35598" y="64735"/>
                    <a:pt x="35763" y="65316"/>
                  </a:cubicBezTo>
                  <a:cubicBezTo>
                    <a:pt x="36053" y="66475"/>
                    <a:pt x="36344" y="67679"/>
                    <a:pt x="36550" y="68837"/>
                  </a:cubicBezTo>
                  <a:cubicBezTo>
                    <a:pt x="36716" y="69750"/>
                    <a:pt x="36881" y="70621"/>
                    <a:pt x="36964" y="71533"/>
                  </a:cubicBezTo>
                  <a:cubicBezTo>
                    <a:pt x="36964" y="71533"/>
                    <a:pt x="36999" y="79136"/>
                    <a:pt x="35567" y="80739"/>
                  </a:cubicBezTo>
                  <a:cubicBezTo>
                    <a:pt x="34136" y="82341"/>
                    <a:pt x="33521" y="81558"/>
                    <a:pt x="33829" y="82751"/>
                  </a:cubicBezTo>
                  <a:cubicBezTo>
                    <a:pt x="34019" y="83490"/>
                    <a:pt x="36763" y="83876"/>
                    <a:pt x="39097" y="83876"/>
                  </a:cubicBezTo>
                  <a:cubicBezTo>
                    <a:pt x="40530" y="83876"/>
                    <a:pt x="41809" y="83731"/>
                    <a:pt x="42250" y="83433"/>
                  </a:cubicBezTo>
                  <a:cubicBezTo>
                    <a:pt x="43403" y="82653"/>
                    <a:pt x="42680" y="70541"/>
                    <a:pt x="42680" y="70541"/>
                  </a:cubicBezTo>
                  <a:cubicBezTo>
                    <a:pt x="42639" y="68925"/>
                    <a:pt x="42513" y="67268"/>
                    <a:pt x="42348" y="65652"/>
                  </a:cubicBezTo>
                  <a:cubicBezTo>
                    <a:pt x="42265" y="65030"/>
                    <a:pt x="42223" y="64407"/>
                    <a:pt x="42141" y="63787"/>
                  </a:cubicBezTo>
                  <a:cubicBezTo>
                    <a:pt x="42099" y="63498"/>
                    <a:pt x="42058" y="63208"/>
                    <a:pt x="42058" y="62917"/>
                  </a:cubicBezTo>
                  <a:cubicBezTo>
                    <a:pt x="42017" y="62876"/>
                    <a:pt x="42017" y="62835"/>
                    <a:pt x="42017" y="62835"/>
                  </a:cubicBezTo>
                  <a:cubicBezTo>
                    <a:pt x="42389" y="62752"/>
                    <a:pt x="42721" y="62625"/>
                    <a:pt x="43051" y="62501"/>
                  </a:cubicBezTo>
                  <a:cubicBezTo>
                    <a:pt x="43259" y="62419"/>
                    <a:pt x="43301" y="62170"/>
                    <a:pt x="43217" y="62005"/>
                  </a:cubicBezTo>
                  <a:cubicBezTo>
                    <a:pt x="43342" y="61589"/>
                    <a:pt x="43342" y="61133"/>
                    <a:pt x="43385" y="60677"/>
                  </a:cubicBezTo>
                  <a:cubicBezTo>
                    <a:pt x="43385" y="60263"/>
                    <a:pt x="43426" y="59808"/>
                    <a:pt x="43426" y="59351"/>
                  </a:cubicBezTo>
                  <a:cubicBezTo>
                    <a:pt x="43467" y="58439"/>
                    <a:pt x="43508" y="57486"/>
                    <a:pt x="43550" y="56573"/>
                  </a:cubicBezTo>
                  <a:cubicBezTo>
                    <a:pt x="43673" y="54709"/>
                    <a:pt x="43756" y="52885"/>
                    <a:pt x="43715" y="51020"/>
                  </a:cubicBezTo>
                  <a:cubicBezTo>
                    <a:pt x="43715" y="49653"/>
                    <a:pt x="43632" y="48244"/>
                    <a:pt x="43550" y="46875"/>
                  </a:cubicBezTo>
                  <a:cubicBezTo>
                    <a:pt x="43385" y="45217"/>
                    <a:pt x="43176" y="43602"/>
                    <a:pt x="42886" y="41986"/>
                  </a:cubicBezTo>
                  <a:lnTo>
                    <a:pt x="42886" y="41986"/>
                  </a:lnTo>
                  <a:cubicBezTo>
                    <a:pt x="43109" y="41995"/>
                    <a:pt x="43329" y="42000"/>
                    <a:pt x="43549" y="42000"/>
                  </a:cubicBezTo>
                  <a:cubicBezTo>
                    <a:pt x="44350" y="42000"/>
                    <a:pt x="45130" y="41933"/>
                    <a:pt x="45912" y="41737"/>
                  </a:cubicBezTo>
                  <a:cubicBezTo>
                    <a:pt x="46699" y="41531"/>
                    <a:pt x="47457" y="41128"/>
                    <a:pt x="48026" y="40535"/>
                  </a:cubicBezTo>
                  <a:cubicBezTo>
                    <a:pt x="48707" y="39825"/>
                    <a:pt x="49020" y="38713"/>
                    <a:pt x="49020" y="38713"/>
                  </a:cubicBezTo>
                  <a:cubicBezTo>
                    <a:pt x="49061" y="38588"/>
                    <a:pt x="49087" y="37558"/>
                    <a:pt x="49061" y="37136"/>
                  </a:cubicBezTo>
                  <a:cubicBezTo>
                    <a:pt x="48999" y="36142"/>
                    <a:pt x="48315" y="34940"/>
                    <a:pt x="48315" y="34940"/>
                  </a:cubicBezTo>
                  <a:cubicBezTo>
                    <a:pt x="48026" y="34361"/>
                    <a:pt x="47611" y="33822"/>
                    <a:pt x="47196" y="33284"/>
                  </a:cubicBezTo>
                  <a:cubicBezTo>
                    <a:pt x="47281" y="33200"/>
                    <a:pt x="47363" y="33075"/>
                    <a:pt x="47363" y="32951"/>
                  </a:cubicBezTo>
                  <a:cubicBezTo>
                    <a:pt x="47446" y="32910"/>
                    <a:pt x="47446" y="32827"/>
                    <a:pt x="47446" y="32744"/>
                  </a:cubicBezTo>
                  <a:cubicBezTo>
                    <a:pt x="47446" y="32329"/>
                    <a:pt x="47196" y="31873"/>
                    <a:pt x="46990" y="31500"/>
                  </a:cubicBezTo>
                  <a:cubicBezTo>
                    <a:pt x="46741" y="31128"/>
                    <a:pt x="46535" y="30713"/>
                    <a:pt x="46285" y="30339"/>
                  </a:cubicBezTo>
                  <a:cubicBezTo>
                    <a:pt x="45829" y="29594"/>
                    <a:pt x="45290" y="28849"/>
                    <a:pt x="44751" y="28143"/>
                  </a:cubicBezTo>
                  <a:cubicBezTo>
                    <a:pt x="43632" y="26735"/>
                    <a:pt x="42348" y="25490"/>
                    <a:pt x="40898" y="24414"/>
                  </a:cubicBezTo>
                  <a:cubicBezTo>
                    <a:pt x="40565" y="24166"/>
                    <a:pt x="40193" y="23875"/>
                    <a:pt x="39863" y="23585"/>
                  </a:cubicBezTo>
                  <a:cubicBezTo>
                    <a:pt x="39738" y="23501"/>
                    <a:pt x="39615" y="23378"/>
                    <a:pt x="39532" y="23253"/>
                  </a:cubicBezTo>
                  <a:cubicBezTo>
                    <a:pt x="39490" y="23210"/>
                    <a:pt x="39490" y="23169"/>
                    <a:pt x="39490" y="23128"/>
                  </a:cubicBezTo>
                  <a:cubicBezTo>
                    <a:pt x="39365" y="22963"/>
                    <a:pt x="39324" y="22757"/>
                    <a:pt x="39365" y="22507"/>
                  </a:cubicBezTo>
                  <a:lnTo>
                    <a:pt x="39365" y="22175"/>
                  </a:lnTo>
                  <a:lnTo>
                    <a:pt x="39365" y="22133"/>
                  </a:lnTo>
                  <a:cubicBezTo>
                    <a:pt x="39987" y="21926"/>
                    <a:pt x="40608" y="21635"/>
                    <a:pt x="41189" y="21264"/>
                  </a:cubicBezTo>
                  <a:cubicBezTo>
                    <a:pt x="41893" y="20806"/>
                    <a:pt x="42555" y="20227"/>
                    <a:pt x="43095" y="19564"/>
                  </a:cubicBezTo>
                  <a:cubicBezTo>
                    <a:pt x="43386" y="19190"/>
                    <a:pt x="43633" y="18859"/>
                    <a:pt x="43799" y="18445"/>
                  </a:cubicBezTo>
                  <a:cubicBezTo>
                    <a:pt x="43923" y="18197"/>
                    <a:pt x="44047" y="17949"/>
                    <a:pt x="44088" y="17698"/>
                  </a:cubicBezTo>
                  <a:cubicBezTo>
                    <a:pt x="44139" y="17704"/>
                    <a:pt x="44190" y="17706"/>
                    <a:pt x="44240" y="17706"/>
                  </a:cubicBezTo>
                  <a:cubicBezTo>
                    <a:pt x="44563" y="17706"/>
                    <a:pt x="44880" y="17604"/>
                    <a:pt x="45166" y="17533"/>
                  </a:cubicBezTo>
                  <a:cubicBezTo>
                    <a:pt x="45622" y="17368"/>
                    <a:pt x="46036" y="17160"/>
                    <a:pt x="46409" y="16911"/>
                  </a:cubicBezTo>
                  <a:cubicBezTo>
                    <a:pt x="46575" y="16828"/>
                    <a:pt x="46781" y="16704"/>
                    <a:pt x="46949" y="16538"/>
                  </a:cubicBezTo>
                  <a:lnTo>
                    <a:pt x="47611" y="15876"/>
                  </a:lnTo>
                  <a:cubicBezTo>
                    <a:pt x="47818" y="15585"/>
                    <a:pt x="47984" y="15254"/>
                    <a:pt x="48109" y="14882"/>
                  </a:cubicBezTo>
                  <a:cubicBezTo>
                    <a:pt x="48315" y="14011"/>
                    <a:pt x="47943" y="13140"/>
                    <a:pt x="47196" y="12602"/>
                  </a:cubicBezTo>
                  <a:cubicBezTo>
                    <a:pt x="47155" y="12561"/>
                    <a:pt x="47072" y="12478"/>
                    <a:pt x="46990" y="12437"/>
                  </a:cubicBezTo>
                  <a:cubicBezTo>
                    <a:pt x="47281" y="11400"/>
                    <a:pt x="47322" y="10241"/>
                    <a:pt x="47196" y="9164"/>
                  </a:cubicBezTo>
                  <a:cubicBezTo>
                    <a:pt x="47072" y="8169"/>
                    <a:pt x="46865" y="7217"/>
                    <a:pt x="46492" y="6262"/>
                  </a:cubicBezTo>
                  <a:cubicBezTo>
                    <a:pt x="46284" y="5766"/>
                    <a:pt x="45994" y="5268"/>
                    <a:pt x="45703" y="4770"/>
                  </a:cubicBezTo>
                  <a:lnTo>
                    <a:pt x="44916" y="3650"/>
                  </a:lnTo>
                  <a:cubicBezTo>
                    <a:pt x="44337" y="2988"/>
                    <a:pt x="43715" y="2367"/>
                    <a:pt x="42969" y="1828"/>
                  </a:cubicBezTo>
                  <a:cubicBezTo>
                    <a:pt x="42223" y="1288"/>
                    <a:pt x="41352" y="873"/>
                    <a:pt x="40483" y="585"/>
                  </a:cubicBezTo>
                  <a:cubicBezTo>
                    <a:pt x="39986" y="419"/>
                    <a:pt x="39531" y="336"/>
                    <a:pt x="39031" y="254"/>
                  </a:cubicBezTo>
                  <a:cubicBezTo>
                    <a:pt x="38493" y="171"/>
                    <a:pt x="37912" y="88"/>
                    <a:pt x="37332" y="46"/>
                  </a:cubicBezTo>
                  <a:cubicBezTo>
                    <a:pt x="37005" y="16"/>
                    <a:pt x="36676" y="1"/>
                    <a:pt x="363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5" name="Google Shape;615;p11"/>
          <p:cNvGrpSpPr/>
          <p:nvPr/>
        </p:nvGrpSpPr>
        <p:grpSpPr>
          <a:xfrm>
            <a:off x="7422777" y="249754"/>
            <a:ext cx="918772" cy="1112112"/>
            <a:chOff x="1235052" y="2266317"/>
            <a:chExt cx="918772" cy="1112112"/>
          </a:xfrm>
        </p:grpSpPr>
        <p:sp>
          <p:nvSpPr>
            <p:cNvPr id="616" name="Google Shape;616;p11"/>
            <p:cNvSpPr/>
            <p:nvPr/>
          </p:nvSpPr>
          <p:spPr>
            <a:xfrm>
              <a:off x="1243085" y="2274465"/>
              <a:ext cx="901590" cy="1095815"/>
            </a:xfrm>
            <a:custGeom>
              <a:avLst/>
              <a:gdLst/>
              <a:ahLst/>
              <a:cxnLst/>
              <a:rect l="l" t="t" r="r" b="b"/>
              <a:pathLst>
                <a:path w="23456" h="28509" extrusionOk="0">
                  <a:moveTo>
                    <a:pt x="19248" y="23942"/>
                  </a:moveTo>
                  <a:cubicBezTo>
                    <a:pt x="19505" y="23942"/>
                    <a:pt x="19752" y="24105"/>
                    <a:pt x="19858" y="24370"/>
                  </a:cubicBezTo>
                  <a:cubicBezTo>
                    <a:pt x="19994" y="24712"/>
                    <a:pt x="19840" y="25092"/>
                    <a:pt x="19517" y="25222"/>
                  </a:cubicBezTo>
                  <a:cubicBezTo>
                    <a:pt x="19443" y="25251"/>
                    <a:pt x="19368" y="25265"/>
                    <a:pt x="19293" y="25265"/>
                  </a:cubicBezTo>
                  <a:cubicBezTo>
                    <a:pt x="19036" y="25265"/>
                    <a:pt x="18789" y="25102"/>
                    <a:pt x="18684" y="24838"/>
                  </a:cubicBezTo>
                  <a:cubicBezTo>
                    <a:pt x="18547" y="24496"/>
                    <a:pt x="18701" y="24114"/>
                    <a:pt x="19025" y="23985"/>
                  </a:cubicBezTo>
                  <a:cubicBezTo>
                    <a:pt x="19098" y="23955"/>
                    <a:pt x="19174" y="23942"/>
                    <a:pt x="19248" y="23942"/>
                  </a:cubicBezTo>
                  <a:close/>
                  <a:moveTo>
                    <a:pt x="6947" y="1"/>
                  </a:moveTo>
                  <a:cubicBezTo>
                    <a:pt x="6935" y="1"/>
                    <a:pt x="6924" y="4"/>
                    <a:pt x="6915" y="10"/>
                  </a:cubicBezTo>
                  <a:lnTo>
                    <a:pt x="41" y="4795"/>
                  </a:lnTo>
                  <a:cubicBezTo>
                    <a:pt x="1" y="4822"/>
                    <a:pt x="8" y="4899"/>
                    <a:pt x="54" y="4966"/>
                  </a:cubicBezTo>
                  <a:lnTo>
                    <a:pt x="16390" y="28426"/>
                  </a:lnTo>
                  <a:cubicBezTo>
                    <a:pt x="16425" y="28477"/>
                    <a:pt x="16473" y="28508"/>
                    <a:pt x="16511" y="28508"/>
                  </a:cubicBezTo>
                  <a:cubicBezTo>
                    <a:pt x="16523" y="28508"/>
                    <a:pt x="16534" y="28505"/>
                    <a:pt x="16544" y="28499"/>
                  </a:cubicBezTo>
                  <a:lnTo>
                    <a:pt x="23417" y="23713"/>
                  </a:lnTo>
                  <a:cubicBezTo>
                    <a:pt x="23456" y="23685"/>
                    <a:pt x="23450" y="23609"/>
                    <a:pt x="23403" y="23543"/>
                  </a:cubicBezTo>
                  <a:lnTo>
                    <a:pt x="7069" y="83"/>
                  </a:lnTo>
                  <a:cubicBezTo>
                    <a:pt x="7033" y="31"/>
                    <a:pt x="6985" y="1"/>
                    <a:pt x="69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11"/>
            <p:cNvSpPr/>
            <p:nvPr/>
          </p:nvSpPr>
          <p:spPr>
            <a:xfrm>
              <a:off x="1946761" y="3186664"/>
              <a:ext cx="74031" cy="67112"/>
            </a:xfrm>
            <a:custGeom>
              <a:avLst/>
              <a:gdLst/>
              <a:ahLst/>
              <a:cxnLst/>
              <a:rect l="l" t="t" r="r" b="b"/>
              <a:pathLst>
                <a:path w="1926" h="1746" extrusionOk="0">
                  <a:moveTo>
                    <a:pt x="941" y="423"/>
                  </a:moveTo>
                  <a:cubicBezTo>
                    <a:pt x="1114" y="423"/>
                    <a:pt x="1281" y="536"/>
                    <a:pt x="1352" y="717"/>
                  </a:cubicBezTo>
                  <a:cubicBezTo>
                    <a:pt x="1445" y="950"/>
                    <a:pt x="1345" y="1208"/>
                    <a:pt x="1129" y="1294"/>
                  </a:cubicBezTo>
                  <a:cubicBezTo>
                    <a:pt x="1082" y="1313"/>
                    <a:pt x="1034" y="1322"/>
                    <a:pt x="984" y="1322"/>
                  </a:cubicBezTo>
                  <a:cubicBezTo>
                    <a:pt x="925" y="1322"/>
                    <a:pt x="865" y="1309"/>
                    <a:pt x="808" y="1282"/>
                  </a:cubicBezTo>
                  <a:cubicBezTo>
                    <a:pt x="701" y="1233"/>
                    <a:pt x="616" y="1142"/>
                    <a:pt x="570" y="1027"/>
                  </a:cubicBezTo>
                  <a:cubicBezTo>
                    <a:pt x="480" y="795"/>
                    <a:pt x="581" y="536"/>
                    <a:pt x="796" y="451"/>
                  </a:cubicBezTo>
                  <a:cubicBezTo>
                    <a:pt x="843" y="432"/>
                    <a:pt x="892" y="423"/>
                    <a:pt x="941" y="423"/>
                  </a:cubicBezTo>
                  <a:close/>
                  <a:moveTo>
                    <a:pt x="940" y="0"/>
                  </a:moveTo>
                  <a:cubicBezTo>
                    <a:pt x="839" y="0"/>
                    <a:pt x="737" y="19"/>
                    <a:pt x="639" y="58"/>
                  </a:cubicBezTo>
                  <a:cubicBezTo>
                    <a:pt x="207" y="230"/>
                    <a:pt x="0" y="736"/>
                    <a:pt x="178" y="1184"/>
                  </a:cubicBezTo>
                  <a:cubicBezTo>
                    <a:pt x="265" y="1399"/>
                    <a:pt x="426" y="1570"/>
                    <a:pt x="633" y="1667"/>
                  </a:cubicBezTo>
                  <a:cubicBezTo>
                    <a:pt x="746" y="1719"/>
                    <a:pt x="865" y="1745"/>
                    <a:pt x="984" y="1745"/>
                  </a:cubicBezTo>
                  <a:cubicBezTo>
                    <a:pt x="1087" y="1745"/>
                    <a:pt x="1189" y="1726"/>
                    <a:pt x="1286" y="1687"/>
                  </a:cubicBezTo>
                  <a:cubicBezTo>
                    <a:pt x="1719" y="1515"/>
                    <a:pt x="1926" y="1010"/>
                    <a:pt x="1748" y="561"/>
                  </a:cubicBezTo>
                  <a:cubicBezTo>
                    <a:pt x="1609" y="214"/>
                    <a:pt x="1282" y="0"/>
                    <a:pt x="940" y="0"/>
                  </a:cubicBezTo>
                  <a:close/>
                </a:path>
              </a:pathLst>
            </a:custGeom>
            <a:solidFill>
              <a:srgbClr val="2B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1"/>
            <p:cNvSpPr/>
            <p:nvPr/>
          </p:nvSpPr>
          <p:spPr>
            <a:xfrm>
              <a:off x="1235052" y="2266317"/>
              <a:ext cx="918772" cy="1112112"/>
            </a:xfrm>
            <a:custGeom>
              <a:avLst/>
              <a:gdLst/>
              <a:ahLst/>
              <a:cxnLst/>
              <a:rect l="l" t="t" r="r" b="b"/>
              <a:pathLst>
                <a:path w="23903" h="28933" extrusionOk="0">
                  <a:moveTo>
                    <a:pt x="434" y="5052"/>
                  </a:moveTo>
                  <a:cubicBezTo>
                    <a:pt x="435" y="5053"/>
                    <a:pt x="435" y="5055"/>
                    <a:pt x="435" y="5058"/>
                  </a:cubicBezTo>
                  <a:lnTo>
                    <a:pt x="263" y="5178"/>
                  </a:lnTo>
                  <a:lnTo>
                    <a:pt x="434" y="5052"/>
                  </a:lnTo>
                  <a:close/>
                  <a:moveTo>
                    <a:pt x="7140" y="452"/>
                  </a:moveTo>
                  <a:lnTo>
                    <a:pt x="23401" y="23807"/>
                  </a:lnTo>
                  <a:lnTo>
                    <a:pt x="16736" y="28464"/>
                  </a:lnTo>
                  <a:lnTo>
                    <a:pt x="14193" y="24811"/>
                  </a:lnTo>
                  <a:cubicBezTo>
                    <a:pt x="14270" y="24745"/>
                    <a:pt x="14353" y="24686"/>
                    <a:pt x="14436" y="24634"/>
                  </a:cubicBezTo>
                  <a:cubicBezTo>
                    <a:pt x="14675" y="24482"/>
                    <a:pt x="14892" y="24269"/>
                    <a:pt x="15110" y="24088"/>
                  </a:cubicBezTo>
                  <a:cubicBezTo>
                    <a:pt x="15129" y="24073"/>
                    <a:pt x="15117" y="24046"/>
                    <a:pt x="15099" y="24046"/>
                  </a:cubicBezTo>
                  <a:cubicBezTo>
                    <a:pt x="15095" y="24046"/>
                    <a:pt x="15091" y="24047"/>
                    <a:pt x="15086" y="24050"/>
                  </a:cubicBezTo>
                  <a:cubicBezTo>
                    <a:pt x="14852" y="24217"/>
                    <a:pt x="14621" y="24388"/>
                    <a:pt x="14389" y="24562"/>
                  </a:cubicBezTo>
                  <a:cubicBezTo>
                    <a:pt x="14309" y="24621"/>
                    <a:pt x="14235" y="24693"/>
                    <a:pt x="14153" y="24754"/>
                  </a:cubicBezTo>
                  <a:lnTo>
                    <a:pt x="13396" y="23667"/>
                  </a:lnTo>
                  <a:cubicBezTo>
                    <a:pt x="13470" y="23606"/>
                    <a:pt x="13548" y="23549"/>
                    <a:pt x="13626" y="23499"/>
                  </a:cubicBezTo>
                  <a:cubicBezTo>
                    <a:pt x="13774" y="23406"/>
                    <a:pt x="13809" y="23335"/>
                    <a:pt x="13761" y="23335"/>
                  </a:cubicBezTo>
                  <a:cubicBezTo>
                    <a:pt x="13731" y="23335"/>
                    <a:pt x="13668" y="23362"/>
                    <a:pt x="13579" y="23429"/>
                  </a:cubicBezTo>
                  <a:cubicBezTo>
                    <a:pt x="13505" y="23486"/>
                    <a:pt x="13433" y="23553"/>
                    <a:pt x="13359" y="23611"/>
                  </a:cubicBezTo>
                  <a:lnTo>
                    <a:pt x="12523" y="22412"/>
                  </a:lnTo>
                  <a:cubicBezTo>
                    <a:pt x="12602" y="22345"/>
                    <a:pt x="12688" y="22283"/>
                    <a:pt x="12772" y="22229"/>
                  </a:cubicBezTo>
                  <a:cubicBezTo>
                    <a:pt x="13012" y="22076"/>
                    <a:pt x="13230" y="21864"/>
                    <a:pt x="13448" y="21683"/>
                  </a:cubicBezTo>
                  <a:cubicBezTo>
                    <a:pt x="13466" y="21669"/>
                    <a:pt x="13454" y="21640"/>
                    <a:pt x="13436" y="21640"/>
                  </a:cubicBezTo>
                  <a:cubicBezTo>
                    <a:pt x="13432" y="21640"/>
                    <a:pt x="13428" y="21642"/>
                    <a:pt x="13423" y="21645"/>
                  </a:cubicBezTo>
                  <a:cubicBezTo>
                    <a:pt x="13189" y="21812"/>
                    <a:pt x="12958" y="21983"/>
                    <a:pt x="12726" y="22157"/>
                  </a:cubicBezTo>
                  <a:cubicBezTo>
                    <a:pt x="12645" y="22219"/>
                    <a:pt x="12569" y="22292"/>
                    <a:pt x="12485" y="22354"/>
                  </a:cubicBezTo>
                  <a:lnTo>
                    <a:pt x="11648" y="21151"/>
                  </a:lnTo>
                  <a:cubicBezTo>
                    <a:pt x="11716" y="21098"/>
                    <a:pt x="11788" y="21048"/>
                    <a:pt x="11859" y="21003"/>
                  </a:cubicBezTo>
                  <a:cubicBezTo>
                    <a:pt x="12007" y="20909"/>
                    <a:pt x="12042" y="20838"/>
                    <a:pt x="11993" y="20838"/>
                  </a:cubicBezTo>
                  <a:cubicBezTo>
                    <a:pt x="11963" y="20838"/>
                    <a:pt x="11900" y="20866"/>
                    <a:pt x="11813" y="20932"/>
                  </a:cubicBezTo>
                  <a:cubicBezTo>
                    <a:pt x="11743" y="20984"/>
                    <a:pt x="11679" y="21043"/>
                    <a:pt x="11612" y="21099"/>
                  </a:cubicBezTo>
                  <a:lnTo>
                    <a:pt x="10804" y="19938"/>
                  </a:lnTo>
                  <a:cubicBezTo>
                    <a:pt x="10888" y="19861"/>
                    <a:pt x="10983" y="19793"/>
                    <a:pt x="11075" y="19734"/>
                  </a:cubicBezTo>
                  <a:cubicBezTo>
                    <a:pt x="11314" y="19583"/>
                    <a:pt x="11531" y="19370"/>
                    <a:pt x="11750" y="19189"/>
                  </a:cubicBezTo>
                  <a:cubicBezTo>
                    <a:pt x="11768" y="19174"/>
                    <a:pt x="11757" y="19146"/>
                    <a:pt x="11738" y="19146"/>
                  </a:cubicBezTo>
                  <a:cubicBezTo>
                    <a:pt x="11734" y="19146"/>
                    <a:pt x="11730" y="19147"/>
                    <a:pt x="11726" y="19150"/>
                  </a:cubicBezTo>
                  <a:cubicBezTo>
                    <a:pt x="11492" y="19318"/>
                    <a:pt x="11260" y="19489"/>
                    <a:pt x="11028" y="19662"/>
                  </a:cubicBezTo>
                  <a:cubicBezTo>
                    <a:pt x="10938" y="19729"/>
                    <a:pt x="10857" y="19812"/>
                    <a:pt x="10763" y="19878"/>
                  </a:cubicBezTo>
                  <a:lnTo>
                    <a:pt x="9817" y="18522"/>
                  </a:lnTo>
                  <a:cubicBezTo>
                    <a:pt x="9899" y="18450"/>
                    <a:pt x="9988" y="18387"/>
                    <a:pt x="10075" y="18330"/>
                  </a:cubicBezTo>
                  <a:cubicBezTo>
                    <a:pt x="10222" y="18236"/>
                    <a:pt x="10257" y="18165"/>
                    <a:pt x="10209" y="18165"/>
                  </a:cubicBezTo>
                  <a:cubicBezTo>
                    <a:pt x="10179" y="18165"/>
                    <a:pt x="10116" y="18193"/>
                    <a:pt x="10028" y="18259"/>
                  </a:cubicBezTo>
                  <a:cubicBezTo>
                    <a:pt x="9942" y="18324"/>
                    <a:pt x="9865" y="18402"/>
                    <a:pt x="9777" y="18465"/>
                  </a:cubicBezTo>
                  <a:lnTo>
                    <a:pt x="8883" y="17182"/>
                  </a:lnTo>
                  <a:cubicBezTo>
                    <a:pt x="8955" y="17124"/>
                    <a:pt x="9032" y="17068"/>
                    <a:pt x="9109" y="17021"/>
                  </a:cubicBezTo>
                  <a:cubicBezTo>
                    <a:pt x="9348" y="16869"/>
                    <a:pt x="9565" y="16656"/>
                    <a:pt x="9783" y="16475"/>
                  </a:cubicBezTo>
                  <a:cubicBezTo>
                    <a:pt x="9802" y="16460"/>
                    <a:pt x="9790" y="16432"/>
                    <a:pt x="9772" y="16432"/>
                  </a:cubicBezTo>
                  <a:cubicBezTo>
                    <a:pt x="9768" y="16432"/>
                    <a:pt x="9763" y="16433"/>
                    <a:pt x="9759" y="16436"/>
                  </a:cubicBezTo>
                  <a:cubicBezTo>
                    <a:pt x="9524" y="16604"/>
                    <a:pt x="9294" y="16775"/>
                    <a:pt x="9062" y="16949"/>
                  </a:cubicBezTo>
                  <a:cubicBezTo>
                    <a:pt x="8989" y="17003"/>
                    <a:pt x="8919" y="17068"/>
                    <a:pt x="8846" y="17126"/>
                  </a:cubicBezTo>
                  <a:lnTo>
                    <a:pt x="7988" y="15895"/>
                  </a:lnTo>
                  <a:cubicBezTo>
                    <a:pt x="8066" y="15831"/>
                    <a:pt x="8149" y="15771"/>
                    <a:pt x="8230" y="15719"/>
                  </a:cubicBezTo>
                  <a:cubicBezTo>
                    <a:pt x="8378" y="15625"/>
                    <a:pt x="8414" y="15554"/>
                    <a:pt x="8365" y="15554"/>
                  </a:cubicBezTo>
                  <a:cubicBezTo>
                    <a:pt x="8334" y="15554"/>
                    <a:pt x="8272" y="15581"/>
                    <a:pt x="8184" y="15647"/>
                  </a:cubicBezTo>
                  <a:cubicBezTo>
                    <a:pt x="8105" y="15707"/>
                    <a:pt x="8032" y="15778"/>
                    <a:pt x="7950" y="15840"/>
                  </a:cubicBezTo>
                  <a:lnTo>
                    <a:pt x="7099" y="14619"/>
                  </a:lnTo>
                  <a:cubicBezTo>
                    <a:pt x="7155" y="14578"/>
                    <a:pt x="7213" y="14540"/>
                    <a:pt x="7269" y="14504"/>
                  </a:cubicBezTo>
                  <a:cubicBezTo>
                    <a:pt x="7509" y="14353"/>
                    <a:pt x="7727" y="14140"/>
                    <a:pt x="7945" y="13959"/>
                  </a:cubicBezTo>
                  <a:cubicBezTo>
                    <a:pt x="7963" y="13944"/>
                    <a:pt x="7951" y="13916"/>
                    <a:pt x="7933" y="13916"/>
                  </a:cubicBezTo>
                  <a:cubicBezTo>
                    <a:pt x="7929" y="13916"/>
                    <a:pt x="7924" y="13917"/>
                    <a:pt x="7920" y="13920"/>
                  </a:cubicBezTo>
                  <a:cubicBezTo>
                    <a:pt x="7686" y="14088"/>
                    <a:pt x="7455" y="14259"/>
                    <a:pt x="7223" y="14432"/>
                  </a:cubicBezTo>
                  <a:cubicBezTo>
                    <a:pt x="7169" y="14473"/>
                    <a:pt x="7116" y="14520"/>
                    <a:pt x="7063" y="14565"/>
                  </a:cubicBezTo>
                  <a:lnTo>
                    <a:pt x="6157" y="13266"/>
                  </a:lnTo>
                  <a:cubicBezTo>
                    <a:pt x="6244" y="13183"/>
                    <a:pt x="6348" y="13111"/>
                    <a:pt x="6446" y="13048"/>
                  </a:cubicBezTo>
                  <a:cubicBezTo>
                    <a:pt x="6594" y="12954"/>
                    <a:pt x="6629" y="12882"/>
                    <a:pt x="6580" y="12882"/>
                  </a:cubicBezTo>
                  <a:cubicBezTo>
                    <a:pt x="6550" y="12882"/>
                    <a:pt x="6488" y="12910"/>
                    <a:pt x="6399" y="12976"/>
                  </a:cubicBezTo>
                  <a:cubicBezTo>
                    <a:pt x="6304" y="13049"/>
                    <a:pt x="6216" y="13137"/>
                    <a:pt x="6115" y="13204"/>
                  </a:cubicBezTo>
                  <a:lnTo>
                    <a:pt x="5282" y="12008"/>
                  </a:lnTo>
                  <a:cubicBezTo>
                    <a:pt x="5355" y="11949"/>
                    <a:pt x="5431" y="11894"/>
                    <a:pt x="5506" y="11846"/>
                  </a:cubicBezTo>
                  <a:cubicBezTo>
                    <a:pt x="5746" y="11695"/>
                    <a:pt x="5963" y="11482"/>
                    <a:pt x="6181" y="11301"/>
                  </a:cubicBezTo>
                  <a:cubicBezTo>
                    <a:pt x="6199" y="11285"/>
                    <a:pt x="6187" y="11257"/>
                    <a:pt x="6169" y="11257"/>
                  </a:cubicBezTo>
                  <a:cubicBezTo>
                    <a:pt x="6165" y="11257"/>
                    <a:pt x="6161" y="11258"/>
                    <a:pt x="6156" y="11261"/>
                  </a:cubicBezTo>
                  <a:cubicBezTo>
                    <a:pt x="5923" y="11430"/>
                    <a:pt x="5691" y="11601"/>
                    <a:pt x="5459" y="11773"/>
                  </a:cubicBezTo>
                  <a:cubicBezTo>
                    <a:pt x="5386" y="11829"/>
                    <a:pt x="5317" y="11894"/>
                    <a:pt x="5244" y="11951"/>
                  </a:cubicBezTo>
                  <a:lnTo>
                    <a:pt x="4315" y="10617"/>
                  </a:lnTo>
                  <a:cubicBezTo>
                    <a:pt x="4398" y="10542"/>
                    <a:pt x="4490" y="10477"/>
                    <a:pt x="4579" y="10420"/>
                  </a:cubicBezTo>
                  <a:cubicBezTo>
                    <a:pt x="4726" y="10326"/>
                    <a:pt x="4762" y="10255"/>
                    <a:pt x="4713" y="10255"/>
                  </a:cubicBezTo>
                  <a:cubicBezTo>
                    <a:pt x="4683" y="10255"/>
                    <a:pt x="4621" y="10283"/>
                    <a:pt x="4532" y="10349"/>
                  </a:cubicBezTo>
                  <a:cubicBezTo>
                    <a:pt x="4444" y="10415"/>
                    <a:pt x="4366" y="10495"/>
                    <a:pt x="4275" y="10560"/>
                  </a:cubicBezTo>
                  <a:lnTo>
                    <a:pt x="3338" y="9213"/>
                  </a:lnTo>
                  <a:cubicBezTo>
                    <a:pt x="3430" y="9119"/>
                    <a:pt x="3546" y="9039"/>
                    <a:pt x="3656" y="8969"/>
                  </a:cubicBezTo>
                  <a:cubicBezTo>
                    <a:pt x="3895" y="8818"/>
                    <a:pt x="4112" y="8605"/>
                    <a:pt x="4331" y="8424"/>
                  </a:cubicBezTo>
                  <a:cubicBezTo>
                    <a:pt x="4349" y="8409"/>
                    <a:pt x="4337" y="8381"/>
                    <a:pt x="4318" y="8381"/>
                  </a:cubicBezTo>
                  <a:cubicBezTo>
                    <a:pt x="4314" y="8381"/>
                    <a:pt x="4310" y="8382"/>
                    <a:pt x="4306" y="8385"/>
                  </a:cubicBezTo>
                  <a:cubicBezTo>
                    <a:pt x="4072" y="8553"/>
                    <a:pt x="3840" y="8724"/>
                    <a:pt x="3610" y="8897"/>
                  </a:cubicBezTo>
                  <a:cubicBezTo>
                    <a:pt x="3503" y="8977"/>
                    <a:pt x="3408" y="9077"/>
                    <a:pt x="3291" y="9145"/>
                  </a:cubicBezTo>
                  <a:lnTo>
                    <a:pt x="2478" y="7976"/>
                  </a:lnTo>
                  <a:cubicBezTo>
                    <a:pt x="2570" y="7879"/>
                    <a:pt x="2690" y="7798"/>
                    <a:pt x="2803" y="7727"/>
                  </a:cubicBezTo>
                  <a:cubicBezTo>
                    <a:pt x="2951" y="7633"/>
                    <a:pt x="2986" y="7562"/>
                    <a:pt x="2937" y="7562"/>
                  </a:cubicBezTo>
                  <a:cubicBezTo>
                    <a:pt x="2906" y="7562"/>
                    <a:pt x="2844" y="7589"/>
                    <a:pt x="2756" y="7655"/>
                  </a:cubicBezTo>
                  <a:cubicBezTo>
                    <a:pt x="2648" y="7737"/>
                    <a:pt x="2550" y="7840"/>
                    <a:pt x="2431" y="7908"/>
                  </a:cubicBezTo>
                  <a:lnTo>
                    <a:pt x="1799" y="6999"/>
                  </a:lnTo>
                  <a:cubicBezTo>
                    <a:pt x="1885" y="6919"/>
                    <a:pt x="1986" y="6848"/>
                    <a:pt x="2082" y="6785"/>
                  </a:cubicBezTo>
                  <a:cubicBezTo>
                    <a:pt x="2322" y="6634"/>
                    <a:pt x="2539" y="6420"/>
                    <a:pt x="2757" y="6239"/>
                  </a:cubicBezTo>
                  <a:cubicBezTo>
                    <a:pt x="2775" y="6225"/>
                    <a:pt x="2764" y="6197"/>
                    <a:pt x="2745" y="6197"/>
                  </a:cubicBezTo>
                  <a:cubicBezTo>
                    <a:pt x="2741" y="6197"/>
                    <a:pt x="2737" y="6198"/>
                    <a:pt x="2733" y="6201"/>
                  </a:cubicBezTo>
                  <a:cubicBezTo>
                    <a:pt x="2499" y="6369"/>
                    <a:pt x="2267" y="6539"/>
                    <a:pt x="2035" y="6713"/>
                  </a:cubicBezTo>
                  <a:cubicBezTo>
                    <a:pt x="1941" y="6784"/>
                    <a:pt x="1855" y="6870"/>
                    <a:pt x="1756" y="6936"/>
                  </a:cubicBezTo>
                  <a:lnTo>
                    <a:pt x="473" y="5094"/>
                  </a:lnTo>
                  <a:lnTo>
                    <a:pt x="7140" y="452"/>
                  </a:lnTo>
                  <a:close/>
                  <a:moveTo>
                    <a:pt x="7155" y="1"/>
                  </a:moveTo>
                  <a:cubicBezTo>
                    <a:pt x="7101" y="1"/>
                    <a:pt x="7049" y="16"/>
                    <a:pt x="7003" y="48"/>
                  </a:cubicBezTo>
                  <a:lnTo>
                    <a:pt x="130" y="4835"/>
                  </a:lnTo>
                  <a:cubicBezTo>
                    <a:pt x="70" y="4874"/>
                    <a:pt x="32" y="4938"/>
                    <a:pt x="17" y="5011"/>
                  </a:cubicBezTo>
                  <a:cubicBezTo>
                    <a:pt x="1" y="5105"/>
                    <a:pt x="26" y="5209"/>
                    <a:pt x="90" y="5300"/>
                  </a:cubicBezTo>
                  <a:lnTo>
                    <a:pt x="16426" y="28760"/>
                  </a:lnTo>
                  <a:cubicBezTo>
                    <a:pt x="16469" y="28823"/>
                    <a:pt x="16526" y="28872"/>
                    <a:pt x="16589" y="28902"/>
                  </a:cubicBezTo>
                  <a:cubicBezTo>
                    <a:pt x="16633" y="28923"/>
                    <a:pt x="16677" y="28932"/>
                    <a:pt x="16722" y="28932"/>
                  </a:cubicBezTo>
                  <a:cubicBezTo>
                    <a:pt x="16778" y="28932"/>
                    <a:pt x="16830" y="28917"/>
                    <a:pt x="16876" y="28883"/>
                  </a:cubicBezTo>
                  <a:lnTo>
                    <a:pt x="23750" y="24098"/>
                  </a:lnTo>
                  <a:cubicBezTo>
                    <a:pt x="23886" y="24002"/>
                    <a:pt x="23903" y="23801"/>
                    <a:pt x="23787" y="23633"/>
                  </a:cubicBezTo>
                  <a:lnTo>
                    <a:pt x="7450" y="173"/>
                  </a:lnTo>
                  <a:cubicBezTo>
                    <a:pt x="7373" y="61"/>
                    <a:pt x="7261" y="1"/>
                    <a:pt x="71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9" name="Google Shape;619;p11"/>
          <p:cNvGrpSpPr/>
          <p:nvPr/>
        </p:nvGrpSpPr>
        <p:grpSpPr>
          <a:xfrm>
            <a:off x="80608" y="310791"/>
            <a:ext cx="965435" cy="990035"/>
            <a:chOff x="2252108" y="2131516"/>
            <a:chExt cx="965435" cy="990035"/>
          </a:xfrm>
        </p:grpSpPr>
        <p:sp>
          <p:nvSpPr>
            <p:cNvPr id="620" name="Google Shape;620;p11"/>
            <p:cNvSpPr/>
            <p:nvPr/>
          </p:nvSpPr>
          <p:spPr>
            <a:xfrm>
              <a:off x="2253377" y="2141203"/>
              <a:ext cx="962898" cy="970585"/>
            </a:xfrm>
            <a:custGeom>
              <a:avLst/>
              <a:gdLst/>
              <a:ahLst/>
              <a:cxnLst/>
              <a:rect l="l" t="t" r="r" b="b"/>
              <a:pathLst>
                <a:path w="25051" h="25251" extrusionOk="0">
                  <a:moveTo>
                    <a:pt x="9074" y="0"/>
                  </a:moveTo>
                  <a:cubicBezTo>
                    <a:pt x="8552" y="0"/>
                    <a:pt x="8050" y="396"/>
                    <a:pt x="8035" y="1006"/>
                  </a:cubicBezTo>
                  <a:lnTo>
                    <a:pt x="7839" y="8143"/>
                  </a:lnTo>
                  <a:cubicBezTo>
                    <a:pt x="7826" y="8529"/>
                    <a:pt x="7603" y="8877"/>
                    <a:pt x="7255" y="9044"/>
                  </a:cubicBezTo>
                  <a:lnTo>
                    <a:pt x="827" y="12156"/>
                  </a:lnTo>
                  <a:cubicBezTo>
                    <a:pt x="1" y="12555"/>
                    <a:pt x="67" y="13751"/>
                    <a:pt x="931" y="14059"/>
                  </a:cubicBezTo>
                  <a:lnTo>
                    <a:pt x="7659" y="16451"/>
                  </a:lnTo>
                  <a:cubicBezTo>
                    <a:pt x="8022" y="16580"/>
                    <a:pt x="8283" y="16901"/>
                    <a:pt x="8336" y="17283"/>
                  </a:cubicBezTo>
                  <a:lnTo>
                    <a:pt x="9309" y="24358"/>
                  </a:lnTo>
                  <a:cubicBezTo>
                    <a:pt x="9387" y="24919"/>
                    <a:pt x="9859" y="25251"/>
                    <a:pt x="10340" y="25251"/>
                  </a:cubicBezTo>
                  <a:cubicBezTo>
                    <a:pt x="10638" y="25251"/>
                    <a:pt x="10938" y="25124"/>
                    <a:pt x="11152" y="24847"/>
                  </a:cubicBezTo>
                  <a:lnTo>
                    <a:pt x="15506" y="19187"/>
                  </a:lnTo>
                  <a:cubicBezTo>
                    <a:pt x="15703" y="18931"/>
                    <a:pt x="16006" y="18784"/>
                    <a:pt x="16322" y="18784"/>
                  </a:cubicBezTo>
                  <a:cubicBezTo>
                    <a:pt x="16383" y="18784"/>
                    <a:pt x="16445" y="18790"/>
                    <a:pt x="16507" y="18801"/>
                  </a:cubicBezTo>
                  <a:lnTo>
                    <a:pt x="23536" y="20061"/>
                  </a:lnTo>
                  <a:cubicBezTo>
                    <a:pt x="23601" y="20073"/>
                    <a:pt x="23665" y="20078"/>
                    <a:pt x="23728" y="20078"/>
                  </a:cubicBezTo>
                  <a:cubicBezTo>
                    <a:pt x="24526" y="20078"/>
                    <a:pt x="25051" y="19162"/>
                    <a:pt x="24570" y="18461"/>
                  </a:cubicBezTo>
                  <a:lnTo>
                    <a:pt x="20533" y="12571"/>
                  </a:lnTo>
                  <a:cubicBezTo>
                    <a:pt x="20316" y="12253"/>
                    <a:pt x="20293" y="11839"/>
                    <a:pt x="20475" y="11499"/>
                  </a:cubicBezTo>
                  <a:lnTo>
                    <a:pt x="23846" y="5205"/>
                  </a:lnTo>
                  <a:cubicBezTo>
                    <a:pt x="24228" y="4491"/>
                    <a:pt x="23682" y="3682"/>
                    <a:pt x="22943" y="3682"/>
                  </a:cubicBezTo>
                  <a:cubicBezTo>
                    <a:pt x="22846" y="3682"/>
                    <a:pt x="22745" y="3696"/>
                    <a:pt x="22643" y="3726"/>
                  </a:cubicBezTo>
                  <a:lnTo>
                    <a:pt x="15794" y="5747"/>
                  </a:lnTo>
                  <a:cubicBezTo>
                    <a:pt x="15698" y="5774"/>
                    <a:pt x="15601" y="5788"/>
                    <a:pt x="15504" y="5788"/>
                  </a:cubicBezTo>
                  <a:cubicBezTo>
                    <a:pt x="15226" y="5788"/>
                    <a:pt x="14955" y="5677"/>
                    <a:pt x="14757" y="5470"/>
                  </a:cubicBezTo>
                  <a:lnTo>
                    <a:pt x="9811" y="319"/>
                  </a:lnTo>
                  <a:cubicBezTo>
                    <a:pt x="9599" y="99"/>
                    <a:pt x="9334" y="0"/>
                    <a:pt x="907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1"/>
            <p:cNvSpPr/>
            <p:nvPr/>
          </p:nvSpPr>
          <p:spPr>
            <a:xfrm>
              <a:off x="2252108" y="2131516"/>
              <a:ext cx="965435" cy="990035"/>
            </a:xfrm>
            <a:custGeom>
              <a:avLst/>
              <a:gdLst/>
              <a:ahLst/>
              <a:cxnLst/>
              <a:rect l="l" t="t" r="r" b="b"/>
              <a:pathLst>
                <a:path w="25117" h="25757" extrusionOk="0">
                  <a:moveTo>
                    <a:pt x="9106" y="504"/>
                  </a:moveTo>
                  <a:cubicBezTo>
                    <a:pt x="9291" y="504"/>
                    <a:pt x="9493" y="569"/>
                    <a:pt x="9663" y="746"/>
                  </a:cubicBezTo>
                  <a:lnTo>
                    <a:pt x="14609" y="5897"/>
                  </a:lnTo>
                  <a:cubicBezTo>
                    <a:pt x="14855" y="6154"/>
                    <a:pt x="15189" y="6293"/>
                    <a:pt x="15533" y="6293"/>
                  </a:cubicBezTo>
                  <a:cubicBezTo>
                    <a:pt x="15655" y="6293"/>
                    <a:pt x="15778" y="6275"/>
                    <a:pt x="15898" y="6240"/>
                  </a:cubicBezTo>
                  <a:lnTo>
                    <a:pt x="22747" y="4222"/>
                  </a:lnTo>
                  <a:cubicBezTo>
                    <a:pt x="22827" y="4198"/>
                    <a:pt x="22903" y="4188"/>
                    <a:pt x="22976" y="4188"/>
                  </a:cubicBezTo>
                  <a:cubicBezTo>
                    <a:pt x="23238" y="4188"/>
                    <a:pt x="23450" y="4325"/>
                    <a:pt x="23575" y="4478"/>
                  </a:cubicBezTo>
                  <a:cubicBezTo>
                    <a:pt x="23733" y="4673"/>
                    <a:pt x="23839" y="5003"/>
                    <a:pt x="23658" y="5340"/>
                  </a:cubicBezTo>
                  <a:lnTo>
                    <a:pt x="20286" y="11634"/>
                  </a:lnTo>
                  <a:cubicBezTo>
                    <a:pt x="20059" y="12058"/>
                    <a:pt x="20086" y="12569"/>
                    <a:pt x="20359" y="12966"/>
                  </a:cubicBezTo>
                  <a:lnTo>
                    <a:pt x="24398" y="18853"/>
                  </a:lnTo>
                  <a:cubicBezTo>
                    <a:pt x="24614" y="19170"/>
                    <a:pt x="24547" y="19509"/>
                    <a:pt x="24410" y="19720"/>
                  </a:cubicBezTo>
                  <a:cubicBezTo>
                    <a:pt x="24292" y="19902"/>
                    <a:pt x="24066" y="20078"/>
                    <a:pt x="23762" y="20078"/>
                  </a:cubicBezTo>
                  <a:cubicBezTo>
                    <a:pt x="23715" y="20078"/>
                    <a:pt x="23667" y="20073"/>
                    <a:pt x="23616" y="20065"/>
                  </a:cubicBezTo>
                  <a:lnTo>
                    <a:pt x="16587" y="18805"/>
                  </a:lnTo>
                  <a:cubicBezTo>
                    <a:pt x="16511" y="18791"/>
                    <a:pt x="16434" y="18784"/>
                    <a:pt x="16358" y="18784"/>
                  </a:cubicBezTo>
                  <a:cubicBezTo>
                    <a:pt x="15964" y="18784"/>
                    <a:pt x="15588" y="18966"/>
                    <a:pt x="15342" y="19286"/>
                  </a:cubicBezTo>
                  <a:lnTo>
                    <a:pt x="10987" y="24945"/>
                  </a:lnTo>
                  <a:cubicBezTo>
                    <a:pt x="10814" y="25170"/>
                    <a:pt x="10580" y="25249"/>
                    <a:pt x="10373" y="25249"/>
                  </a:cubicBezTo>
                  <a:cubicBezTo>
                    <a:pt x="10300" y="25249"/>
                    <a:pt x="10230" y="25240"/>
                    <a:pt x="10168" y="25223"/>
                  </a:cubicBezTo>
                  <a:cubicBezTo>
                    <a:pt x="9925" y="25158"/>
                    <a:pt x="9646" y="24954"/>
                    <a:pt x="9594" y="24573"/>
                  </a:cubicBezTo>
                  <a:lnTo>
                    <a:pt x="8619" y="17499"/>
                  </a:lnTo>
                  <a:cubicBezTo>
                    <a:pt x="8555" y="17022"/>
                    <a:pt x="8231" y="16627"/>
                    <a:pt x="7778" y="16465"/>
                  </a:cubicBezTo>
                  <a:lnTo>
                    <a:pt x="1051" y="14073"/>
                  </a:lnTo>
                  <a:cubicBezTo>
                    <a:pt x="690" y="13945"/>
                    <a:pt x="546" y="13630"/>
                    <a:pt x="531" y="13380"/>
                  </a:cubicBezTo>
                  <a:cubicBezTo>
                    <a:pt x="518" y="13129"/>
                    <a:pt x="627" y="12801"/>
                    <a:pt x="971" y="12634"/>
                  </a:cubicBezTo>
                  <a:lnTo>
                    <a:pt x="7398" y="9523"/>
                  </a:lnTo>
                  <a:cubicBezTo>
                    <a:pt x="7831" y="9312"/>
                    <a:pt x="8109" y="8883"/>
                    <a:pt x="8122" y="8402"/>
                  </a:cubicBezTo>
                  <a:lnTo>
                    <a:pt x="8318" y="1264"/>
                  </a:lnTo>
                  <a:cubicBezTo>
                    <a:pt x="8329" y="881"/>
                    <a:pt x="8583" y="648"/>
                    <a:pt x="8818" y="558"/>
                  </a:cubicBezTo>
                  <a:cubicBezTo>
                    <a:pt x="8902" y="525"/>
                    <a:pt x="9001" y="504"/>
                    <a:pt x="9106" y="504"/>
                  </a:cubicBezTo>
                  <a:close/>
                  <a:moveTo>
                    <a:pt x="9109" y="1"/>
                  </a:moveTo>
                  <a:cubicBezTo>
                    <a:pt x="8952" y="1"/>
                    <a:pt x="8793" y="30"/>
                    <a:pt x="8637" y="90"/>
                  </a:cubicBezTo>
                  <a:cubicBezTo>
                    <a:pt x="8146" y="280"/>
                    <a:pt x="7830" y="725"/>
                    <a:pt x="7816" y="1253"/>
                  </a:cubicBezTo>
                  <a:lnTo>
                    <a:pt x="7619" y="8390"/>
                  </a:lnTo>
                  <a:cubicBezTo>
                    <a:pt x="7611" y="8684"/>
                    <a:pt x="7441" y="8945"/>
                    <a:pt x="7178" y="9073"/>
                  </a:cubicBezTo>
                  <a:lnTo>
                    <a:pt x="752" y="12183"/>
                  </a:lnTo>
                  <a:cubicBezTo>
                    <a:pt x="277" y="12413"/>
                    <a:pt x="1" y="12884"/>
                    <a:pt x="29" y="13410"/>
                  </a:cubicBezTo>
                  <a:cubicBezTo>
                    <a:pt x="58" y="13936"/>
                    <a:pt x="384" y="14372"/>
                    <a:pt x="881" y="14549"/>
                  </a:cubicBezTo>
                  <a:lnTo>
                    <a:pt x="7609" y="16941"/>
                  </a:lnTo>
                  <a:cubicBezTo>
                    <a:pt x="7884" y="17039"/>
                    <a:pt x="8080" y="17280"/>
                    <a:pt x="8121" y="17571"/>
                  </a:cubicBezTo>
                  <a:lnTo>
                    <a:pt x="9094" y="24645"/>
                  </a:lnTo>
                  <a:cubicBezTo>
                    <a:pt x="9167" y="25167"/>
                    <a:pt x="9528" y="25576"/>
                    <a:pt x="10037" y="25711"/>
                  </a:cubicBezTo>
                  <a:cubicBezTo>
                    <a:pt x="10150" y="25742"/>
                    <a:pt x="10264" y="25757"/>
                    <a:pt x="10377" y="25757"/>
                  </a:cubicBezTo>
                  <a:cubicBezTo>
                    <a:pt x="10768" y="25757"/>
                    <a:pt x="11135" y="25578"/>
                    <a:pt x="11384" y="25256"/>
                  </a:cubicBezTo>
                  <a:lnTo>
                    <a:pt x="15739" y="19597"/>
                  </a:lnTo>
                  <a:cubicBezTo>
                    <a:pt x="15888" y="19403"/>
                    <a:pt x="16119" y="19292"/>
                    <a:pt x="16358" y="19292"/>
                  </a:cubicBezTo>
                  <a:cubicBezTo>
                    <a:pt x="16404" y="19292"/>
                    <a:pt x="16450" y="19296"/>
                    <a:pt x="16496" y="19304"/>
                  </a:cubicBezTo>
                  <a:lnTo>
                    <a:pt x="23525" y="20565"/>
                  </a:lnTo>
                  <a:cubicBezTo>
                    <a:pt x="23604" y="20579"/>
                    <a:pt x="23682" y="20586"/>
                    <a:pt x="23759" y="20586"/>
                  </a:cubicBezTo>
                  <a:cubicBezTo>
                    <a:pt x="24189" y="20586"/>
                    <a:pt x="24588" y="20373"/>
                    <a:pt x="24830" y="19997"/>
                  </a:cubicBezTo>
                  <a:cubicBezTo>
                    <a:pt x="25116" y="19556"/>
                    <a:pt x="25108" y="19009"/>
                    <a:pt x="24811" y="18575"/>
                  </a:cubicBezTo>
                  <a:lnTo>
                    <a:pt x="20774" y="12684"/>
                  </a:lnTo>
                  <a:cubicBezTo>
                    <a:pt x="20608" y="12442"/>
                    <a:pt x="20592" y="12132"/>
                    <a:pt x="20730" y="11873"/>
                  </a:cubicBezTo>
                  <a:lnTo>
                    <a:pt x="24101" y="5578"/>
                  </a:lnTo>
                  <a:cubicBezTo>
                    <a:pt x="24351" y="5112"/>
                    <a:pt x="24298" y="4569"/>
                    <a:pt x="23965" y="4161"/>
                  </a:cubicBezTo>
                  <a:cubicBezTo>
                    <a:pt x="23714" y="3852"/>
                    <a:pt x="23357" y="3685"/>
                    <a:pt x="22979" y="3685"/>
                  </a:cubicBezTo>
                  <a:cubicBezTo>
                    <a:pt x="22856" y="3685"/>
                    <a:pt x="22730" y="3703"/>
                    <a:pt x="22606" y="3740"/>
                  </a:cubicBezTo>
                  <a:lnTo>
                    <a:pt x="15757" y="5759"/>
                  </a:lnTo>
                  <a:cubicBezTo>
                    <a:pt x="15684" y="5780"/>
                    <a:pt x="15609" y="5791"/>
                    <a:pt x="15535" y="5791"/>
                  </a:cubicBezTo>
                  <a:cubicBezTo>
                    <a:pt x="15326" y="5791"/>
                    <a:pt x="15122" y="5707"/>
                    <a:pt x="14973" y="5551"/>
                  </a:cubicBezTo>
                  <a:lnTo>
                    <a:pt x="10026" y="399"/>
                  </a:lnTo>
                  <a:cubicBezTo>
                    <a:pt x="9776" y="138"/>
                    <a:pt x="9449" y="1"/>
                    <a:pt x="9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1"/>
            <p:cNvSpPr/>
            <p:nvPr/>
          </p:nvSpPr>
          <p:spPr>
            <a:xfrm>
              <a:off x="2347779" y="2220653"/>
              <a:ext cx="782434" cy="804612"/>
            </a:xfrm>
            <a:custGeom>
              <a:avLst/>
              <a:gdLst/>
              <a:ahLst/>
              <a:cxnLst/>
              <a:rect l="l" t="t" r="r" b="b"/>
              <a:pathLst>
                <a:path w="20356" h="20933" extrusionOk="0">
                  <a:moveTo>
                    <a:pt x="7258" y="401"/>
                  </a:moveTo>
                  <a:cubicBezTo>
                    <a:pt x="7309" y="401"/>
                    <a:pt x="7370" y="416"/>
                    <a:pt x="7422" y="471"/>
                  </a:cubicBezTo>
                  <a:lnTo>
                    <a:pt x="11987" y="5227"/>
                  </a:lnTo>
                  <a:cubicBezTo>
                    <a:pt x="12110" y="5354"/>
                    <a:pt x="12275" y="5423"/>
                    <a:pt x="12445" y="5423"/>
                  </a:cubicBezTo>
                  <a:cubicBezTo>
                    <a:pt x="12505" y="5423"/>
                    <a:pt x="12566" y="5414"/>
                    <a:pt x="12625" y="5397"/>
                  </a:cubicBezTo>
                  <a:lnTo>
                    <a:pt x="18947" y="3533"/>
                  </a:lnTo>
                  <a:cubicBezTo>
                    <a:pt x="18971" y="3526"/>
                    <a:pt x="18994" y="3523"/>
                    <a:pt x="19015" y="3523"/>
                  </a:cubicBezTo>
                  <a:cubicBezTo>
                    <a:pt x="19114" y="3523"/>
                    <a:pt x="19177" y="3587"/>
                    <a:pt x="19197" y="3610"/>
                  </a:cubicBezTo>
                  <a:cubicBezTo>
                    <a:pt x="19220" y="3639"/>
                    <a:pt x="19290" y="3743"/>
                    <a:pt x="19221" y="3871"/>
                  </a:cubicBezTo>
                  <a:lnTo>
                    <a:pt x="16110" y="9681"/>
                  </a:lnTo>
                  <a:cubicBezTo>
                    <a:pt x="15998" y="9891"/>
                    <a:pt x="16012" y="10145"/>
                    <a:pt x="16147" y="10341"/>
                  </a:cubicBezTo>
                  <a:lnTo>
                    <a:pt x="19872" y="15778"/>
                  </a:lnTo>
                  <a:cubicBezTo>
                    <a:pt x="19955" y="15898"/>
                    <a:pt x="19896" y="16008"/>
                    <a:pt x="19877" y="16039"/>
                  </a:cubicBezTo>
                  <a:cubicBezTo>
                    <a:pt x="19859" y="16066"/>
                    <a:pt x="19798" y="16146"/>
                    <a:pt x="19684" y="16146"/>
                  </a:cubicBezTo>
                  <a:cubicBezTo>
                    <a:pt x="19670" y="16146"/>
                    <a:pt x="19654" y="16145"/>
                    <a:pt x="19638" y="16142"/>
                  </a:cubicBezTo>
                  <a:lnTo>
                    <a:pt x="13151" y="14978"/>
                  </a:lnTo>
                  <a:cubicBezTo>
                    <a:pt x="13113" y="14972"/>
                    <a:pt x="13075" y="14969"/>
                    <a:pt x="13038" y="14969"/>
                  </a:cubicBezTo>
                  <a:cubicBezTo>
                    <a:pt x="12842" y="14969"/>
                    <a:pt x="12657" y="15058"/>
                    <a:pt x="12535" y="15216"/>
                  </a:cubicBezTo>
                  <a:lnTo>
                    <a:pt x="8515" y="20440"/>
                  </a:lnTo>
                  <a:cubicBezTo>
                    <a:pt x="8456" y="20516"/>
                    <a:pt x="8384" y="20532"/>
                    <a:pt x="8331" y="20532"/>
                  </a:cubicBezTo>
                  <a:cubicBezTo>
                    <a:pt x="8303" y="20532"/>
                    <a:pt x="8280" y="20528"/>
                    <a:pt x="8268" y="20525"/>
                  </a:cubicBezTo>
                  <a:cubicBezTo>
                    <a:pt x="8232" y="20516"/>
                    <a:pt x="8114" y="20473"/>
                    <a:pt x="8095" y="20329"/>
                  </a:cubicBezTo>
                  <a:lnTo>
                    <a:pt x="7196" y="13799"/>
                  </a:lnTo>
                  <a:cubicBezTo>
                    <a:pt x="7164" y="13564"/>
                    <a:pt x="7004" y="13368"/>
                    <a:pt x="6780" y="13287"/>
                  </a:cubicBezTo>
                  <a:lnTo>
                    <a:pt x="569" y="11079"/>
                  </a:lnTo>
                  <a:cubicBezTo>
                    <a:pt x="433" y="11030"/>
                    <a:pt x="415" y="10906"/>
                    <a:pt x="413" y="10870"/>
                  </a:cubicBezTo>
                  <a:cubicBezTo>
                    <a:pt x="410" y="10834"/>
                    <a:pt x="414" y="10708"/>
                    <a:pt x="545" y="10644"/>
                  </a:cubicBezTo>
                  <a:lnTo>
                    <a:pt x="6477" y="7773"/>
                  </a:lnTo>
                  <a:cubicBezTo>
                    <a:pt x="6692" y="7669"/>
                    <a:pt x="6831" y="7456"/>
                    <a:pt x="6837" y="7218"/>
                  </a:cubicBezTo>
                  <a:lnTo>
                    <a:pt x="7018" y="630"/>
                  </a:lnTo>
                  <a:cubicBezTo>
                    <a:pt x="7022" y="484"/>
                    <a:pt x="7134" y="430"/>
                    <a:pt x="7169" y="417"/>
                  </a:cubicBezTo>
                  <a:cubicBezTo>
                    <a:pt x="7184" y="411"/>
                    <a:pt x="7219" y="401"/>
                    <a:pt x="7258" y="401"/>
                  </a:cubicBezTo>
                  <a:close/>
                  <a:moveTo>
                    <a:pt x="7258" y="0"/>
                  </a:moveTo>
                  <a:cubicBezTo>
                    <a:pt x="7181" y="0"/>
                    <a:pt x="7102" y="15"/>
                    <a:pt x="7025" y="45"/>
                  </a:cubicBezTo>
                  <a:cubicBezTo>
                    <a:pt x="6781" y="139"/>
                    <a:pt x="6626" y="359"/>
                    <a:pt x="6619" y="620"/>
                  </a:cubicBezTo>
                  <a:lnTo>
                    <a:pt x="6438" y="7208"/>
                  </a:lnTo>
                  <a:cubicBezTo>
                    <a:pt x="6434" y="7296"/>
                    <a:pt x="6383" y="7375"/>
                    <a:pt x="6304" y="7413"/>
                  </a:cubicBezTo>
                  <a:lnTo>
                    <a:pt x="372" y="10285"/>
                  </a:lnTo>
                  <a:cubicBezTo>
                    <a:pt x="137" y="10399"/>
                    <a:pt x="0" y="10630"/>
                    <a:pt x="15" y="10892"/>
                  </a:cubicBezTo>
                  <a:cubicBezTo>
                    <a:pt x="29" y="11151"/>
                    <a:pt x="191" y="11367"/>
                    <a:pt x="436" y="11455"/>
                  </a:cubicBezTo>
                  <a:lnTo>
                    <a:pt x="6647" y="13664"/>
                  </a:lnTo>
                  <a:cubicBezTo>
                    <a:pt x="6729" y="13694"/>
                    <a:pt x="6789" y="13766"/>
                    <a:pt x="6801" y="13854"/>
                  </a:cubicBezTo>
                  <a:lnTo>
                    <a:pt x="7700" y="20383"/>
                  </a:lnTo>
                  <a:cubicBezTo>
                    <a:pt x="7736" y="20642"/>
                    <a:pt x="7914" y="20844"/>
                    <a:pt x="8166" y="20911"/>
                  </a:cubicBezTo>
                  <a:cubicBezTo>
                    <a:pt x="8222" y="20925"/>
                    <a:pt x="8279" y="20933"/>
                    <a:pt x="8334" y="20933"/>
                  </a:cubicBezTo>
                  <a:cubicBezTo>
                    <a:pt x="8528" y="20933"/>
                    <a:pt x="8709" y="20846"/>
                    <a:pt x="8833" y="20684"/>
                  </a:cubicBezTo>
                  <a:lnTo>
                    <a:pt x="12853" y="15460"/>
                  </a:lnTo>
                  <a:cubicBezTo>
                    <a:pt x="12897" y="15403"/>
                    <a:pt x="12965" y="15369"/>
                    <a:pt x="13037" y="15369"/>
                  </a:cubicBezTo>
                  <a:cubicBezTo>
                    <a:pt x="13052" y="15369"/>
                    <a:pt x="13066" y="15370"/>
                    <a:pt x="13081" y="15373"/>
                  </a:cubicBezTo>
                  <a:lnTo>
                    <a:pt x="19567" y="16536"/>
                  </a:lnTo>
                  <a:cubicBezTo>
                    <a:pt x="19607" y="16543"/>
                    <a:pt x="19646" y="16547"/>
                    <a:pt x="19685" y="16547"/>
                  </a:cubicBezTo>
                  <a:cubicBezTo>
                    <a:pt x="19899" y="16547"/>
                    <a:pt x="20094" y="16441"/>
                    <a:pt x="20214" y="16256"/>
                  </a:cubicBezTo>
                  <a:cubicBezTo>
                    <a:pt x="20356" y="16037"/>
                    <a:pt x="20351" y="15768"/>
                    <a:pt x="20203" y="15552"/>
                  </a:cubicBezTo>
                  <a:lnTo>
                    <a:pt x="16478" y="10115"/>
                  </a:lnTo>
                  <a:cubicBezTo>
                    <a:pt x="16428" y="10042"/>
                    <a:pt x="16423" y="9947"/>
                    <a:pt x="16464" y="9870"/>
                  </a:cubicBezTo>
                  <a:lnTo>
                    <a:pt x="19576" y="4059"/>
                  </a:lnTo>
                  <a:cubicBezTo>
                    <a:pt x="19699" y="3829"/>
                    <a:pt x="19673" y="3562"/>
                    <a:pt x="19508" y="3359"/>
                  </a:cubicBezTo>
                  <a:cubicBezTo>
                    <a:pt x="19384" y="3206"/>
                    <a:pt x="19206" y="3123"/>
                    <a:pt x="19019" y="3123"/>
                  </a:cubicBezTo>
                  <a:cubicBezTo>
                    <a:pt x="18958" y="3123"/>
                    <a:pt x="18896" y="3132"/>
                    <a:pt x="18835" y="3150"/>
                  </a:cubicBezTo>
                  <a:lnTo>
                    <a:pt x="12513" y="5014"/>
                  </a:lnTo>
                  <a:cubicBezTo>
                    <a:pt x="12490" y="5021"/>
                    <a:pt x="12468" y="5024"/>
                    <a:pt x="12445" y="5024"/>
                  </a:cubicBezTo>
                  <a:cubicBezTo>
                    <a:pt x="12382" y="5024"/>
                    <a:pt x="12321" y="4998"/>
                    <a:pt x="12277" y="4951"/>
                  </a:cubicBezTo>
                  <a:lnTo>
                    <a:pt x="7712" y="197"/>
                  </a:lnTo>
                  <a:cubicBezTo>
                    <a:pt x="7589" y="69"/>
                    <a:pt x="7426" y="0"/>
                    <a:pt x="725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1"/>
            <p:cNvSpPr/>
            <p:nvPr/>
          </p:nvSpPr>
          <p:spPr>
            <a:xfrm>
              <a:off x="2476391" y="2340155"/>
              <a:ext cx="543391" cy="558612"/>
            </a:xfrm>
            <a:custGeom>
              <a:avLst/>
              <a:gdLst/>
              <a:ahLst/>
              <a:cxnLst/>
              <a:rect l="l" t="t" r="r" b="b"/>
              <a:pathLst>
                <a:path w="14137" h="14533" extrusionOk="0">
                  <a:moveTo>
                    <a:pt x="5054" y="400"/>
                  </a:moveTo>
                  <a:cubicBezTo>
                    <a:pt x="5072" y="400"/>
                    <a:pt x="5094" y="406"/>
                    <a:pt x="5114" y="424"/>
                  </a:cubicBezTo>
                  <a:lnTo>
                    <a:pt x="8275" y="3717"/>
                  </a:lnTo>
                  <a:cubicBezTo>
                    <a:pt x="8368" y="3815"/>
                    <a:pt x="8493" y="3867"/>
                    <a:pt x="8623" y="3867"/>
                  </a:cubicBezTo>
                  <a:cubicBezTo>
                    <a:pt x="8669" y="3867"/>
                    <a:pt x="8716" y="3861"/>
                    <a:pt x="8762" y="3847"/>
                  </a:cubicBezTo>
                  <a:lnTo>
                    <a:pt x="13141" y="2557"/>
                  </a:lnTo>
                  <a:cubicBezTo>
                    <a:pt x="13150" y="2554"/>
                    <a:pt x="13159" y="2553"/>
                    <a:pt x="13167" y="2553"/>
                  </a:cubicBezTo>
                  <a:cubicBezTo>
                    <a:pt x="13199" y="2553"/>
                    <a:pt x="13221" y="2571"/>
                    <a:pt x="13231" y="2585"/>
                  </a:cubicBezTo>
                  <a:cubicBezTo>
                    <a:pt x="13245" y="2601"/>
                    <a:pt x="13263" y="2635"/>
                    <a:pt x="13240" y="2679"/>
                  </a:cubicBezTo>
                  <a:lnTo>
                    <a:pt x="11085" y="6703"/>
                  </a:lnTo>
                  <a:cubicBezTo>
                    <a:pt x="11000" y="6863"/>
                    <a:pt x="11010" y="7057"/>
                    <a:pt x="11113" y="7207"/>
                  </a:cubicBezTo>
                  <a:lnTo>
                    <a:pt x="13694" y="10972"/>
                  </a:lnTo>
                  <a:cubicBezTo>
                    <a:pt x="13721" y="11011"/>
                    <a:pt x="13707" y="11047"/>
                    <a:pt x="13695" y="11066"/>
                  </a:cubicBezTo>
                  <a:cubicBezTo>
                    <a:pt x="13686" y="11081"/>
                    <a:pt x="13665" y="11105"/>
                    <a:pt x="13628" y="11105"/>
                  </a:cubicBezTo>
                  <a:cubicBezTo>
                    <a:pt x="13622" y="11105"/>
                    <a:pt x="13615" y="11104"/>
                    <a:pt x="13608" y="11103"/>
                  </a:cubicBezTo>
                  <a:lnTo>
                    <a:pt x="9115" y="10297"/>
                  </a:lnTo>
                  <a:cubicBezTo>
                    <a:pt x="9088" y="10293"/>
                    <a:pt x="9060" y="10291"/>
                    <a:pt x="9033" y="10291"/>
                  </a:cubicBezTo>
                  <a:cubicBezTo>
                    <a:pt x="8882" y="10291"/>
                    <a:pt x="8739" y="10358"/>
                    <a:pt x="8644" y="10480"/>
                  </a:cubicBezTo>
                  <a:lnTo>
                    <a:pt x="5861" y="14098"/>
                  </a:lnTo>
                  <a:cubicBezTo>
                    <a:pt x="5840" y="14125"/>
                    <a:pt x="5816" y="14132"/>
                    <a:pt x="5796" y="14132"/>
                  </a:cubicBezTo>
                  <a:cubicBezTo>
                    <a:pt x="5787" y="14132"/>
                    <a:pt x="5778" y="14130"/>
                    <a:pt x="5772" y="14129"/>
                  </a:cubicBezTo>
                  <a:cubicBezTo>
                    <a:pt x="5751" y="14123"/>
                    <a:pt x="5715" y="14107"/>
                    <a:pt x="5709" y="14057"/>
                  </a:cubicBezTo>
                  <a:lnTo>
                    <a:pt x="5086" y="9536"/>
                  </a:lnTo>
                  <a:cubicBezTo>
                    <a:pt x="5062" y="9356"/>
                    <a:pt x="4940" y="9206"/>
                    <a:pt x="4768" y="9146"/>
                  </a:cubicBezTo>
                  <a:lnTo>
                    <a:pt x="467" y="7616"/>
                  </a:lnTo>
                  <a:cubicBezTo>
                    <a:pt x="421" y="7599"/>
                    <a:pt x="412" y="7560"/>
                    <a:pt x="410" y="7539"/>
                  </a:cubicBezTo>
                  <a:cubicBezTo>
                    <a:pt x="409" y="7519"/>
                    <a:pt x="415" y="7480"/>
                    <a:pt x="459" y="7458"/>
                  </a:cubicBezTo>
                  <a:lnTo>
                    <a:pt x="4567" y="5470"/>
                  </a:lnTo>
                  <a:cubicBezTo>
                    <a:pt x="4731" y="5389"/>
                    <a:pt x="4836" y="5228"/>
                    <a:pt x="4841" y="5045"/>
                  </a:cubicBezTo>
                  <a:lnTo>
                    <a:pt x="4966" y="484"/>
                  </a:lnTo>
                  <a:cubicBezTo>
                    <a:pt x="4967" y="434"/>
                    <a:pt x="5001" y="413"/>
                    <a:pt x="5021" y="406"/>
                  </a:cubicBezTo>
                  <a:cubicBezTo>
                    <a:pt x="5029" y="403"/>
                    <a:pt x="5041" y="400"/>
                    <a:pt x="5054" y="400"/>
                  </a:cubicBezTo>
                  <a:close/>
                  <a:moveTo>
                    <a:pt x="5051" y="1"/>
                  </a:moveTo>
                  <a:cubicBezTo>
                    <a:pt x="4992" y="1"/>
                    <a:pt x="4933" y="11"/>
                    <a:pt x="4876" y="34"/>
                  </a:cubicBezTo>
                  <a:cubicBezTo>
                    <a:pt x="4692" y="104"/>
                    <a:pt x="4571" y="277"/>
                    <a:pt x="4566" y="473"/>
                  </a:cubicBezTo>
                  <a:lnTo>
                    <a:pt x="4439" y="5035"/>
                  </a:lnTo>
                  <a:cubicBezTo>
                    <a:pt x="4438" y="5067"/>
                    <a:pt x="4421" y="5095"/>
                    <a:pt x="4392" y="5110"/>
                  </a:cubicBezTo>
                  <a:lnTo>
                    <a:pt x="284" y="7099"/>
                  </a:lnTo>
                  <a:cubicBezTo>
                    <a:pt x="108" y="7184"/>
                    <a:pt x="1" y="7365"/>
                    <a:pt x="11" y="7561"/>
                  </a:cubicBezTo>
                  <a:cubicBezTo>
                    <a:pt x="21" y="7758"/>
                    <a:pt x="149" y="7926"/>
                    <a:pt x="333" y="7993"/>
                  </a:cubicBezTo>
                  <a:lnTo>
                    <a:pt x="4634" y="9521"/>
                  </a:lnTo>
                  <a:cubicBezTo>
                    <a:pt x="4665" y="9532"/>
                    <a:pt x="4687" y="9560"/>
                    <a:pt x="4691" y="9591"/>
                  </a:cubicBezTo>
                  <a:lnTo>
                    <a:pt x="5312" y="14112"/>
                  </a:lnTo>
                  <a:cubicBezTo>
                    <a:pt x="5339" y="14307"/>
                    <a:pt x="5479" y="14465"/>
                    <a:pt x="5669" y="14515"/>
                  </a:cubicBezTo>
                  <a:cubicBezTo>
                    <a:pt x="5712" y="14527"/>
                    <a:pt x="5755" y="14532"/>
                    <a:pt x="5798" y="14532"/>
                  </a:cubicBezTo>
                  <a:cubicBezTo>
                    <a:pt x="5944" y="14532"/>
                    <a:pt x="6083" y="14465"/>
                    <a:pt x="6176" y="14342"/>
                  </a:cubicBezTo>
                  <a:lnTo>
                    <a:pt x="8960" y="10724"/>
                  </a:lnTo>
                  <a:cubicBezTo>
                    <a:pt x="8976" y="10703"/>
                    <a:pt x="9001" y="10690"/>
                    <a:pt x="9027" y="10690"/>
                  </a:cubicBezTo>
                  <a:cubicBezTo>
                    <a:pt x="9032" y="10690"/>
                    <a:pt x="9037" y="10690"/>
                    <a:pt x="9043" y="10691"/>
                  </a:cubicBezTo>
                  <a:lnTo>
                    <a:pt x="13536" y="11497"/>
                  </a:lnTo>
                  <a:cubicBezTo>
                    <a:pt x="13565" y="11502"/>
                    <a:pt x="13593" y="11505"/>
                    <a:pt x="13622" y="11505"/>
                  </a:cubicBezTo>
                  <a:cubicBezTo>
                    <a:pt x="13784" y="11505"/>
                    <a:pt x="13940" y="11424"/>
                    <a:pt x="14030" y="11283"/>
                  </a:cubicBezTo>
                  <a:cubicBezTo>
                    <a:pt x="14137" y="11115"/>
                    <a:pt x="14135" y="10909"/>
                    <a:pt x="14022" y="10745"/>
                  </a:cubicBezTo>
                  <a:lnTo>
                    <a:pt x="11442" y="6981"/>
                  </a:lnTo>
                  <a:cubicBezTo>
                    <a:pt x="11425" y="6954"/>
                    <a:pt x="11422" y="6920"/>
                    <a:pt x="11437" y="6892"/>
                  </a:cubicBezTo>
                  <a:lnTo>
                    <a:pt x="13592" y="2868"/>
                  </a:lnTo>
                  <a:cubicBezTo>
                    <a:pt x="13684" y="2694"/>
                    <a:pt x="13664" y="2485"/>
                    <a:pt x="13540" y="2332"/>
                  </a:cubicBezTo>
                  <a:cubicBezTo>
                    <a:pt x="13446" y="2217"/>
                    <a:pt x="13307" y="2153"/>
                    <a:pt x="13163" y="2153"/>
                  </a:cubicBezTo>
                  <a:cubicBezTo>
                    <a:pt x="13117" y="2153"/>
                    <a:pt x="13071" y="2160"/>
                    <a:pt x="13025" y="2173"/>
                  </a:cubicBezTo>
                  <a:lnTo>
                    <a:pt x="8647" y="3464"/>
                  </a:lnTo>
                  <a:cubicBezTo>
                    <a:pt x="8639" y="3466"/>
                    <a:pt x="8631" y="3468"/>
                    <a:pt x="8623" y="3468"/>
                  </a:cubicBezTo>
                  <a:cubicBezTo>
                    <a:pt x="8600" y="3468"/>
                    <a:pt x="8578" y="3459"/>
                    <a:pt x="8562" y="3442"/>
                  </a:cubicBezTo>
                  <a:lnTo>
                    <a:pt x="5400" y="150"/>
                  </a:lnTo>
                  <a:cubicBezTo>
                    <a:pt x="5307" y="53"/>
                    <a:pt x="5180" y="1"/>
                    <a:pt x="50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1"/>
            <p:cNvSpPr/>
            <p:nvPr/>
          </p:nvSpPr>
          <p:spPr>
            <a:xfrm>
              <a:off x="2591857" y="2448318"/>
              <a:ext cx="329217" cy="338442"/>
            </a:xfrm>
            <a:custGeom>
              <a:avLst/>
              <a:gdLst/>
              <a:ahLst/>
              <a:cxnLst/>
              <a:rect l="l" t="t" r="r" b="b"/>
              <a:pathLst>
                <a:path w="8565" h="8805" extrusionOk="0">
                  <a:moveTo>
                    <a:pt x="3162" y="551"/>
                  </a:moveTo>
                  <a:lnTo>
                    <a:pt x="4967" y="2431"/>
                  </a:lnTo>
                  <a:cubicBezTo>
                    <a:pt x="5022" y="2490"/>
                    <a:pt x="5097" y="2522"/>
                    <a:pt x="5175" y="2522"/>
                  </a:cubicBezTo>
                  <a:cubicBezTo>
                    <a:pt x="5203" y="2522"/>
                    <a:pt x="5231" y="2518"/>
                    <a:pt x="5260" y="2509"/>
                  </a:cubicBezTo>
                  <a:lnTo>
                    <a:pt x="7760" y="1772"/>
                  </a:lnTo>
                  <a:lnTo>
                    <a:pt x="6530" y="4069"/>
                  </a:lnTo>
                  <a:cubicBezTo>
                    <a:pt x="6477" y="4166"/>
                    <a:pt x="6483" y="4282"/>
                    <a:pt x="6545" y="4373"/>
                  </a:cubicBezTo>
                  <a:lnTo>
                    <a:pt x="8019" y="6523"/>
                  </a:lnTo>
                  <a:lnTo>
                    <a:pt x="5453" y="6062"/>
                  </a:lnTo>
                  <a:cubicBezTo>
                    <a:pt x="5437" y="6059"/>
                    <a:pt x="5420" y="6058"/>
                    <a:pt x="5404" y="6058"/>
                  </a:cubicBezTo>
                  <a:cubicBezTo>
                    <a:pt x="5313" y="6058"/>
                    <a:pt x="5227" y="6099"/>
                    <a:pt x="5172" y="6173"/>
                  </a:cubicBezTo>
                  <a:lnTo>
                    <a:pt x="3582" y="8238"/>
                  </a:lnTo>
                  <a:lnTo>
                    <a:pt x="3227" y="5656"/>
                  </a:lnTo>
                  <a:cubicBezTo>
                    <a:pt x="3212" y="5548"/>
                    <a:pt x="3139" y="5459"/>
                    <a:pt x="3036" y="5422"/>
                  </a:cubicBezTo>
                  <a:lnTo>
                    <a:pt x="579" y="4549"/>
                  </a:lnTo>
                  <a:lnTo>
                    <a:pt x="2928" y="3412"/>
                  </a:lnTo>
                  <a:cubicBezTo>
                    <a:pt x="3026" y="3362"/>
                    <a:pt x="3088" y="3266"/>
                    <a:pt x="3090" y="3157"/>
                  </a:cubicBezTo>
                  <a:lnTo>
                    <a:pt x="3162" y="551"/>
                  </a:lnTo>
                  <a:close/>
                  <a:moveTo>
                    <a:pt x="3061" y="0"/>
                  </a:moveTo>
                  <a:cubicBezTo>
                    <a:pt x="3025" y="0"/>
                    <a:pt x="2989" y="7"/>
                    <a:pt x="2955" y="20"/>
                  </a:cubicBezTo>
                  <a:cubicBezTo>
                    <a:pt x="2845" y="62"/>
                    <a:pt x="2773" y="166"/>
                    <a:pt x="2769" y="284"/>
                  </a:cubicBezTo>
                  <a:lnTo>
                    <a:pt x="2691" y="3084"/>
                  </a:lnTo>
                  <a:lnTo>
                    <a:pt x="171" y="4302"/>
                  </a:lnTo>
                  <a:cubicBezTo>
                    <a:pt x="65" y="4353"/>
                    <a:pt x="1" y="4463"/>
                    <a:pt x="7" y="4581"/>
                  </a:cubicBezTo>
                  <a:cubicBezTo>
                    <a:pt x="13" y="4699"/>
                    <a:pt x="90" y="4801"/>
                    <a:pt x="201" y="4839"/>
                  </a:cubicBezTo>
                  <a:lnTo>
                    <a:pt x="2839" y="5776"/>
                  </a:lnTo>
                  <a:lnTo>
                    <a:pt x="3220" y="8551"/>
                  </a:lnTo>
                  <a:cubicBezTo>
                    <a:pt x="3237" y="8668"/>
                    <a:pt x="3321" y="8764"/>
                    <a:pt x="3435" y="8794"/>
                  </a:cubicBezTo>
                  <a:cubicBezTo>
                    <a:pt x="3460" y="8800"/>
                    <a:pt x="3486" y="8804"/>
                    <a:pt x="3509" y="8804"/>
                  </a:cubicBezTo>
                  <a:cubicBezTo>
                    <a:pt x="3599" y="8804"/>
                    <a:pt x="3684" y="8763"/>
                    <a:pt x="3740" y="8690"/>
                  </a:cubicBezTo>
                  <a:lnTo>
                    <a:pt x="5448" y="6472"/>
                  </a:lnTo>
                  <a:lnTo>
                    <a:pt x="8205" y="6965"/>
                  </a:lnTo>
                  <a:cubicBezTo>
                    <a:pt x="8221" y="6968"/>
                    <a:pt x="8238" y="6969"/>
                    <a:pt x="8254" y="6969"/>
                  </a:cubicBezTo>
                  <a:cubicBezTo>
                    <a:pt x="8352" y="6969"/>
                    <a:pt x="8446" y="6921"/>
                    <a:pt x="8500" y="6836"/>
                  </a:cubicBezTo>
                  <a:cubicBezTo>
                    <a:pt x="8565" y="6736"/>
                    <a:pt x="8562" y="6609"/>
                    <a:pt x="8495" y="6513"/>
                  </a:cubicBezTo>
                  <a:lnTo>
                    <a:pt x="6913" y="4203"/>
                  </a:lnTo>
                  <a:lnTo>
                    <a:pt x="8235" y="1735"/>
                  </a:lnTo>
                  <a:cubicBezTo>
                    <a:pt x="8289" y="1632"/>
                    <a:pt x="8278" y="1504"/>
                    <a:pt x="8204" y="1413"/>
                  </a:cubicBezTo>
                  <a:cubicBezTo>
                    <a:pt x="8147" y="1344"/>
                    <a:pt x="8064" y="1306"/>
                    <a:pt x="7978" y="1306"/>
                  </a:cubicBezTo>
                  <a:cubicBezTo>
                    <a:pt x="7950" y="1306"/>
                    <a:pt x="7923" y="1310"/>
                    <a:pt x="7895" y="1318"/>
                  </a:cubicBezTo>
                  <a:lnTo>
                    <a:pt x="5210" y="2109"/>
                  </a:lnTo>
                  <a:lnTo>
                    <a:pt x="3270" y="90"/>
                  </a:lnTo>
                  <a:cubicBezTo>
                    <a:pt x="3214" y="31"/>
                    <a:pt x="3138" y="0"/>
                    <a:pt x="30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1"/>
            <p:cNvSpPr/>
            <p:nvPr/>
          </p:nvSpPr>
          <p:spPr>
            <a:xfrm>
              <a:off x="2700482" y="2549294"/>
              <a:ext cx="128420" cy="131226"/>
            </a:xfrm>
            <a:custGeom>
              <a:avLst/>
              <a:gdLst/>
              <a:ahLst/>
              <a:cxnLst/>
              <a:rect l="l" t="t" r="r" b="b"/>
              <a:pathLst>
                <a:path w="3341" h="3414" extrusionOk="0">
                  <a:moveTo>
                    <a:pt x="1363" y="591"/>
                  </a:moveTo>
                  <a:lnTo>
                    <a:pt x="1809" y="1055"/>
                  </a:lnTo>
                  <a:cubicBezTo>
                    <a:pt x="1860" y="1108"/>
                    <a:pt x="1929" y="1137"/>
                    <a:pt x="2001" y="1137"/>
                  </a:cubicBezTo>
                  <a:cubicBezTo>
                    <a:pt x="2026" y="1137"/>
                    <a:pt x="2052" y="1134"/>
                    <a:pt x="2078" y="1126"/>
                  </a:cubicBezTo>
                  <a:lnTo>
                    <a:pt x="2694" y="945"/>
                  </a:lnTo>
                  <a:lnTo>
                    <a:pt x="2390" y="1512"/>
                  </a:lnTo>
                  <a:cubicBezTo>
                    <a:pt x="2344" y="1601"/>
                    <a:pt x="2349" y="1706"/>
                    <a:pt x="2406" y="1791"/>
                  </a:cubicBezTo>
                  <a:lnTo>
                    <a:pt x="2770" y="2321"/>
                  </a:lnTo>
                  <a:lnTo>
                    <a:pt x="2137" y="2207"/>
                  </a:lnTo>
                  <a:cubicBezTo>
                    <a:pt x="2121" y="2204"/>
                    <a:pt x="2106" y="2203"/>
                    <a:pt x="2090" y="2203"/>
                  </a:cubicBezTo>
                  <a:cubicBezTo>
                    <a:pt x="2009" y="2203"/>
                    <a:pt x="1928" y="2240"/>
                    <a:pt x="1877" y="2306"/>
                  </a:cubicBezTo>
                  <a:lnTo>
                    <a:pt x="1485" y="2816"/>
                  </a:lnTo>
                  <a:lnTo>
                    <a:pt x="1397" y="2179"/>
                  </a:lnTo>
                  <a:cubicBezTo>
                    <a:pt x="1384" y="2079"/>
                    <a:pt x="1316" y="1996"/>
                    <a:pt x="1221" y="1963"/>
                  </a:cubicBezTo>
                  <a:lnTo>
                    <a:pt x="616" y="1747"/>
                  </a:lnTo>
                  <a:lnTo>
                    <a:pt x="1193" y="1467"/>
                  </a:lnTo>
                  <a:cubicBezTo>
                    <a:pt x="1283" y="1424"/>
                    <a:pt x="1342" y="1333"/>
                    <a:pt x="1344" y="1234"/>
                  </a:cubicBezTo>
                  <a:lnTo>
                    <a:pt x="1363" y="591"/>
                  </a:lnTo>
                  <a:close/>
                  <a:moveTo>
                    <a:pt x="1241" y="0"/>
                  </a:moveTo>
                  <a:cubicBezTo>
                    <a:pt x="1209" y="0"/>
                    <a:pt x="1176" y="7"/>
                    <a:pt x="1144" y="19"/>
                  </a:cubicBezTo>
                  <a:cubicBezTo>
                    <a:pt x="1043" y="59"/>
                    <a:pt x="976" y="154"/>
                    <a:pt x="973" y="262"/>
                  </a:cubicBezTo>
                  <a:lnTo>
                    <a:pt x="949" y="1141"/>
                  </a:lnTo>
                  <a:lnTo>
                    <a:pt x="159" y="1523"/>
                  </a:lnTo>
                  <a:cubicBezTo>
                    <a:pt x="61" y="1571"/>
                    <a:pt x="1" y="1670"/>
                    <a:pt x="8" y="1779"/>
                  </a:cubicBezTo>
                  <a:cubicBezTo>
                    <a:pt x="14" y="1887"/>
                    <a:pt x="83" y="1981"/>
                    <a:pt x="186" y="2017"/>
                  </a:cubicBezTo>
                  <a:lnTo>
                    <a:pt x="1013" y="2312"/>
                  </a:lnTo>
                  <a:lnTo>
                    <a:pt x="1132" y="3180"/>
                  </a:lnTo>
                  <a:cubicBezTo>
                    <a:pt x="1147" y="3289"/>
                    <a:pt x="1224" y="3376"/>
                    <a:pt x="1329" y="3405"/>
                  </a:cubicBezTo>
                  <a:cubicBezTo>
                    <a:pt x="1353" y="3411"/>
                    <a:pt x="1375" y="3413"/>
                    <a:pt x="1399" y="3413"/>
                  </a:cubicBezTo>
                  <a:cubicBezTo>
                    <a:pt x="1482" y="3413"/>
                    <a:pt x="1561" y="3376"/>
                    <a:pt x="1609" y="3307"/>
                  </a:cubicBezTo>
                  <a:lnTo>
                    <a:pt x="2145" y="2610"/>
                  </a:lnTo>
                  <a:lnTo>
                    <a:pt x="3010" y="2766"/>
                  </a:lnTo>
                  <a:cubicBezTo>
                    <a:pt x="3026" y="2769"/>
                    <a:pt x="3042" y="2770"/>
                    <a:pt x="3059" y="2770"/>
                  </a:cubicBezTo>
                  <a:cubicBezTo>
                    <a:pt x="3148" y="2770"/>
                    <a:pt x="3232" y="2725"/>
                    <a:pt x="3283" y="2647"/>
                  </a:cubicBezTo>
                  <a:cubicBezTo>
                    <a:pt x="3341" y="2555"/>
                    <a:pt x="3338" y="2439"/>
                    <a:pt x="3278" y="2350"/>
                  </a:cubicBezTo>
                  <a:lnTo>
                    <a:pt x="2781" y="1626"/>
                  </a:lnTo>
                  <a:lnTo>
                    <a:pt x="3196" y="852"/>
                  </a:lnTo>
                  <a:cubicBezTo>
                    <a:pt x="3247" y="757"/>
                    <a:pt x="3236" y="640"/>
                    <a:pt x="3168" y="556"/>
                  </a:cubicBezTo>
                  <a:cubicBezTo>
                    <a:pt x="3116" y="493"/>
                    <a:pt x="3039" y="457"/>
                    <a:pt x="2959" y="457"/>
                  </a:cubicBezTo>
                  <a:cubicBezTo>
                    <a:pt x="2934" y="457"/>
                    <a:pt x="2909" y="461"/>
                    <a:pt x="2884" y="468"/>
                  </a:cubicBezTo>
                  <a:lnTo>
                    <a:pt x="2042" y="716"/>
                  </a:lnTo>
                  <a:lnTo>
                    <a:pt x="1433" y="84"/>
                  </a:lnTo>
                  <a:cubicBezTo>
                    <a:pt x="1382" y="30"/>
                    <a:pt x="1313"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6" name="Google Shape;626;p11"/>
          <p:cNvGrpSpPr/>
          <p:nvPr/>
        </p:nvGrpSpPr>
        <p:grpSpPr>
          <a:xfrm>
            <a:off x="1005402" y="539511"/>
            <a:ext cx="493614" cy="387335"/>
            <a:chOff x="989552" y="1754099"/>
            <a:chExt cx="493614" cy="387335"/>
          </a:xfrm>
        </p:grpSpPr>
        <p:sp>
          <p:nvSpPr>
            <p:cNvPr id="627" name="Google Shape;627;p11"/>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1"/>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9" name="Google Shape;629;p11"/>
          <p:cNvGrpSpPr/>
          <p:nvPr/>
        </p:nvGrpSpPr>
        <p:grpSpPr>
          <a:xfrm>
            <a:off x="7266888" y="592390"/>
            <a:ext cx="1461855" cy="590938"/>
            <a:chOff x="1530713" y="1320178"/>
            <a:chExt cx="1461855" cy="590938"/>
          </a:xfrm>
        </p:grpSpPr>
        <p:sp>
          <p:nvSpPr>
            <p:cNvPr id="630" name="Google Shape;630;p11"/>
            <p:cNvSpPr/>
            <p:nvPr/>
          </p:nvSpPr>
          <p:spPr>
            <a:xfrm>
              <a:off x="1600746" y="1577709"/>
              <a:ext cx="393177" cy="277903"/>
            </a:xfrm>
            <a:custGeom>
              <a:avLst/>
              <a:gdLst/>
              <a:ahLst/>
              <a:cxnLst/>
              <a:rect l="l" t="t" r="r" b="b"/>
              <a:pathLst>
                <a:path w="10229" h="7230" extrusionOk="0">
                  <a:moveTo>
                    <a:pt x="0" y="1"/>
                  </a:moveTo>
                  <a:lnTo>
                    <a:pt x="0" y="1"/>
                  </a:lnTo>
                  <a:cubicBezTo>
                    <a:pt x="383" y="994"/>
                    <a:pt x="1375" y="3844"/>
                    <a:pt x="864" y="5560"/>
                  </a:cubicBezTo>
                  <a:lnTo>
                    <a:pt x="10228" y="7229"/>
                  </a:lnTo>
                  <a:cubicBezTo>
                    <a:pt x="10171" y="4252"/>
                    <a:pt x="9609" y="2441"/>
                    <a:pt x="9120" y="1420"/>
                  </a:cubicBezTo>
                  <a:lnTo>
                    <a:pt x="4700" y="732"/>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11"/>
            <p:cNvSpPr/>
            <p:nvPr/>
          </p:nvSpPr>
          <p:spPr>
            <a:xfrm>
              <a:off x="1551277" y="1521821"/>
              <a:ext cx="739115" cy="373036"/>
            </a:xfrm>
            <a:custGeom>
              <a:avLst/>
              <a:gdLst/>
              <a:ahLst/>
              <a:cxnLst/>
              <a:rect l="l" t="t" r="r" b="b"/>
              <a:pathLst>
                <a:path w="19229" h="9705" extrusionOk="0">
                  <a:moveTo>
                    <a:pt x="17810" y="1"/>
                  </a:moveTo>
                  <a:lnTo>
                    <a:pt x="9876" y="1807"/>
                  </a:lnTo>
                  <a:cubicBezTo>
                    <a:pt x="9860" y="1811"/>
                    <a:pt x="9845" y="1812"/>
                    <a:pt x="9829" y="1812"/>
                  </a:cubicBezTo>
                  <a:cubicBezTo>
                    <a:pt x="9817" y="1812"/>
                    <a:pt x="9805" y="1811"/>
                    <a:pt x="9794" y="1810"/>
                  </a:cubicBezTo>
                  <a:lnTo>
                    <a:pt x="4" y="185"/>
                  </a:lnTo>
                  <a:lnTo>
                    <a:pt x="4" y="185"/>
                  </a:lnTo>
                  <a:cubicBezTo>
                    <a:pt x="0" y="373"/>
                    <a:pt x="26" y="652"/>
                    <a:pt x="177" y="854"/>
                  </a:cubicBezTo>
                  <a:lnTo>
                    <a:pt x="982" y="979"/>
                  </a:lnTo>
                  <a:lnTo>
                    <a:pt x="984" y="979"/>
                  </a:lnTo>
                  <a:lnTo>
                    <a:pt x="9211" y="2259"/>
                  </a:lnTo>
                  <a:lnTo>
                    <a:pt x="10580" y="2472"/>
                  </a:lnTo>
                  <a:cubicBezTo>
                    <a:pt x="10612" y="2477"/>
                    <a:pt x="10641" y="2489"/>
                    <a:pt x="10667" y="2508"/>
                  </a:cubicBezTo>
                  <a:cubicBezTo>
                    <a:pt x="10675" y="2514"/>
                    <a:pt x="10680" y="2522"/>
                    <a:pt x="10689" y="2530"/>
                  </a:cubicBezTo>
                  <a:cubicBezTo>
                    <a:pt x="10700" y="2541"/>
                    <a:pt x="10715" y="2550"/>
                    <a:pt x="10724" y="2565"/>
                  </a:cubicBezTo>
                  <a:cubicBezTo>
                    <a:pt x="12438" y="5155"/>
                    <a:pt x="11960" y="8813"/>
                    <a:pt x="11939" y="8967"/>
                  </a:cubicBezTo>
                  <a:cubicBezTo>
                    <a:pt x="11937" y="8978"/>
                    <a:pt x="11931" y="8988"/>
                    <a:pt x="11927" y="9000"/>
                  </a:cubicBezTo>
                  <a:cubicBezTo>
                    <a:pt x="11924" y="9011"/>
                    <a:pt x="11921" y="9024"/>
                    <a:pt x="11916" y="9035"/>
                  </a:cubicBezTo>
                  <a:cubicBezTo>
                    <a:pt x="11908" y="9051"/>
                    <a:pt x="11895" y="9065"/>
                    <a:pt x="11884" y="9077"/>
                  </a:cubicBezTo>
                  <a:cubicBezTo>
                    <a:pt x="11877" y="9084"/>
                    <a:pt x="11874" y="9093"/>
                    <a:pt x="11867" y="9099"/>
                  </a:cubicBezTo>
                  <a:cubicBezTo>
                    <a:pt x="11865" y="9101"/>
                    <a:pt x="11862" y="9101"/>
                    <a:pt x="11860" y="9103"/>
                  </a:cubicBezTo>
                  <a:cubicBezTo>
                    <a:pt x="11858" y="9104"/>
                    <a:pt x="11857" y="9107"/>
                    <a:pt x="11856" y="9110"/>
                  </a:cubicBezTo>
                  <a:cubicBezTo>
                    <a:pt x="11834" y="9124"/>
                    <a:pt x="11812" y="9134"/>
                    <a:pt x="11788" y="9141"/>
                  </a:cubicBezTo>
                  <a:cubicBezTo>
                    <a:pt x="11783" y="9143"/>
                    <a:pt x="11779" y="9143"/>
                    <a:pt x="11774" y="9144"/>
                  </a:cubicBezTo>
                  <a:cubicBezTo>
                    <a:pt x="11759" y="9146"/>
                    <a:pt x="11745" y="9150"/>
                    <a:pt x="11729" y="9150"/>
                  </a:cubicBezTo>
                  <a:cubicBezTo>
                    <a:pt x="11717" y="9150"/>
                    <a:pt x="11706" y="9149"/>
                    <a:pt x="11692" y="9146"/>
                  </a:cubicBezTo>
                  <a:lnTo>
                    <a:pt x="10682" y="8967"/>
                  </a:lnTo>
                  <a:lnTo>
                    <a:pt x="1188" y="7276"/>
                  </a:lnTo>
                  <a:lnTo>
                    <a:pt x="1188" y="7276"/>
                  </a:lnTo>
                  <a:cubicBezTo>
                    <a:pt x="1183" y="7461"/>
                    <a:pt x="1206" y="7733"/>
                    <a:pt x="1352" y="7932"/>
                  </a:cubicBezTo>
                  <a:lnTo>
                    <a:pt x="11717" y="9704"/>
                  </a:lnTo>
                  <a:lnTo>
                    <a:pt x="19188" y="8003"/>
                  </a:lnTo>
                  <a:cubicBezTo>
                    <a:pt x="19229" y="4742"/>
                    <a:pt x="18777" y="2122"/>
                    <a:pt x="178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1"/>
            <p:cNvSpPr/>
            <p:nvPr/>
          </p:nvSpPr>
          <p:spPr>
            <a:xfrm>
              <a:off x="2323948" y="1412082"/>
              <a:ext cx="446567" cy="396483"/>
            </a:xfrm>
            <a:custGeom>
              <a:avLst/>
              <a:gdLst/>
              <a:ahLst/>
              <a:cxnLst/>
              <a:rect l="l" t="t" r="r" b="b"/>
              <a:pathLst>
                <a:path w="11618" h="10315" extrusionOk="0">
                  <a:moveTo>
                    <a:pt x="10240" y="1"/>
                  </a:moveTo>
                  <a:lnTo>
                    <a:pt x="1" y="2332"/>
                  </a:lnTo>
                  <a:cubicBezTo>
                    <a:pt x="1233" y="4651"/>
                    <a:pt x="1774" y="7598"/>
                    <a:pt x="1465" y="10315"/>
                  </a:cubicBezTo>
                  <a:lnTo>
                    <a:pt x="11616" y="8006"/>
                  </a:lnTo>
                  <a:lnTo>
                    <a:pt x="11616" y="7918"/>
                  </a:lnTo>
                  <a:cubicBezTo>
                    <a:pt x="11617" y="7556"/>
                    <a:pt x="11615" y="7199"/>
                    <a:pt x="11605" y="6852"/>
                  </a:cubicBezTo>
                  <a:cubicBezTo>
                    <a:pt x="11604" y="6816"/>
                    <a:pt x="11602" y="6781"/>
                    <a:pt x="11601" y="6745"/>
                  </a:cubicBezTo>
                  <a:cubicBezTo>
                    <a:pt x="11589" y="6389"/>
                    <a:pt x="11573" y="6042"/>
                    <a:pt x="11548" y="5703"/>
                  </a:cubicBezTo>
                  <a:cubicBezTo>
                    <a:pt x="11546" y="5681"/>
                    <a:pt x="11544" y="5659"/>
                    <a:pt x="11543" y="5636"/>
                  </a:cubicBezTo>
                  <a:cubicBezTo>
                    <a:pt x="11517" y="5285"/>
                    <a:pt x="11485" y="4943"/>
                    <a:pt x="11445" y="4610"/>
                  </a:cubicBezTo>
                  <a:cubicBezTo>
                    <a:pt x="11442" y="4605"/>
                    <a:pt x="11442" y="4599"/>
                    <a:pt x="11441" y="4593"/>
                  </a:cubicBezTo>
                  <a:cubicBezTo>
                    <a:pt x="11401" y="4257"/>
                    <a:pt x="11353" y="3930"/>
                    <a:pt x="11300" y="3612"/>
                  </a:cubicBezTo>
                  <a:cubicBezTo>
                    <a:pt x="11297" y="3599"/>
                    <a:pt x="11296" y="3586"/>
                    <a:pt x="11293" y="3574"/>
                  </a:cubicBezTo>
                  <a:cubicBezTo>
                    <a:pt x="11240" y="3263"/>
                    <a:pt x="11178" y="2960"/>
                    <a:pt x="11110" y="2664"/>
                  </a:cubicBezTo>
                  <a:cubicBezTo>
                    <a:pt x="11105" y="2641"/>
                    <a:pt x="11100" y="2617"/>
                    <a:pt x="11095" y="2592"/>
                  </a:cubicBezTo>
                  <a:cubicBezTo>
                    <a:pt x="11029" y="2306"/>
                    <a:pt x="10955" y="2027"/>
                    <a:pt x="10877" y="1754"/>
                  </a:cubicBezTo>
                  <a:cubicBezTo>
                    <a:pt x="10867" y="1723"/>
                    <a:pt x="10860" y="1693"/>
                    <a:pt x="10851" y="1662"/>
                  </a:cubicBezTo>
                  <a:cubicBezTo>
                    <a:pt x="10772" y="1397"/>
                    <a:pt x="10686" y="1138"/>
                    <a:pt x="10596" y="886"/>
                  </a:cubicBezTo>
                  <a:cubicBezTo>
                    <a:pt x="10583" y="853"/>
                    <a:pt x="10571" y="818"/>
                    <a:pt x="10560" y="785"/>
                  </a:cubicBezTo>
                  <a:cubicBezTo>
                    <a:pt x="10468" y="537"/>
                    <a:pt x="10371" y="296"/>
                    <a:pt x="10267" y="62"/>
                  </a:cubicBezTo>
                  <a:cubicBezTo>
                    <a:pt x="10259" y="41"/>
                    <a:pt x="10250" y="21"/>
                    <a:pt x="102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1"/>
            <p:cNvSpPr/>
            <p:nvPr/>
          </p:nvSpPr>
          <p:spPr>
            <a:xfrm>
              <a:off x="2805916" y="1379487"/>
              <a:ext cx="157363" cy="319454"/>
            </a:xfrm>
            <a:custGeom>
              <a:avLst/>
              <a:gdLst/>
              <a:ahLst/>
              <a:cxnLst/>
              <a:rect l="l" t="t" r="r" b="b"/>
              <a:pathLst>
                <a:path w="4094" h="8311" extrusionOk="0">
                  <a:moveTo>
                    <a:pt x="1436" y="0"/>
                  </a:moveTo>
                  <a:lnTo>
                    <a:pt x="1372" y="15"/>
                  </a:lnTo>
                  <a:lnTo>
                    <a:pt x="1" y="326"/>
                  </a:lnTo>
                  <a:cubicBezTo>
                    <a:pt x="22" y="367"/>
                    <a:pt x="40" y="408"/>
                    <a:pt x="60" y="448"/>
                  </a:cubicBezTo>
                  <a:cubicBezTo>
                    <a:pt x="94" y="515"/>
                    <a:pt x="127" y="584"/>
                    <a:pt x="161" y="652"/>
                  </a:cubicBezTo>
                  <a:cubicBezTo>
                    <a:pt x="203" y="739"/>
                    <a:pt x="244" y="826"/>
                    <a:pt x="282" y="914"/>
                  </a:cubicBezTo>
                  <a:cubicBezTo>
                    <a:pt x="314" y="983"/>
                    <a:pt x="345" y="1053"/>
                    <a:pt x="375" y="1124"/>
                  </a:cubicBezTo>
                  <a:cubicBezTo>
                    <a:pt x="415" y="1214"/>
                    <a:pt x="452" y="1304"/>
                    <a:pt x="488" y="1395"/>
                  </a:cubicBezTo>
                  <a:cubicBezTo>
                    <a:pt x="516" y="1465"/>
                    <a:pt x="546" y="1536"/>
                    <a:pt x="573" y="1609"/>
                  </a:cubicBezTo>
                  <a:cubicBezTo>
                    <a:pt x="609" y="1702"/>
                    <a:pt x="643" y="1796"/>
                    <a:pt x="676" y="1889"/>
                  </a:cubicBezTo>
                  <a:cubicBezTo>
                    <a:pt x="702" y="1961"/>
                    <a:pt x="728" y="2032"/>
                    <a:pt x="753" y="2104"/>
                  </a:cubicBezTo>
                  <a:cubicBezTo>
                    <a:pt x="787" y="2202"/>
                    <a:pt x="818" y="2300"/>
                    <a:pt x="849" y="2398"/>
                  </a:cubicBezTo>
                  <a:cubicBezTo>
                    <a:pt x="871" y="2468"/>
                    <a:pt x="894" y="2539"/>
                    <a:pt x="916" y="2610"/>
                  </a:cubicBezTo>
                  <a:cubicBezTo>
                    <a:pt x="946" y="2714"/>
                    <a:pt x="975" y="2819"/>
                    <a:pt x="1004" y="2924"/>
                  </a:cubicBezTo>
                  <a:cubicBezTo>
                    <a:pt x="1022" y="2991"/>
                    <a:pt x="1042" y="3057"/>
                    <a:pt x="1059" y="3124"/>
                  </a:cubicBezTo>
                  <a:cubicBezTo>
                    <a:pt x="1090" y="3244"/>
                    <a:pt x="1119" y="3365"/>
                    <a:pt x="1147" y="3486"/>
                  </a:cubicBezTo>
                  <a:cubicBezTo>
                    <a:pt x="1161" y="3539"/>
                    <a:pt x="1173" y="3593"/>
                    <a:pt x="1185" y="3647"/>
                  </a:cubicBezTo>
                  <a:cubicBezTo>
                    <a:pt x="1224" y="3822"/>
                    <a:pt x="1260" y="3998"/>
                    <a:pt x="1292" y="4177"/>
                  </a:cubicBezTo>
                  <a:lnTo>
                    <a:pt x="1300" y="4227"/>
                  </a:lnTo>
                  <a:cubicBezTo>
                    <a:pt x="1328" y="4387"/>
                    <a:pt x="1356" y="4550"/>
                    <a:pt x="1379" y="4711"/>
                  </a:cubicBezTo>
                  <a:cubicBezTo>
                    <a:pt x="1388" y="4772"/>
                    <a:pt x="1394" y="4831"/>
                    <a:pt x="1403" y="4892"/>
                  </a:cubicBezTo>
                  <a:cubicBezTo>
                    <a:pt x="1418" y="5011"/>
                    <a:pt x="1434" y="5129"/>
                    <a:pt x="1447" y="5248"/>
                  </a:cubicBezTo>
                  <a:cubicBezTo>
                    <a:pt x="1455" y="5318"/>
                    <a:pt x="1460" y="5390"/>
                    <a:pt x="1468" y="5462"/>
                  </a:cubicBezTo>
                  <a:cubicBezTo>
                    <a:pt x="1478" y="5571"/>
                    <a:pt x="1488" y="5678"/>
                    <a:pt x="1497" y="5787"/>
                  </a:cubicBezTo>
                  <a:cubicBezTo>
                    <a:pt x="1502" y="5863"/>
                    <a:pt x="1506" y="5939"/>
                    <a:pt x="1509" y="6015"/>
                  </a:cubicBezTo>
                  <a:cubicBezTo>
                    <a:pt x="1516" y="6119"/>
                    <a:pt x="1522" y="6223"/>
                    <a:pt x="1525" y="6327"/>
                  </a:cubicBezTo>
                  <a:cubicBezTo>
                    <a:pt x="1528" y="6406"/>
                    <a:pt x="1529" y="6485"/>
                    <a:pt x="1530" y="6563"/>
                  </a:cubicBezTo>
                  <a:cubicBezTo>
                    <a:pt x="1533" y="6663"/>
                    <a:pt x="1534" y="6765"/>
                    <a:pt x="1534" y="6867"/>
                  </a:cubicBezTo>
                  <a:cubicBezTo>
                    <a:pt x="1534" y="6946"/>
                    <a:pt x="1533" y="7025"/>
                    <a:pt x="1532" y="7106"/>
                  </a:cubicBezTo>
                  <a:cubicBezTo>
                    <a:pt x="1530" y="7206"/>
                    <a:pt x="1529" y="7306"/>
                    <a:pt x="1525" y="7406"/>
                  </a:cubicBezTo>
                  <a:cubicBezTo>
                    <a:pt x="1523" y="7485"/>
                    <a:pt x="1517" y="7566"/>
                    <a:pt x="1513" y="7648"/>
                  </a:cubicBezTo>
                  <a:cubicBezTo>
                    <a:pt x="1508" y="7746"/>
                    <a:pt x="1502" y="7842"/>
                    <a:pt x="1494" y="7939"/>
                  </a:cubicBezTo>
                  <a:cubicBezTo>
                    <a:pt x="1487" y="8021"/>
                    <a:pt x="1481" y="8101"/>
                    <a:pt x="1473" y="8181"/>
                  </a:cubicBezTo>
                  <a:cubicBezTo>
                    <a:pt x="1470" y="8224"/>
                    <a:pt x="1467" y="8268"/>
                    <a:pt x="1462" y="8311"/>
                  </a:cubicBezTo>
                  <a:lnTo>
                    <a:pt x="3234" y="7907"/>
                  </a:lnTo>
                  <a:cubicBezTo>
                    <a:pt x="3396" y="7170"/>
                    <a:pt x="4093" y="3239"/>
                    <a:pt x="14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1"/>
            <p:cNvSpPr/>
            <p:nvPr/>
          </p:nvSpPr>
          <p:spPr>
            <a:xfrm>
              <a:off x="2733845" y="1395938"/>
              <a:ext cx="114851" cy="320261"/>
            </a:xfrm>
            <a:custGeom>
              <a:avLst/>
              <a:gdLst/>
              <a:ahLst/>
              <a:cxnLst/>
              <a:rect l="l" t="t" r="r" b="b"/>
              <a:pathLst>
                <a:path w="2988" h="8332" extrusionOk="0">
                  <a:moveTo>
                    <a:pt x="1447" y="1"/>
                  </a:moveTo>
                  <a:lnTo>
                    <a:pt x="1" y="331"/>
                  </a:lnTo>
                  <a:cubicBezTo>
                    <a:pt x="9" y="347"/>
                    <a:pt x="15" y="367"/>
                    <a:pt x="22" y="384"/>
                  </a:cubicBezTo>
                  <a:cubicBezTo>
                    <a:pt x="125" y="620"/>
                    <a:pt x="220" y="860"/>
                    <a:pt x="311" y="1106"/>
                  </a:cubicBezTo>
                  <a:cubicBezTo>
                    <a:pt x="325" y="1145"/>
                    <a:pt x="339" y="1185"/>
                    <a:pt x="353" y="1223"/>
                  </a:cubicBezTo>
                  <a:cubicBezTo>
                    <a:pt x="442" y="1474"/>
                    <a:pt x="526" y="1729"/>
                    <a:pt x="604" y="1991"/>
                  </a:cubicBezTo>
                  <a:cubicBezTo>
                    <a:pt x="614" y="2028"/>
                    <a:pt x="624" y="2065"/>
                    <a:pt x="636" y="2101"/>
                  </a:cubicBezTo>
                  <a:cubicBezTo>
                    <a:pt x="713" y="2370"/>
                    <a:pt x="785" y="2645"/>
                    <a:pt x="849" y="2927"/>
                  </a:cubicBezTo>
                  <a:cubicBezTo>
                    <a:pt x="855" y="2956"/>
                    <a:pt x="862" y="2987"/>
                    <a:pt x="868" y="3017"/>
                  </a:cubicBezTo>
                  <a:cubicBezTo>
                    <a:pt x="935" y="3311"/>
                    <a:pt x="995" y="3610"/>
                    <a:pt x="1047" y="3916"/>
                  </a:cubicBezTo>
                  <a:cubicBezTo>
                    <a:pt x="1050" y="3930"/>
                    <a:pt x="1052" y="3944"/>
                    <a:pt x="1055" y="3958"/>
                  </a:cubicBezTo>
                  <a:cubicBezTo>
                    <a:pt x="1108" y="4274"/>
                    <a:pt x="1155" y="4595"/>
                    <a:pt x="1195" y="4926"/>
                  </a:cubicBezTo>
                  <a:cubicBezTo>
                    <a:pt x="1195" y="4934"/>
                    <a:pt x="1196" y="4944"/>
                    <a:pt x="1198" y="4954"/>
                  </a:cubicBezTo>
                  <a:cubicBezTo>
                    <a:pt x="1237" y="5280"/>
                    <a:pt x="1269" y="5616"/>
                    <a:pt x="1295" y="5958"/>
                  </a:cubicBezTo>
                  <a:cubicBezTo>
                    <a:pt x="1298" y="5989"/>
                    <a:pt x="1300" y="6020"/>
                    <a:pt x="1303" y="6052"/>
                  </a:cubicBezTo>
                  <a:cubicBezTo>
                    <a:pt x="1328" y="6383"/>
                    <a:pt x="1344" y="6721"/>
                    <a:pt x="1357" y="7067"/>
                  </a:cubicBezTo>
                  <a:cubicBezTo>
                    <a:pt x="1359" y="7112"/>
                    <a:pt x="1361" y="7158"/>
                    <a:pt x="1362" y="7202"/>
                  </a:cubicBezTo>
                  <a:cubicBezTo>
                    <a:pt x="1372" y="7542"/>
                    <a:pt x="1377" y="7890"/>
                    <a:pt x="1376" y="8245"/>
                  </a:cubicBezTo>
                  <a:cubicBezTo>
                    <a:pt x="1376" y="8275"/>
                    <a:pt x="1377" y="8302"/>
                    <a:pt x="1377" y="8332"/>
                  </a:cubicBezTo>
                  <a:lnTo>
                    <a:pt x="2896" y="7986"/>
                  </a:lnTo>
                  <a:cubicBezTo>
                    <a:pt x="2905" y="7914"/>
                    <a:pt x="2912" y="7841"/>
                    <a:pt x="2919" y="7769"/>
                  </a:cubicBezTo>
                  <a:cubicBezTo>
                    <a:pt x="2927" y="7693"/>
                    <a:pt x="2934" y="7619"/>
                    <a:pt x="2941" y="7542"/>
                  </a:cubicBezTo>
                  <a:cubicBezTo>
                    <a:pt x="2949" y="7442"/>
                    <a:pt x="2955" y="7342"/>
                    <a:pt x="2962" y="7241"/>
                  </a:cubicBezTo>
                  <a:cubicBezTo>
                    <a:pt x="2965" y="7166"/>
                    <a:pt x="2972" y="7092"/>
                    <a:pt x="2974" y="7018"/>
                  </a:cubicBezTo>
                  <a:cubicBezTo>
                    <a:pt x="2979" y="6915"/>
                    <a:pt x="2981" y="6811"/>
                    <a:pt x="2984" y="6708"/>
                  </a:cubicBezTo>
                  <a:cubicBezTo>
                    <a:pt x="2985" y="6635"/>
                    <a:pt x="2988" y="6563"/>
                    <a:pt x="2988" y="6490"/>
                  </a:cubicBezTo>
                  <a:cubicBezTo>
                    <a:pt x="2988" y="6383"/>
                    <a:pt x="2986" y="6275"/>
                    <a:pt x="2984" y="6168"/>
                  </a:cubicBezTo>
                  <a:cubicBezTo>
                    <a:pt x="2983" y="6098"/>
                    <a:pt x="2983" y="6028"/>
                    <a:pt x="2980" y="5959"/>
                  </a:cubicBezTo>
                  <a:cubicBezTo>
                    <a:pt x="2976" y="5846"/>
                    <a:pt x="2969" y="5732"/>
                    <a:pt x="2963" y="5620"/>
                  </a:cubicBezTo>
                  <a:cubicBezTo>
                    <a:pt x="2959" y="5555"/>
                    <a:pt x="2957" y="5492"/>
                    <a:pt x="2953" y="5427"/>
                  </a:cubicBezTo>
                  <a:cubicBezTo>
                    <a:pt x="2943" y="5302"/>
                    <a:pt x="2932" y="5178"/>
                    <a:pt x="2921" y="5053"/>
                  </a:cubicBezTo>
                  <a:cubicBezTo>
                    <a:pt x="2916" y="5001"/>
                    <a:pt x="2911" y="4949"/>
                    <a:pt x="2906" y="4895"/>
                  </a:cubicBezTo>
                  <a:cubicBezTo>
                    <a:pt x="2889" y="4737"/>
                    <a:pt x="2869" y="4577"/>
                    <a:pt x="2846" y="4419"/>
                  </a:cubicBezTo>
                  <a:cubicBezTo>
                    <a:pt x="2844" y="4402"/>
                    <a:pt x="2842" y="4385"/>
                    <a:pt x="2840" y="4367"/>
                  </a:cubicBezTo>
                  <a:cubicBezTo>
                    <a:pt x="2814" y="4189"/>
                    <a:pt x="2785" y="4011"/>
                    <a:pt x="2753" y="3835"/>
                  </a:cubicBezTo>
                  <a:lnTo>
                    <a:pt x="2746" y="3797"/>
                  </a:lnTo>
                  <a:cubicBezTo>
                    <a:pt x="2716" y="3636"/>
                    <a:pt x="2684" y="3475"/>
                    <a:pt x="2649" y="3316"/>
                  </a:cubicBezTo>
                  <a:cubicBezTo>
                    <a:pt x="2637" y="3264"/>
                    <a:pt x="2624" y="3213"/>
                    <a:pt x="2612" y="3162"/>
                  </a:cubicBezTo>
                  <a:cubicBezTo>
                    <a:pt x="2583" y="3042"/>
                    <a:pt x="2557" y="2922"/>
                    <a:pt x="2526" y="2801"/>
                  </a:cubicBezTo>
                  <a:cubicBezTo>
                    <a:pt x="2509" y="2739"/>
                    <a:pt x="2490" y="2677"/>
                    <a:pt x="2474" y="2615"/>
                  </a:cubicBezTo>
                  <a:cubicBezTo>
                    <a:pt x="2444" y="2508"/>
                    <a:pt x="2416" y="2401"/>
                    <a:pt x="2384" y="2296"/>
                  </a:cubicBezTo>
                  <a:cubicBezTo>
                    <a:pt x="2363" y="2229"/>
                    <a:pt x="2340" y="2161"/>
                    <a:pt x="2319" y="2094"/>
                  </a:cubicBezTo>
                  <a:cubicBezTo>
                    <a:pt x="2288" y="1996"/>
                    <a:pt x="2257" y="1896"/>
                    <a:pt x="2224" y="1799"/>
                  </a:cubicBezTo>
                  <a:cubicBezTo>
                    <a:pt x="2199" y="1729"/>
                    <a:pt x="2173" y="1660"/>
                    <a:pt x="2148" y="1589"/>
                  </a:cubicBezTo>
                  <a:cubicBezTo>
                    <a:pt x="2115" y="1496"/>
                    <a:pt x="2081" y="1403"/>
                    <a:pt x="2046" y="1313"/>
                  </a:cubicBezTo>
                  <a:cubicBezTo>
                    <a:pt x="2019" y="1242"/>
                    <a:pt x="1990" y="1171"/>
                    <a:pt x="1960" y="1101"/>
                  </a:cubicBezTo>
                  <a:cubicBezTo>
                    <a:pt x="1924" y="1013"/>
                    <a:pt x="1888" y="925"/>
                    <a:pt x="1851" y="838"/>
                  </a:cubicBezTo>
                  <a:cubicBezTo>
                    <a:pt x="1820" y="767"/>
                    <a:pt x="1786" y="696"/>
                    <a:pt x="1754" y="625"/>
                  </a:cubicBezTo>
                  <a:cubicBezTo>
                    <a:pt x="1717" y="543"/>
                    <a:pt x="1677" y="458"/>
                    <a:pt x="1639" y="377"/>
                  </a:cubicBezTo>
                  <a:cubicBezTo>
                    <a:pt x="1604" y="306"/>
                    <a:pt x="1568" y="234"/>
                    <a:pt x="1531" y="165"/>
                  </a:cubicBezTo>
                  <a:cubicBezTo>
                    <a:pt x="1504" y="109"/>
                    <a:pt x="1475" y="54"/>
                    <a:pt x="144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1"/>
            <p:cNvSpPr/>
            <p:nvPr/>
          </p:nvSpPr>
          <p:spPr>
            <a:xfrm>
              <a:off x="2253184" y="1507906"/>
              <a:ext cx="123077" cy="316072"/>
            </a:xfrm>
            <a:custGeom>
              <a:avLst/>
              <a:gdLst/>
              <a:ahLst/>
              <a:cxnLst/>
              <a:rect l="l" t="t" r="r" b="b"/>
              <a:pathLst>
                <a:path w="3202" h="8223" extrusionOk="0">
                  <a:moveTo>
                    <a:pt x="1449" y="0"/>
                  </a:moveTo>
                  <a:lnTo>
                    <a:pt x="1" y="330"/>
                  </a:lnTo>
                  <a:cubicBezTo>
                    <a:pt x="936" y="2451"/>
                    <a:pt x="1380" y="5038"/>
                    <a:pt x="1355" y="8223"/>
                  </a:cubicBezTo>
                  <a:lnTo>
                    <a:pt x="2875" y="7876"/>
                  </a:lnTo>
                  <a:cubicBezTo>
                    <a:pt x="3201" y="5201"/>
                    <a:pt x="2673" y="2280"/>
                    <a:pt x="144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1"/>
            <p:cNvSpPr/>
            <p:nvPr/>
          </p:nvSpPr>
          <p:spPr>
            <a:xfrm>
              <a:off x="1586217" y="1336552"/>
              <a:ext cx="1225503" cy="238543"/>
            </a:xfrm>
            <a:custGeom>
              <a:avLst/>
              <a:gdLst/>
              <a:ahLst/>
              <a:cxnLst/>
              <a:rect l="l" t="t" r="r" b="b"/>
              <a:pathLst>
                <a:path w="31883" h="6206" extrusionOk="0">
                  <a:moveTo>
                    <a:pt x="20751" y="0"/>
                  </a:moveTo>
                  <a:lnTo>
                    <a:pt x="1" y="4725"/>
                  </a:lnTo>
                  <a:lnTo>
                    <a:pt x="8914" y="6206"/>
                  </a:lnTo>
                  <a:lnTo>
                    <a:pt x="29510" y="1516"/>
                  </a:lnTo>
                  <a:lnTo>
                    <a:pt x="31368" y="1093"/>
                  </a:lnTo>
                  <a:lnTo>
                    <a:pt x="31883" y="975"/>
                  </a:lnTo>
                  <a:lnTo>
                    <a:pt x="2075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1"/>
            <p:cNvSpPr/>
            <p:nvPr/>
          </p:nvSpPr>
          <p:spPr>
            <a:xfrm>
              <a:off x="1530713" y="1320178"/>
              <a:ext cx="1461855" cy="590938"/>
            </a:xfrm>
            <a:custGeom>
              <a:avLst/>
              <a:gdLst/>
              <a:ahLst/>
              <a:cxnLst/>
              <a:rect l="l" t="t" r="r" b="b"/>
              <a:pathLst>
                <a:path w="38032" h="15374" extrusionOk="0">
                  <a:moveTo>
                    <a:pt x="22195" y="426"/>
                  </a:moveTo>
                  <a:lnTo>
                    <a:pt x="33327" y="1401"/>
                  </a:lnTo>
                  <a:lnTo>
                    <a:pt x="32811" y="1519"/>
                  </a:lnTo>
                  <a:lnTo>
                    <a:pt x="30954" y="1942"/>
                  </a:lnTo>
                  <a:lnTo>
                    <a:pt x="10358" y="6632"/>
                  </a:lnTo>
                  <a:lnTo>
                    <a:pt x="1445" y="5151"/>
                  </a:lnTo>
                  <a:lnTo>
                    <a:pt x="22195" y="426"/>
                  </a:lnTo>
                  <a:close/>
                  <a:moveTo>
                    <a:pt x="34612" y="1544"/>
                  </a:moveTo>
                  <a:cubicBezTo>
                    <a:pt x="37268" y="4782"/>
                    <a:pt x="36571" y="8713"/>
                    <a:pt x="36409" y="9450"/>
                  </a:cubicBezTo>
                  <a:lnTo>
                    <a:pt x="34636" y="9854"/>
                  </a:lnTo>
                  <a:cubicBezTo>
                    <a:pt x="34642" y="9810"/>
                    <a:pt x="34643" y="9767"/>
                    <a:pt x="34648" y="9724"/>
                  </a:cubicBezTo>
                  <a:cubicBezTo>
                    <a:pt x="34656" y="9644"/>
                    <a:pt x="34662" y="9563"/>
                    <a:pt x="34669" y="9482"/>
                  </a:cubicBezTo>
                  <a:cubicBezTo>
                    <a:pt x="34677" y="9385"/>
                    <a:pt x="34683" y="9287"/>
                    <a:pt x="34688" y="9190"/>
                  </a:cubicBezTo>
                  <a:cubicBezTo>
                    <a:pt x="34693" y="9110"/>
                    <a:pt x="34698" y="9030"/>
                    <a:pt x="34700" y="8949"/>
                  </a:cubicBezTo>
                  <a:cubicBezTo>
                    <a:pt x="34704" y="8849"/>
                    <a:pt x="34706" y="8749"/>
                    <a:pt x="34708" y="8650"/>
                  </a:cubicBezTo>
                  <a:cubicBezTo>
                    <a:pt x="34709" y="8569"/>
                    <a:pt x="34710" y="8490"/>
                    <a:pt x="34710" y="8411"/>
                  </a:cubicBezTo>
                  <a:cubicBezTo>
                    <a:pt x="34710" y="8309"/>
                    <a:pt x="34709" y="8207"/>
                    <a:pt x="34706" y="8107"/>
                  </a:cubicBezTo>
                  <a:cubicBezTo>
                    <a:pt x="34705" y="8028"/>
                    <a:pt x="34704" y="7948"/>
                    <a:pt x="34701" y="7871"/>
                  </a:cubicBezTo>
                  <a:cubicBezTo>
                    <a:pt x="34698" y="7767"/>
                    <a:pt x="34692" y="7663"/>
                    <a:pt x="34685" y="7559"/>
                  </a:cubicBezTo>
                  <a:cubicBezTo>
                    <a:pt x="34682" y="7483"/>
                    <a:pt x="34678" y="7407"/>
                    <a:pt x="34673" y="7331"/>
                  </a:cubicBezTo>
                  <a:cubicBezTo>
                    <a:pt x="34664" y="7222"/>
                    <a:pt x="34654" y="7114"/>
                    <a:pt x="34644" y="7006"/>
                  </a:cubicBezTo>
                  <a:cubicBezTo>
                    <a:pt x="34638" y="6935"/>
                    <a:pt x="34631" y="6862"/>
                    <a:pt x="34623" y="6792"/>
                  </a:cubicBezTo>
                  <a:cubicBezTo>
                    <a:pt x="34611" y="6673"/>
                    <a:pt x="34595" y="6554"/>
                    <a:pt x="34579" y="6436"/>
                  </a:cubicBezTo>
                  <a:cubicBezTo>
                    <a:pt x="34570" y="6375"/>
                    <a:pt x="34564" y="6316"/>
                    <a:pt x="34555" y="6255"/>
                  </a:cubicBezTo>
                  <a:cubicBezTo>
                    <a:pt x="34532" y="6094"/>
                    <a:pt x="34504" y="5931"/>
                    <a:pt x="34476" y="5771"/>
                  </a:cubicBezTo>
                  <a:lnTo>
                    <a:pt x="34468" y="5721"/>
                  </a:lnTo>
                  <a:cubicBezTo>
                    <a:pt x="34436" y="5543"/>
                    <a:pt x="34400" y="5367"/>
                    <a:pt x="34360" y="5191"/>
                  </a:cubicBezTo>
                  <a:cubicBezTo>
                    <a:pt x="34349" y="5137"/>
                    <a:pt x="34334" y="5083"/>
                    <a:pt x="34323" y="5030"/>
                  </a:cubicBezTo>
                  <a:cubicBezTo>
                    <a:pt x="34295" y="4909"/>
                    <a:pt x="34266" y="4789"/>
                    <a:pt x="34235" y="4668"/>
                  </a:cubicBezTo>
                  <a:cubicBezTo>
                    <a:pt x="34219" y="4601"/>
                    <a:pt x="34198" y="4534"/>
                    <a:pt x="34179" y="4469"/>
                  </a:cubicBezTo>
                  <a:cubicBezTo>
                    <a:pt x="34151" y="4363"/>
                    <a:pt x="34122" y="4259"/>
                    <a:pt x="34091" y="4154"/>
                  </a:cubicBezTo>
                  <a:cubicBezTo>
                    <a:pt x="34070" y="4083"/>
                    <a:pt x="34048" y="4011"/>
                    <a:pt x="34024" y="3942"/>
                  </a:cubicBezTo>
                  <a:cubicBezTo>
                    <a:pt x="33993" y="3844"/>
                    <a:pt x="33962" y="3746"/>
                    <a:pt x="33929" y="3648"/>
                  </a:cubicBezTo>
                  <a:cubicBezTo>
                    <a:pt x="33904" y="3576"/>
                    <a:pt x="33878" y="3505"/>
                    <a:pt x="33852" y="3433"/>
                  </a:cubicBezTo>
                  <a:cubicBezTo>
                    <a:pt x="33819" y="3339"/>
                    <a:pt x="33784" y="3245"/>
                    <a:pt x="33749" y="3153"/>
                  </a:cubicBezTo>
                  <a:cubicBezTo>
                    <a:pt x="33722" y="3080"/>
                    <a:pt x="33692" y="3009"/>
                    <a:pt x="33664" y="2939"/>
                  </a:cubicBezTo>
                  <a:cubicBezTo>
                    <a:pt x="33628" y="2848"/>
                    <a:pt x="33590" y="2758"/>
                    <a:pt x="33551" y="2668"/>
                  </a:cubicBezTo>
                  <a:cubicBezTo>
                    <a:pt x="33520" y="2597"/>
                    <a:pt x="33489" y="2527"/>
                    <a:pt x="33458" y="2458"/>
                  </a:cubicBezTo>
                  <a:cubicBezTo>
                    <a:pt x="33418" y="2370"/>
                    <a:pt x="33379" y="2282"/>
                    <a:pt x="33337" y="2196"/>
                  </a:cubicBezTo>
                  <a:cubicBezTo>
                    <a:pt x="33303" y="2128"/>
                    <a:pt x="33271" y="2060"/>
                    <a:pt x="33236" y="1992"/>
                  </a:cubicBezTo>
                  <a:cubicBezTo>
                    <a:pt x="33215" y="1952"/>
                    <a:pt x="33198" y="1911"/>
                    <a:pt x="33176" y="1870"/>
                  </a:cubicBezTo>
                  <a:lnTo>
                    <a:pt x="34546" y="1559"/>
                  </a:lnTo>
                  <a:lnTo>
                    <a:pt x="34612" y="1544"/>
                  </a:lnTo>
                  <a:close/>
                  <a:moveTo>
                    <a:pt x="32746" y="1964"/>
                  </a:moveTo>
                  <a:cubicBezTo>
                    <a:pt x="32775" y="2019"/>
                    <a:pt x="32805" y="2075"/>
                    <a:pt x="32831" y="2129"/>
                  </a:cubicBezTo>
                  <a:cubicBezTo>
                    <a:pt x="32868" y="2199"/>
                    <a:pt x="32904" y="2270"/>
                    <a:pt x="32939" y="2341"/>
                  </a:cubicBezTo>
                  <a:cubicBezTo>
                    <a:pt x="32978" y="2423"/>
                    <a:pt x="33017" y="2506"/>
                    <a:pt x="33054" y="2589"/>
                  </a:cubicBezTo>
                  <a:cubicBezTo>
                    <a:pt x="33086" y="2661"/>
                    <a:pt x="33120" y="2730"/>
                    <a:pt x="33151" y="2802"/>
                  </a:cubicBezTo>
                  <a:cubicBezTo>
                    <a:pt x="33188" y="2889"/>
                    <a:pt x="33225" y="2977"/>
                    <a:pt x="33260" y="3065"/>
                  </a:cubicBezTo>
                  <a:cubicBezTo>
                    <a:pt x="33288" y="3136"/>
                    <a:pt x="33318" y="3206"/>
                    <a:pt x="33346" y="3277"/>
                  </a:cubicBezTo>
                  <a:cubicBezTo>
                    <a:pt x="33381" y="3369"/>
                    <a:pt x="33415" y="3462"/>
                    <a:pt x="33448" y="3554"/>
                  </a:cubicBezTo>
                  <a:cubicBezTo>
                    <a:pt x="33473" y="3624"/>
                    <a:pt x="33500" y="3692"/>
                    <a:pt x="33523" y="3763"/>
                  </a:cubicBezTo>
                  <a:cubicBezTo>
                    <a:pt x="33557" y="3860"/>
                    <a:pt x="33588" y="3960"/>
                    <a:pt x="33619" y="4058"/>
                  </a:cubicBezTo>
                  <a:cubicBezTo>
                    <a:pt x="33640" y="4125"/>
                    <a:pt x="33662" y="4192"/>
                    <a:pt x="33683" y="4260"/>
                  </a:cubicBezTo>
                  <a:cubicBezTo>
                    <a:pt x="33716" y="4366"/>
                    <a:pt x="33744" y="4473"/>
                    <a:pt x="33774" y="4579"/>
                  </a:cubicBezTo>
                  <a:cubicBezTo>
                    <a:pt x="33790" y="4641"/>
                    <a:pt x="33809" y="4703"/>
                    <a:pt x="33826" y="4766"/>
                  </a:cubicBezTo>
                  <a:cubicBezTo>
                    <a:pt x="33857" y="4884"/>
                    <a:pt x="33886" y="5006"/>
                    <a:pt x="33912" y="5127"/>
                  </a:cubicBezTo>
                  <a:cubicBezTo>
                    <a:pt x="33924" y="5178"/>
                    <a:pt x="33938" y="5228"/>
                    <a:pt x="33949" y="5280"/>
                  </a:cubicBezTo>
                  <a:cubicBezTo>
                    <a:pt x="33983" y="5439"/>
                    <a:pt x="34016" y="5600"/>
                    <a:pt x="34045" y="5761"/>
                  </a:cubicBezTo>
                  <a:lnTo>
                    <a:pt x="34053" y="5800"/>
                  </a:lnTo>
                  <a:cubicBezTo>
                    <a:pt x="34085" y="5976"/>
                    <a:pt x="34114" y="6154"/>
                    <a:pt x="34140" y="6332"/>
                  </a:cubicBezTo>
                  <a:cubicBezTo>
                    <a:pt x="34142" y="6348"/>
                    <a:pt x="34144" y="6365"/>
                    <a:pt x="34146" y="6383"/>
                  </a:cubicBezTo>
                  <a:cubicBezTo>
                    <a:pt x="34168" y="6542"/>
                    <a:pt x="34189" y="6701"/>
                    <a:pt x="34206" y="6860"/>
                  </a:cubicBezTo>
                  <a:cubicBezTo>
                    <a:pt x="34210" y="6912"/>
                    <a:pt x="34214" y="6964"/>
                    <a:pt x="34220" y="7016"/>
                  </a:cubicBezTo>
                  <a:cubicBezTo>
                    <a:pt x="34232" y="7142"/>
                    <a:pt x="34244" y="7266"/>
                    <a:pt x="34253" y="7392"/>
                  </a:cubicBezTo>
                  <a:cubicBezTo>
                    <a:pt x="34256" y="7456"/>
                    <a:pt x="34259" y="7519"/>
                    <a:pt x="34263" y="7584"/>
                  </a:cubicBezTo>
                  <a:cubicBezTo>
                    <a:pt x="34269" y="7697"/>
                    <a:pt x="34275" y="7811"/>
                    <a:pt x="34280" y="7923"/>
                  </a:cubicBezTo>
                  <a:cubicBezTo>
                    <a:pt x="34282" y="7993"/>
                    <a:pt x="34282" y="8062"/>
                    <a:pt x="34284" y="8133"/>
                  </a:cubicBezTo>
                  <a:cubicBezTo>
                    <a:pt x="34286" y="8240"/>
                    <a:pt x="34287" y="8347"/>
                    <a:pt x="34287" y="8454"/>
                  </a:cubicBezTo>
                  <a:cubicBezTo>
                    <a:pt x="34289" y="8530"/>
                    <a:pt x="34286" y="8602"/>
                    <a:pt x="34285" y="8675"/>
                  </a:cubicBezTo>
                  <a:cubicBezTo>
                    <a:pt x="34282" y="8778"/>
                    <a:pt x="34281" y="8881"/>
                    <a:pt x="34275" y="8985"/>
                  </a:cubicBezTo>
                  <a:cubicBezTo>
                    <a:pt x="34271" y="9059"/>
                    <a:pt x="34266" y="9134"/>
                    <a:pt x="34263" y="9208"/>
                  </a:cubicBezTo>
                  <a:cubicBezTo>
                    <a:pt x="34256" y="9310"/>
                    <a:pt x="34251" y="9410"/>
                    <a:pt x="34242" y="9509"/>
                  </a:cubicBezTo>
                  <a:cubicBezTo>
                    <a:pt x="34235" y="9585"/>
                    <a:pt x="34228" y="9659"/>
                    <a:pt x="34220" y="9736"/>
                  </a:cubicBezTo>
                  <a:lnTo>
                    <a:pt x="34197" y="9953"/>
                  </a:lnTo>
                  <a:lnTo>
                    <a:pt x="32678" y="10299"/>
                  </a:lnTo>
                  <a:cubicBezTo>
                    <a:pt x="32678" y="10269"/>
                    <a:pt x="32677" y="10242"/>
                    <a:pt x="32677" y="10212"/>
                  </a:cubicBezTo>
                  <a:cubicBezTo>
                    <a:pt x="32678" y="9858"/>
                    <a:pt x="32673" y="9509"/>
                    <a:pt x="32663" y="9170"/>
                  </a:cubicBezTo>
                  <a:cubicBezTo>
                    <a:pt x="32662" y="9125"/>
                    <a:pt x="32659" y="9079"/>
                    <a:pt x="32658" y="9034"/>
                  </a:cubicBezTo>
                  <a:cubicBezTo>
                    <a:pt x="32645" y="8689"/>
                    <a:pt x="32629" y="8350"/>
                    <a:pt x="32604" y="8019"/>
                  </a:cubicBezTo>
                  <a:cubicBezTo>
                    <a:pt x="32601" y="7987"/>
                    <a:pt x="32599" y="7957"/>
                    <a:pt x="32596" y="7925"/>
                  </a:cubicBezTo>
                  <a:cubicBezTo>
                    <a:pt x="32570" y="7583"/>
                    <a:pt x="32538" y="7248"/>
                    <a:pt x="32499" y="6921"/>
                  </a:cubicBezTo>
                  <a:cubicBezTo>
                    <a:pt x="32497" y="6911"/>
                    <a:pt x="32496" y="6902"/>
                    <a:pt x="32495" y="6891"/>
                  </a:cubicBezTo>
                  <a:cubicBezTo>
                    <a:pt x="32455" y="6560"/>
                    <a:pt x="32407" y="6239"/>
                    <a:pt x="32355" y="5923"/>
                  </a:cubicBezTo>
                  <a:cubicBezTo>
                    <a:pt x="32351" y="5909"/>
                    <a:pt x="32350" y="5894"/>
                    <a:pt x="32347" y="5880"/>
                  </a:cubicBezTo>
                  <a:cubicBezTo>
                    <a:pt x="32295" y="5572"/>
                    <a:pt x="32234" y="5273"/>
                    <a:pt x="32168" y="4982"/>
                  </a:cubicBezTo>
                  <a:cubicBezTo>
                    <a:pt x="32161" y="4952"/>
                    <a:pt x="32155" y="4921"/>
                    <a:pt x="32149" y="4891"/>
                  </a:cubicBezTo>
                  <a:cubicBezTo>
                    <a:pt x="32084" y="4609"/>
                    <a:pt x="32011" y="4335"/>
                    <a:pt x="31936" y="4066"/>
                  </a:cubicBezTo>
                  <a:cubicBezTo>
                    <a:pt x="31925" y="4029"/>
                    <a:pt x="31915" y="3991"/>
                    <a:pt x="31903" y="3955"/>
                  </a:cubicBezTo>
                  <a:cubicBezTo>
                    <a:pt x="31825" y="3692"/>
                    <a:pt x="31742" y="3437"/>
                    <a:pt x="31653" y="3188"/>
                  </a:cubicBezTo>
                  <a:cubicBezTo>
                    <a:pt x="31639" y="3149"/>
                    <a:pt x="31625" y="3109"/>
                    <a:pt x="31611" y="3070"/>
                  </a:cubicBezTo>
                  <a:cubicBezTo>
                    <a:pt x="31520" y="2823"/>
                    <a:pt x="31425" y="2583"/>
                    <a:pt x="31322" y="2349"/>
                  </a:cubicBezTo>
                  <a:cubicBezTo>
                    <a:pt x="31314" y="2331"/>
                    <a:pt x="31308" y="2313"/>
                    <a:pt x="31301" y="2294"/>
                  </a:cubicBezTo>
                  <a:lnTo>
                    <a:pt x="32746" y="1964"/>
                  </a:lnTo>
                  <a:close/>
                  <a:moveTo>
                    <a:pt x="30877" y="2395"/>
                  </a:moveTo>
                  <a:cubicBezTo>
                    <a:pt x="30887" y="2415"/>
                    <a:pt x="30895" y="2434"/>
                    <a:pt x="30904" y="2455"/>
                  </a:cubicBezTo>
                  <a:cubicBezTo>
                    <a:pt x="31008" y="2691"/>
                    <a:pt x="31106" y="2931"/>
                    <a:pt x="31197" y="3178"/>
                  </a:cubicBezTo>
                  <a:cubicBezTo>
                    <a:pt x="31210" y="3212"/>
                    <a:pt x="31222" y="3246"/>
                    <a:pt x="31233" y="3280"/>
                  </a:cubicBezTo>
                  <a:cubicBezTo>
                    <a:pt x="31323" y="3533"/>
                    <a:pt x="31410" y="3791"/>
                    <a:pt x="31488" y="4056"/>
                  </a:cubicBezTo>
                  <a:cubicBezTo>
                    <a:pt x="31497" y="4086"/>
                    <a:pt x="31504" y="4117"/>
                    <a:pt x="31514" y="4148"/>
                  </a:cubicBezTo>
                  <a:cubicBezTo>
                    <a:pt x="31592" y="4420"/>
                    <a:pt x="31667" y="4698"/>
                    <a:pt x="31732" y="4986"/>
                  </a:cubicBezTo>
                  <a:cubicBezTo>
                    <a:pt x="31737" y="5009"/>
                    <a:pt x="31742" y="5033"/>
                    <a:pt x="31747" y="5058"/>
                  </a:cubicBezTo>
                  <a:cubicBezTo>
                    <a:pt x="31815" y="5354"/>
                    <a:pt x="31876" y="5656"/>
                    <a:pt x="31930" y="5969"/>
                  </a:cubicBezTo>
                  <a:cubicBezTo>
                    <a:pt x="31933" y="5981"/>
                    <a:pt x="31934" y="5994"/>
                    <a:pt x="31937" y="6006"/>
                  </a:cubicBezTo>
                  <a:cubicBezTo>
                    <a:pt x="31990" y="6325"/>
                    <a:pt x="32038" y="6652"/>
                    <a:pt x="32078" y="6987"/>
                  </a:cubicBezTo>
                  <a:cubicBezTo>
                    <a:pt x="32080" y="6992"/>
                    <a:pt x="32080" y="6999"/>
                    <a:pt x="32082" y="7004"/>
                  </a:cubicBezTo>
                  <a:cubicBezTo>
                    <a:pt x="32122" y="7337"/>
                    <a:pt x="32154" y="7680"/>
                    <a:pt x="32180" y="8029"/>
                  </a:cubicBezTo>
                  <a:cubicBezTo>
                    <a:pt x="32181" y="8051"/>
                    <a:pt x="32184" y="8074"/>
                    <a:pt x="32185" y="8096"/>
                  </a:cubicBezTo>
                  <a:cubicBezTo>
                    <a:pt x="32209" y="8436"/>
                    <a:pt x="32226" y="8783"/>
                    <a:pt x="32238" y="9139"/>
                  </a:cubicBezTo>
                  <a:cubicBezTo>
                    <a:pt x="32239" y="9175"/>
                    <a:pt x="32241" y="9209"/>
                    <a:pt x="32242" y="9246"/>
                  </a:cubicBezTo>
                  <a:cubicBezTo>
                    <a:pt x="32252" y="9592"/>
                    <a:pt x="32254" y="9949"/>
                    <a:pt x="32253" y="10311"/>
                  </a:cubicBezTo>
                  <a:lnTo>
                    <a:pt x="32253" y="10397"/>
                  </a:lnTo>
                  <a:lnTo>
                    <a:pt x="22102" y="12709"/>
                  </a:lnTo>
                  <a:cubicBezTo>
                    <a:pt x="22411" y="9992"/>
                    <a:pt x="21870" y="7045"/>
                    <a:pt x="20638" y="4725"/>
                  </a:cubicBezTo>
                  <a:lnTo>
                    <a:pt x="30877" y="2395"/>
                  </a:lnTo>
                  <a:close/>
                  <a:moveTo>
                    <a:pt x="20245" y="4884"/>
                  </a:moveTo>
                  <a:cubicBezTo>
                    <a:pt x="21470" y="7164"/>
                    <a:pt x="21998" y="10085"/>
                    <a:pt x="21671" y="12760"/>
                  </a:cubicBezTo>
                  <a:lnTo>
                    <a:pt x="20151" y="13107"/>
                  </a:lnTo>
                  <a:cubicBezTo>
                    <a:pt x="20176" y="9922"/>
                    <a:pt x="19732" y="7335"/>
                    <a:pt x="18797" y="5214"/>
                  </a:cubicBezTo>
                  <a:lnTo>
                    <a:pt x="20245" y="4884"/>
                  </a:lnTo>
                  <a:close/>
                  <a:moveTo>
                    <a:pt x="1822" y="6700"/>
                  </a:moveTo>
                  <a:lnTo>
                    <a:pt x="6522" y="7430"/>
                  </a:lnTo>
                  <a:lnTo>
                    <a:pt x="10942" y="8118"/>
                  </a:lnTo>
                  <a:cubicBezTo>
                    <a:pt x="11431" y="9140"/>
                    <a:pt x="11994" y="10952"/>
                    <a:pt x="12050" y="13928"/>
                  </a:cubicBezTo>
                  <a:lnTo>
                    <a:pt x="2686" y="12259"/>
                  </a:lnTo>
                  <a:cubicBezTo>
                    <a:pt x="3197" y="10544"/>
                    <a:pt x="2205" y="7694"/>
                    <a:pt x="1822" y="6700"/>
                  </a:cubicBezTo>
                  <a:close/>
                  <a:moveTo>
                    <a:pt x="18347" y="5244"/>
                  </a:moveTo>
                  <a:cubicBezTo>
                    <a:pt x="19314" y="7366"/>
                    <a:pt x="19767" y="9985"/>
                    <a:pt x="19727" y="13247"/>
                  </a:cubicBezTo>
                  <a:lnTo>
                    <a:pt x="12252" y="14950"/>
                  </a:lnTo>
                  <a:lnTo>
                    <a:pt x="1889" y="13175"/>
                  </a:lnTo>
                  <a:cubicBezTo>
                    <a:pt x="1743" y="12977"/>
                    <a:pt x="1721" y="12705"/>
                    <a:pt x="1726" y="12518"/>
                  </a:cubicBezTo>
                  <a:lnTo>
                    <a:pt x="1726" y="12518"/>
                  </a:lnTo>
                  <a:lnTo>
                    <a:pt x="11219" y="14210"/>
                  </a:lnTo>
                  <a:lnTo>
                    <a:pt x="12230" y="14390"/>
                  </a:lnTo>
                  <a:cubicBezTo>
                    <a:pt x="12243" y="14392"/>
                    <a:pt x="12254" y="14394"/>
                    <a:pt x="12267" y="14394"/>
                  </a:cubicBezTo>
                  <a:cubicBezTo>
                    <a:pt x="12283" y="14394"/>
                    <a:pt x="12297" y="14390"/>
                    <a:pt x="12311" y="14387"/>
                  </a:cubicBezTo>
                  <a:cubicBezTo>
                    <a:pt x="12316" y="14386"/>
                    <a:pt x="12320" y="14386"/>
                    <a:pt x="12325" y="14384"/>
                  </a:cubicBezTo>
                  <a:cubicBezTo>
                    <a:pt x="12349" y="14378"/>
                    <a:pt x="12372" y="14368"/>
                    <a:pt x="12393" y="14353"/>
                  </a:cubicBezTo>
                  <a:cubicBezTo>
                    <a:pt x="12395" y="14352"/>
                    <a:pt x="12397" y="14349"/>
                    <a:pt x="12398" y="14347"/>
                  </a:cubicBezTo>
                  <a:cubicBezTo>
                    <a:pt x="12400" y="14345"/>
                    <a:pt x="12403" y="14345"/>
                    <a:pt x="12404" y="14343"/>
                  </a:cubicBezTo>
                  <a:cubicBezTo>
                    <a:pt x="12412" y="14337"/>
                    <a:pt x="12414" y="14328"/>
                    <a:pt x="12421" y="14321"/>
                  </a:cubicBezTo>
                  <a:cubicBezTo>
                    <a:pt x="12433" y="14308"/>
                    <a:pt x="12445" y="14293"/>
                    <a:pt x="12454" y="14278"/>
                  </a:cubicBezTo>
                  <a:cubicBezTo>
                    <a:pt x="12459" y="14268"/>
                    <a:pt x="12461" y="14256"/>
                    <a:pt x="12465" y="14244"/>
                  </a:cubicBezTo>
                  <a:cubicBezTo>
                    <a:pt x="12469" y="14231"/>
                    <a:pt x="12475" y="14221"/>
                    <a:pt x="12476" y="14210"/>
                  </a:cubicBezTo>
                  <a:cubicBezTo>
                    <a:pt x="12497" y="14056"/>
                    <a:pt x="12976" y="10398"/>
                    <a:pt x="11261" y="7808"/>
                  </a:cubicBezTo>
                  <a:cubicBezTo>
                    <a:pt x="11252" y="7793"/>
                    <a:pt x="11238" y="7785"/>
                    <a:pt x="11226" y="7774"/>
                  </a:cubicBezTo>
                  <a:cubicBezTo>
                    <a:pt x="11219" y="7766"/>
                    <a:pt x="11213" y="7758"/>
                    <a:pt x="11204" y="7751"/>
                  </a:cubicBezTo>
                  <a:cubicBezTo>
                    <a:pt x="11178" y="7733"/>
                    <a:pt x="11148" y="7720"/>
                    <a:pt x="11117" y="7715"/>
                  </a:cubicBezTo>
                  <a:lnTo>
                    <a:pt x="9749" y="7502"/>
                  </a:lnTo>
                  <a:lnTo>
                    <a:pt x="1521" y="6223"/>
                  </a:lnTo>
                  <a:lnTo>
                    <a:pt x="1520" y="6223"/>
                  </a:lnTo>
                  <a:lnTo>
                    <a:pt x="714" y="6098"/>
                  </a:lnTo>
                  <a:cubicBezTo>
                    <a:pt x="564" y="5896"/>
                    <a:pt x="538" y="5618"/>
                    <a:pt x="543" y="5428"/>
                  </a:cubicBezTo>
                  <a:lnTo>
                    <a:pt x="543" y="5428"/>
                  </a:lnTo>
                  <a:lnTo>
                    <a:pt x="10331" y="7053"/>
                  </a:lnTo>
                  <a:cubicBezTo>
                    <a:pt x="10343" y="7055"/>
                    <a:pt x="10355" y="7056"/>
                    <a:pt x="10366" y="7056"/>
                  </a:cubicBezTo>
                  <a:cubicBezTo>
                    <a:pt x="10382" y="7056"/>
                    <a:pt x="10397" y="7055"/>
                    <a:pt x="10413" y="7051"/>
                  </a:cubicBezTo>
                  <a:lnTo>
                    <a:pt x="18347" y="5244"/>
                  </a:lnTo>
                  <a:close/>
                  <a:moveTo>
                    <a:pt x="22182" y="0"/>
                  </a:moveTo>
                  <a:cubicBezTo>
                    <a:pt x="22166" y="0"/>
                    <a:pt x="22150" y="2"/>
                    <a:pt x="22135" y="4"/>
                  </a:cubicBezTo>
                  <a:lnTo>
                    <a:pt x="301" y="4974"/>
                  </a:lnTo>
                  <a:lnTo>
                    <a:pt x="300" y="4974"/>
                  </a:lnTo>
                  <a:cubicBezTo>
                    <a:pt x="298" y="4974"/>
                    <a:pt x="295" y="4978"/>
                    <a:pt x="293" y="4978"/>
                  </a:cubicBezTo>
                  <a:cubicBezTo>
                    <a:pt x="269" y="4984"/>
                    <a:pt x="249" y="4993"/>
                    <a:pt x="229" y="5006"/>
                  </a:cubicBezTo>
                  <a:cubicBezTo>
                    <a:pt x="223" y="5010"/>
                    <a:pt x="219" y="5016"/>
                    <a:pt x="214" y="5020"/>
                  </a:cubicBezTo>
                  <a:cubicBezTo>
                    <a:pt x="200" y="5031"/>
                    <a:pt x="187" y="5045"/>
                    <a:pt x="176" y="5059"/>
                  </a:cubicBezTo>
                  <a:cubicBezTo>
                    <a:pt x="171" y="5067"/>
                    <a:pt x="167" y="5076"/>
                    <a:pt x="164" y="5083"/>
                  </a:cubicBezTo>
                  <a:cubicBezTo>
                    <a:pt x="156" y="5098"/>
                    <a:pt x="149" y="5113"/>
                    <a:pt x="145" y="5130"/>
                  </a:cubicBezTo>
                  <a:cubicBezTo>
                    <a:pt x="144" y="5135"/>
                    <a:pt x="141" y="5138"/>
                    <a:pt x="140" y="5143"/>
                  </a:cubicBezTo>
                  <a:cubicBezTo>
                    <a:pt x="134" y="5177"/>
                    <a:pt x="0" y="5959"/>
                    <a:pt x="446" y="6437"/>
                  </a:cubicBezTo>
                  <a:cubicBezTo>
                    <a:pt x="479" y="6472"/>
                    <a:pt x="522" y="6494"/>
                    <a:pt x="569" y="6502"/>
                  </a:cubicBezTo>
                  <a:lnTo>
                    <a:pt x="1336" y="6621"/>
                  </a:lnTo>
                  <a:cubicBezTo>
                    <a:pt x="1589" y="7250"/>
                    <a:pt x="2819" y="10472"/>
                    <a:pt x="2266" y="12181"/>
                  </a:cubicBezTo>
                  <a:lnTo>
                    <a:pt x="1574" y="12058"/>
                  </a:lnTo>
                  <a:cubicBezTo>
                    <a:pt x="1561" y="12056"/>
                    <a:pt x="1549" y="12055"/>
                    <a:pt x="1536" y="12055"/>
                  </a:cubicBezTo>
                  <a:cubicBezTo>
                    <a:pt x="1438" y="12055"/>
                    <a:pt x="1349" y="12125"/>
                    <a:pt x="1329" y="12227"/>
                  </a:cubicBezTo>
                  <a:cubicBezTo>
                    <a:pt x="1322" y="12259"/>
                    <a:pt x="1179" y="13030"/>
                    <a:pt x="1620" y="13511"/>
                  </a:cubicBezTo>
                  <a:cubicBezTo>
                    <a:pt x="1653" y="13547"/>
                    <a:pt x="1695" y="13568"/>
                    <a:pt x="1741" y="13576"/>
                  </a:cubicBezTo>
                  <a:lnTo>
                    <a:pt x="12222" y="15370"/>
                  </a:lnTo>
                  <a:cubicBezTo>
                    <a:pt x="12233" y="15373"/>
                    <a:pt x="12246" y="15373"/>
                    <a:pt x="12258" y="15373"/>
                  </a:cubicBezTo>
                  <a:cubicBezTo>
                    <a:pt x="12274" y="15373"/>
                    <a:pt x="12289" y="15372"/>
                    <a:pt x="12305" y="15368"/>
                  </a:cubicBezTo>
                  <a:lnTo>
                    <a:pt x="32512" y="10767"/>
                  </a:lnTo>
                  <a:lnTo>
                    <a:pt x="34439" y="10330"/>
                  </a:lnTo>
                  <a:lnTo>
                    <a:pt x="36632" y="9830"/>
                  </a:lnTo>
                  <a:cubicBezTo>
                    <a:pt x="36707" y="9813"/>
                    <a:pt x="36768" y="9756"/>
                    <a:pt x="36789" y="9679"/>
                  </a:cubicBezTo>
                  <a:cubicBezTo>
                    <a:pt x="36803" y="9637"/>
                    <a:pt x="38031" y="4934"/>
                    <a:pt x="34853" y="1171"/>
                  </a:cubicBezTo>
                  <a:cubicBezTo>
                    <a:pt x="34850" y="1169"/>
                    <a:pt x="34848" y="1167"/>
                    <a:pt x="34845" y="1165"/>
                  </a:cubicBezTo>
                  <a:cubicBezTo>
                    <a:pt x="34840" y="1160"/>
                    <a:pt x="34835" y="1155"/>
                    <a:pt x="34830" y="1151"/>
                  </a:cubicBezTo>
                  <a:cubicBezTo>
                    <a:pt x="34819" y="1141"/>
                    <a:pt x="34806" y="1133"/>
                    <a:pt x="34792" y="1124"/>
                  </a:cubicBezTo>
                  <a:cubicBezTo>
                    <a:pt x="34785" y="1120"/>
                    <a:pt x="34778" y="1118"/>
                    <a:pt x="34772" y="1114"/>
                  </a:cubicBezTo>
                  <a:cubicBezTo>
                    <a:pt x="34755" y="1108"/>
                    <a:pt x="34739" y="1103"/>
                    <a:pt x="34721" y="1100"/>
                  </a:cubicBezTo>
                  <a:cubicBezTo>
                    <a:pt x="34718" y="1100"/>
                    <a:pt x="34714" y="1098"/>
                    <a:pt x="34710" y="1095"/>
                  </a:cubicBezTo>
                  <a:lnTo>
                    <a:pt x="22200" y="1"/>
                  </a:lnTo>
                  <a:cubicBezTo>
                    <a:pt x="22194" y="0"/>
                    <a:pt x="22188" y="0"/>
                    <a:pt x="221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1"/>
            <p:cNvSpPr/>
            <p:nvPr/>
          </p:nvSpPr>
          <p:spPr>
            <a:xfrm>
              <a:off x="2482541" y="1531123"/>
              <a:ext cx="134185" cy="138798"/>
            </a:xfrm>
            <a:custGeom>
              <a:avLst/>
              <a:gdLst/>
              <a:ahLst/>
              <a:cxnLst/>
              <a:rect l="l" t="t" r="r" b="b"/>
              <a:pathLst>
                <a:path w="3491" h="3611" extrusionOk="0">
                  <a:moveTo>
                    <a:pt x="1298" y="1"/>
                  </a:moveTo>
                  <a:lnTo>
                    <a:pt x="1214" y="1440"/>
                  </a:lnTo>
                  <a:cubicBezTo>
                    <a:pt x="1209" y="1533"/>
                    <a:pt x="1145" y="1610"/>
                    <a:pt x="1056" y="1633"/>
                  </a:cubicBezTo>
                  <a:lnTo>
                    <a:pt x="0" y="1910"/>
                  </a:lnTo>
                  <a:lnTo>
                    <a:pt x="1078" y="2512"/>
                  </a:lnTo>
                  <a:cubicBezTo>
                    <a:pt x="1143" y="2549"/>
                    <a:pt x="1184" y="2616"/>
                    <a:pt x="1187" y="2690"/>
                  </a:cubicBezTo>
                  <a:lnTo>
                    <a:pt x="1223" y="3611"/>
                  </a:lnTo>
                  <a:lnTo>
                    <a:pt x="1796" y="2628"/>
                  </a:lnTo>
                  <a:cubicBezTo>
                    <a:pt x="1827" y="2573"/>
                    <a:pt x="1882" y="2537"/>
                    <a:pt x="1942" y="2526"/>
                  </a:cubicBezTo>
                  <a:cubicBezTo>
                    <a:pt x="1954" y="2524"/>
                    <a:pt x="1965" y="2523"/>
                    <a:pt x="1977" y="2523"/>
                  </a:cubicBezTo>
                  <a:cubicBezTo>
                    <a:pt x="2027" y="2523"/>
                    <a:pt x="2075" y="2540"/>
                    <a:pt x="2114" y="2572"/>
                  </a:cubicBezTo>
                  <a:lnTo>
                    <a:pt x="3076" y="3375"/>
                  </a:lnTo>
                  <a:lnTo>
                    <a:pt x="2737" y="2501"/>
                  </a:lnTo>
                  <a:cubicBezTo>
                    <a:pt x="2714" y="2442"/>
                    <a:pt x="2720" y="2375"/>
                    <a:pt x="2752" y="2319"/>
                  </a:cubicBezTo>
                  <a:lnTo>
                    <a:pt x="3490" y="1030"/>
                  </a:lnTo>
                  <a:lnTo>
                    <a:pt x="2354" y="1249"/>
                  </a:lnTo>
                  <a:cubicBezTo>
                    <a:pt x="2340" y="1252"/>
                    <a:pt x="2326" y="1254"/>
                    <a:pt x="2312" y="1254"/>
                  </a:cubicBezTo>
                  <a:cubicBezTo>
                    <a:pt x="2247" y="1254"/>
                    <a:pt x="2183" y="1221"/>
                    <a:pt x="2142" y="1165"/>
                  </a:cubicBezTo>
                  <a:lnTo>
                    <a:pt x="129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1"/>
            <p:cNvSpPr/>
            <p:nvPr/>
          </p:nvSpPr>
          <p:spPr>
            <a:xfrm>
              <a:off x="2452406" y="1499604"/>
              <a:ext cx="188767" cy="206717"/>
            </a:xfrm>
            <a:custGeom>
              <a:avLst/>
              <a:gdLst/>
              <a:ahLst/>
              <a:cxnLst/>
              <a:rect l="l" t="t" r="r" b="b"/>
              <a:pathLst>
                <a:path w="4911" h="5378" extrusionOk="0">
                  <a:moveTo>
                    <a:pt x="2082" y="822"/>
                  </a:moveTo>
                  <a:lnTo>
                    <a:pt x="2926" y="1986"/>
                  </a:lnTo>
                  <a:cubicBezTo>
                    <a:pt x="2968" y="2042"/>
                    <a:pt x="3032" y="2075"/>
                    <a:pt x="3098" y="2075"/>
                  </a:cubicBezTo>
                  <a:cubicBezTo>
                    <a:pt x="3112" y="2075"/>
                    <a:pt x="3125" y="2074"/>
                    <a:pt x="3138" y="2071"/>
                  </a:cubicBezTo>
                  <a:lnTo>
                    <a:pt x="4274" y="1851"/>
                  </a:lnTo>
                  <a:lnTo>
                    <a:pt x="3536" y="3139"/>
                  </a:lnTo>
                  <a:cubicBezTo>
                    <a:pt x="3504" y="3195"/>
                    <a:pt x="3498" y="3262"/>
                    <a:pt x="3521" y="3321"/>
                  </a:cubicBezTo>
                  <a:lnTo>
                    <a:pt x="3860" y="4195"/>
                  </a:lnTo>
                  <a:lnTo>
                    <a:pt x="2898" y="3392"/>
                  </a:lnTo>
                  <a:cubicBezTo>
                    <a:pt x="2859" y="3360"/>
                    <a:pt x="2811" y="3343"/>
                    <a:pt x="2761" y="3343"/>
                  </a:cubicBezTo>
                  <a:cubicBezTo>
                    <a:pt x="2749" y="3343"/>
                    <a:pt x="2738" y="3344"/>
                    <a:pt x="2726" y="3346"/>
                  </a:cubicBezTo>
                  <a:cubicBezTo>
                    <a:pt x="2666" y="3357"/>
                    <a:pt x="2611" y="3393"/>
                    <a:pt x="2580" y="3448"/>
                  </a:cubicBezTo>
                  <a:lnTo>
                    <a:pt x="2007" y="4431"/>
                  </a:lnTo>
                  <a:lnTo>
                    <a:pt x="1971" y="3510"/>
                  </a:lnTo>
                  <a:cubicBezTo>
                    <a:pt x="1968" y="3437"/>
                    <a:pt x="1927" y="3369"/>
                    <a:pt x="1862" y="3333"/>
                  </a:cubicBezTo>
                  <a:lnTo>
                    <a:pt x="784" y="2730"/>
                  </a:lnTo>
                  <a:lnTo>
                    <a:pt x="1840" y="2455"/>
                  </a:lnTo>
                  <a:cubicBezTo>
                    <a:pt x="1929" y="2431"/>
                    <a:pt x="1993" y="2354"/>
                    <a:pt x="1998" y="2262"/>
                  </a:cubicBezTo>
                  <a:lnTo>
                    <a:pt x="2082" y="822"/>
                  </a:lnTo>
                  <a:close/>
                  <a:moveTo>
                    <a:pt x="1904" y="1"/>
                  </a:moveTo>
                  <a:cubicBezTo>
                    <a:pt x="1884" y="1"/>
                    <a:pt x="1864" y="4"/>
                    <a:pt x="1844" y="10"/>
                  </a:cubicBezTo>
                  <a:cubicBezTo>
                    <a:pt x="1757" y="35"/>
                    <a:pt x="1696" y="112"/>
                    <a:pt x="1691" y="201"/>
                  </a:cubicBezTo>
                  <a:lnTo>
                    <a:pt x="1583" y="2082"/>
                  </a:lnTo>
                  <a:lnTo>
                    <a:pt x="168" y="2452"/>
                  </a:lnTo>
                  <a:cubicBezTo>
                    <a:pt x="83" y="2475"/>
                    <a:pt x="23" y="2545"/>
                    <a:pt x="10" y="2631"/>
                  </a:cubicBezTo>
                  <a:cubicBezTo>
                    <a:pt x="0" y="2718"/>
                    <a:pt x="43" y="2800"/>
                    <a:pt x="118" y="2843"/>
                  </a:cubicBezTo>
                  <a:lnTo>
                    <a:pt x="1552" y="3645"/>
                  </a:lnTo>
                  <a:lnTo>
                    <a:pt x="1612" y="5172"/>
                  </a:lnTo>
                  <a:cubicBezTo>
                    <a:pt x="1616" y="5268"/>
                    <a:pt x="1680" y="5347"/>
                    <a:pt x="1772" y="5371"/>
                  </a:cubicBezTo>
                  <a:cubicBezTo>
                    <a:pt x="1790" y="5374"/>
                    <a:pt x="1807" y="5377"/>
                    <a:pt x="1824" y="5377"/>
                  </a:cubicBezTo>
                  <a:cubicBezTo>
                    <a:pt x="1897" y="5377"/>
                    <a:pt x="1968" y="5338"/>
                    <a:pt x="2004" y="5271"/>
                  </a:cubicBezTo>
                  <a:lnTo>
                    <a:pt x="2817" y="3876"/>
                  </a:lnTo>
                  <a:lnTo>
                    <a:pt x="4215" y="5042"/>
                  </a:lnTo>
                  <a:cubicBezTo>
                    <a:pt x="4255" y="5074"/>
                    <a:pt x="4303" y="5091"/>
                    <a:pt x="4352" y="5091"/>
                  </a:cubicBezTo>
                  <a:cubicBezTo>
                    <a:pt x="4395" y="5091"/>
                    <a:pt x="4438" y="5078"/>
                    <a:pt x="4476" y="5051"/>
                  </a:cubicBezTo>
                  <a:cubicBezTo>
                    <a:pt x="4555" y="4995"/>
                    <a:pt x="4585" y="4893"/>
                    <a:pt x="4549" y="4803"/>
                  </a:cubicBezTo>
                  <a:lnTo>
                    <a:pt x="3950" y="3259"/>
                  </a:lnTo>
                  <a:lnTo>
                    <a:pt x="4869" y="1658"/>
                  </a:lnTo>
                  <a:cubicBezTo>
                    <a:pt x="4910" y="1586"/>
                    <a:pt x="4905" y="1497"/>
                    <a:pt x="4857" y="1430"/>
                  </a:cubicBezTo>
                  <a:cubicBezTo>
                    <a:pt x="4817" y="1372"/>
                    <a:pt x="4753" y="1340"/>
                    <a:pt x="4685" y="1340"/>
                  </a:cubicBezTo>
                  <a:cubicBezTo>
                    <a:pt x="4672" y="1340"/>
                    <a:pt x="4658" y="1341"/>
                    <a:pt x="4644" y="1344"/>
                  </a:cubicBezTo>
                  <a:lnTo>
                    <a:pt x="3189" y="1626"/>
                  </a:lnTo>
                  <a:lnTo>
                    <a:pt x="2076" y="88"/>
                  </a:lnTo>
                  <a:cubicBezTo>
                    <a:pt x="2035" y="33"/>
                    <a:pt x="1970" y="1"/>
                    <a:pt x="19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2"/>
        </a:solidFill>
        <a:effectLst/>
      </p:bgPr>
    </p:bg>
    <p:spTree>
      <p:nvGrpSpPr>
        <p:cNvPr id="1" name="Shape 64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ext ">
  <p:cSld name="CUSTOM_1">
    <p:spTree>
      <p:nvGrpSpPr>
        <p:cNvPr id="1" name="Shape 698"/>
        <p:cNvGrpSpPr/>
        <p:nvPr/>
      </p:nvGrpSpPr>
      <p:grpSpPr>
        <a:xfrm>
          <a:off x="0" y="0"/>
          <a:ext cx="0" cy="0"/>
          <a:chOff x="0" y="0"/>
          <a:chExt cx="0" cy="0"/>
        </a:xfrm>
      </p:grpSpPr>
      <p:sp>
        <p:nvSpPr>
          <p:cNvPr id="699" name="Google Shape;699;p14"/>
          <p:cNvSpPr/>
          <p:nvPr/>
        </p:nvSpPr>
        <p:spPr>
          <a:xfrm>
            <a:off x="46869" y="45363"/>
            <a:ext cx="9061800" cy="5093425"/>
          </a:xfrm>
          <a:custGeom>
            <a:avLst/>
            <a:gdLst/>
            <a:ahLst/>
            <a:cxnLst/>
            <a:rect l="l" t="t" r="r" b="b"/>
            <a:pathLst>
              <a:path w="362472" h="203737" extrusionOk="0">
                <a:moveTo>
                  <a:pt x="120385" y="11210"/>
                </a:moveTo>
                <a:cubicBezTo>
                  <a:pt x="101390" y="11358"/>
                  <a:pt x="75290" y="6178"/>
                  <a:pt x="58811" y="5290"/>
                </a:cubicBezTo>
                <a:cubicBezTo>
                  <a:pt x="42332" y="4402"/>
                  <a:pt x="31083" y="-384"/>
                  <a:pt x="21511" y="5882"/>
                </a:cubicBezTo>
                <a:cubicBezTo>
                  <a:pt x="11939" y="12148"/>
                  <a:pt x="3256" y="27985"/>
                  <a:pt x="1381" y="42885"/>
                </a:cubicBezTo>
                <a:cubicBezTo>
                  <a:pt x="-494" y="57785"/>
                  <a:pt x="10410" y="79346"/>
                  <a:pt x="10262" y="95282"/>
                </a:cubicBezTo>
                <a:cubicBezTo>
                  <a:pt x="10114" y="111218"/>
                  <a:pt x="1233" y="122172"/>
                  <a:pt x="493" y="138503"/>
                </a:cubicBezTo>
                <a:cubicBezTo>
                  <a:pt x="-247" y="154834"/>
                  <a:pt x="-937" y="182562"/>
                  <a:pt x="5822" y="193268"/>
                </a:cubicBezTo>
                <a:cubicBezTo>
                  <a:pt x="12581" y="203974"/>
                  <a:pt x="17663" y="201853"/>
                  <a:pt x="41049" y="202741"/>
                </a:cubicBezTo>
                <a:cubicBezTo>
                  <a:pt x="64435" y="203629"/>
                  <a:pt x="112688" y="198448"/>
                  <a:pt x="146139" y="198596"/>
                </a:cubicBezTo>
                <a:cubicBezTo>
                  <a:pt x="179590" y="198744"/>
                  <a:pt x="214325" y="204468"/>
                  <a:pt x="241757" y="203629"/>
                </a:cubicBezTo>
                <a:cubicBezTo>
                  <a:pt x="269189" y="202790"/>
                  <a:pt x="290897" y="194748"/>
                  <a:pt x="310731" y="193564"/>
                </a:cubicBezTo>
                <a:cubicBezTo>
                  <a:pt x="330565" y="192380"/>
                  <a:pt x="354050" y="205652"/>
                  <a:pt x="360760" y="196524"/>
                </a:cubicBezTo>
                <a:cubicBezTo>
                  <a:pt x="367470" y="187397"/>
                  <a:pt x="351188" y="160409"/>
                  <a:pt x="350991" y="138799"/>
                </a:cubicBezTo>
                <a:cubicBezTo>
                  <a:pt x="350794" y="117189"/>
                  <a:pt x="358491" y="87487"/>
                  <a:pt x="359576" y="66864"/>
                </a:cubicBezTo>
                <a:cubicBezTo>
                  <a:pt x="360662" y="46241"/>
                  <a:pt x="362290" y="26160"/>
                  <a:pt x="357504" y="15059"/>
                </a:cubicBezTo>
                <a:cubicBezTo>
                  <a:pt x="352718" y="3958"/>
                  <a:pt x="350646" y="1787"/>
                  <a:pt x="330861" y="257"/>
                </a:cubicBezTo>
                <a:cubicBezTo>
                  <a:pt x="311076" y="-1272"/>
                  <a:pt x="265143" y="5191"/>
                  <a:pt x="238796" y="5882"/>
                </a:cubicBezTo>
                <a:cubicBezTo>
                  <a:pt x="212450" y="6573"/>
                  <a:pt x="192517" y="3514"/>
                  <a:pt x="172782" y="4402"/>
                </a:cubicBezTo>
                <a:cubicBezTo>
                  <a:pt x="153047" y="5290"/>
                  <a:pt x="139380" y="11062"/>
                  <a:pt x="120385" y="11210"/>
                </a:cubicBezTo>
                <a:close/>
              </a:path>
            </a:pathLst>
          </a:custGeom>
          <a:solidFill>
            <a:schemeClr val="lt1"/>
          </a:solidFill>
          <a:ln>
            <a:noFill/>
          </a:ln>
        </p:spPr>
      </p:sp>
      <p:grpSp>
        <p:nvGrpSpPr>
          <p:cNvPr id="700" name="Google Shape;700;p14"/>
          <p:cNvGrpSpPr/>
          <p:nvPr/>
        </p:nvGrpSpPr>
        <p:grpSpPr>
          <a:xfrm rot="10800000">
            <a:off x="868747" y="581305"/>
            <a:ext cx="7406522" cy="3980926"/>
            <a:chOff x="474750" y="1046400"/>
            <a:chExt cx="6583575" cy="3562350"/>
          </a:xfrm>
        </p:grpSpPr>
        <p:sp>
          <p:nvSpPr>
            <p:cNvPr id="701" name="Google Shape;701;p14"/>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4"/>
            <p:cNvSpPr/>
            <p:nvPr/>
          </p:nvSpPr>
          <p:spPr>
            <a:xfrm>
              <a:off x="1953500" y="2278675"/>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4"/>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4"/>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4"/>
            <p:cNvSpPr/>
            <p:nvPr/>
          </p:nvSpPr>
          <p:spPr>
            <a:xfrm>
              <a:off x="978675" y="1365475"/>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14"/>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4"/>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14"/>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14"/>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14"/>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4"/>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4"/>
            <p:cNvSpPr/>
            <p:nvPr/>
          </p:nvSpPr>
          <p:spPr>
            <a:xfrm>
              <a:off x="4000500" y="2306375"/>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4"/>
            <p:cNvSpPr/>
            <p:nvPr/>
          </p:nvSpPr>
          <p:spPr>
            <a:xfrm>
              <a:off x="1401650" y="1757775"/>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4"/>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14"/>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14"/>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14"/>
            <p:cNvSpPr/>
            <p:nvPr/>
          </p:nvSpPr>
          <p:spPr>
            <a:xfrm>
              <a:off x="4441025" y="4180400"/>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14"/>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14"/>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14"/>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14"/>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14"/>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14"/>
            <p:cNvSpPr/>
            <p:nvPr/>
          </p:nvSpPr>
          <p:spPr>
            <a:xfrm>
              <a:off x="3054825" y="264867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14"/>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14"/>
            <p:cNvSpPr/>
            <p:nvPr/>
          </p:nvSpPr>
          <p:spPr>
            <a:xfrm>
              <a:off x="1594825" y="2922800"/>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14"/>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14"/>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14"/>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14"/>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14"/>
            <p:cNvSpPr/>
            <p:nvPr/>
          </p:nvSpPr>
          <p:spPr>
            <a:xfrm>
              <a:off x="6660650" y="2581700"/>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14"/>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14"/>
            <p:cNvSpPr/>
            <p:nvPr/>
          </p:nvSpPr>
          <p:spPr>
            <a:xfrm>
              <a:off x="6550500" y="1299100"/>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3" name="Google Shape;733;p14"/>
          <p:cNvSpPr txBox="1">
            <a:spLocks noGrp="1"/>
          </p:cNvSpPr>
          <p:nvPr>
            <p:ph type="subTitle" idx="1"/>
          </p:nvPr>
        </p:nvSpPr>
        <p:spPr>
          <a:xfrm>
            <a:off x="5506125" y="1672575"/>
            <a:ext cx="2913000" cy="1154400"/>
          </a:xfrm>
          <a:prstGeom prst="rect">
            <a:avLst/>
          </a:prstGeom>
        </p:spPr>
        <p:txBody>
          <a:bodyPr spcFirstLastPara="1" wrap="square" lIns="91425" tIns="91425" rIns="91425" bIns="91425" anchor="t" anchorCtr="0">
            <a:noAutofit/>
          </a:bodyPr>
          <a:lstStyle>
            <a:lvl1pPr lvl="0" rtl="0">
              <a:lnSpc>
                <a:spcPct val="150000"/>
              </a:lnSpc>
              <a:spcBef>
                <a:spcPts val="0"/>
              </a:spcBef>
              <a:spcAft>
                <a:spcPts val="0"/>
              </a:spcAft>
              <a:buSzPts val="1400"/>
              <a:buChar char="●"/>
              <a:defRPr/>
            </a:lvl1pPr>
            <a:lvl2pPr lvl="1" algn="r" rtl="0">
              <a:lnSpc>
                <a:spcPct val="150000"/>
              </a:lnSpc>
              <a:spcBef>
                <a:spcPts val="0"/>
              </a:spcBef>
              <a:spcAft>
                <a:spcPts val="0"/>
              </a:spcAft>
              <a:buSzPts val="1400"/>
              <a:buChar char="○"/>
              <a:defRPr/>
            </a:lvl2pPr>
            <a:lvl3pPr lvl="2" algn="r" rtl="0">
              <a:lnSpc>
                <a:spcPct val="150000"/>
              </a:lnSpc>
              <a:spcBef>
                <a:spcPts val="0"/>
              </a:spcBef>
              <a:spcAft>
                <a:spcPts val="0"/>
              </a:spcAft>
              <a:buSzPts val="1400"/>
              <a:buChar char="■"/>
              <a:defRPr/>
            </a:lvl3pPr>
            <a:lvl4pPr lvl="3" algn="r" rtl="0">
              <a:lnSpc>
                <a:spcPct val="150000"/>
              </a:lnSpc>
              <a:spcBef>
                <a:spcPts val="0"/>
              </a:spcBef>
              <a:spcAft>
                <a:spcPts val="0"/>
              </a:spcAft>
              <a:buSzPts val="1400"/>
              <a:buChar char="●"/>
              <a:defRPr/>
            </a:lvl4pPr>
            <a:lvl5pPr lvl="4" algn="r" rtl="0">
              <a:lnSpc>
                <a:spcPct val="150000"/>
              </a:lnSpc>
              <a:spcBef>
                <a:spcPts val="0"/>
              </a:spcBef>
              <a:spcAft>
                <a:spcPts val="0"/>
              </a:spcAft>
              <a:buSzPts val="1400"/>
              <a:buChar char="○"/>
              <a:defRPr/>
            </a:lvl5pPr>
            <a:lvl6pPr lvl="5" algn="r" rtl="0">
              <a:lnSpc>
                <a:spcPct val="150000"/>
              </a:lnSpc>
              <a:spcBef>
                <a:spcPts val="0"/>
              </a:spcBef>
              <a:spcAft>
                <a:spcPts val="0"/>
              </a:spcAft>
              <a:buSzPts val="1400"/>
              <a:buChar char="■"/>
              <a:defRPr/>
            </a:lvl6pPr>
            <a:lvl7pPr lvl="6" algn="r" rtl="0">
              <a:lnSpc>
                <a:spcPct val="150000"/>
              </a:lnSpc>
              <a:spcBef>
                <a:spcPts val="0"/>
              </a:spcBef>
              <a:spcAft>
                <a:spcPts val="0"/>
              </a:spcAft>
              <a:buSzPts val="1400"/>
              <a:buChar char="●"/>
              <a:defRPr/>
            </a:lvl7pPr>
            <a:lvl8pPr lvl="7" algn="r" rtl="0">
              <a:lnSpc>
                <a:spcPct val="150000"/>
              </a:lnSpc>
              <a:spcBef>
                <a:spcPts val="0"/>
              </a:spcBef>
              <a:spcAft>
                <a:spcPts val="0"/>
              </a:spcAft>
              <a:buSzPts val="1400"/>
              <a:buChar char="○"/>
              <a:defRPr/>
            </a:lvl8pPr>
            <a:lvl9pPr lvl="8" algn="r" rtl="0">
              <a:lnSpc>
                <a:spcPct val="150000"/>
              </a:lnSpc>
              <a:spcBef>
                <a:spcPts val="0"/>
              </a:spcBef>
              <a:spcAft>
                <a:spcPts val="0"/>
              </a:spcAft>
              <a:buSzPts val="1400"/>
              <a:buChar char="■"/>
              <a:defRPr/>
            </a:lvl9pPr>
          </a:lstStyle>
          <a:p>
            <a:endParaRPr/>
          </a:p>
        </p:txBody>
      </p:sp>
      <p:sp>
        <p:nvSpPr>
          <p:cNvPr id="734" name="Google Shape;734;p14"/>
          <p:cNvSpPr txBox="1">
            <a:spLocks noGrp="1"/>
          </p:cNvSpPr>
          <p:nvPr>
            <p:ph type="title"/>
          </p:nvPr>
        </p:nvSpPr>
        <p:spPr>
          <a:xfrm>
            <a:off x="715100" y="539500"/>
            <a:ext cx="7704000" cy="5727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algn="r" rtl="0">
              <a:spcBef>
                <a:spcPts val="0"/>
              </a:spcBef>
              <a:spcAft>
                <a:spcPts val="0"/>
              </a:spcAft>
              <a:buSzPts val="3300"/>
              <a:buNone/>
              <a:defRPr/>
            </a:lvl2pPr>
            <a:lvl3pPr lvl="2" algn="r" rtl="0">
              <a:spcBef>
                <a:spcPts val="0"/>
              </a:spcBef>
              <a:spcAft>
                <a:spcPts val="0"/>
              </a:spcAft>
              <a:buSzPts val="3300"/>
              <a:buNone/>
              <a:defRPr/>
            </a:lvl3pPr>
            <a:lvl4pPr lvl="3" algn="r" rtl="0">
              <a:spcBef>
                <a:spcPts val="0"/>
              </a:spcBef>
              <a:spcAft>
                <a:spcPts val="0"/>
              </a:spcAft>
              <a:buSzPts val="3300"/>
              <a:buNone/>
              <a:defRPr/>
            </a:lvl4pPr>
            <a:lvl5pPr lvl="4" algn="r" rtl="0">
              <a:spcBef>
                <a:spcPts val="0"/>
              </a:spcBef>
              <a:spcAft>
                <a:spcPts val="0"/>
              </a:spcAft>
              <a:buSzPts val="3300"/>
              <a:buNone/>
              <a:defRPr/>
            </a:lvl5pPr>
            <a:lvl6pPr lvl="5" algn="r" rtl="0">
              <a:spcBef>
                <a:spcPts val="0"/>
              </a:spcBef>
              <a:spcAft>
                <a:spcPts val="0"/>
              </a:spcAft>
              <a:buSzPts val="3300"/>
              <a:buNone/>
              <a:defRPr/>
            </a:lvl6pPr>
            <a:lvl7pPr lvl="6" algn="r" rtl="0">
              <a:spcBef>
                <a:spcPts val="0"/>
              </a:spcBef>
              <a:spcAft>
                <a:spcPts val="0"/>
              </a:spcAft>
              <a:buSzPts val="3300"/>
              <a:buNone/>
              <a:defRPr/>
            </a:lvl7pPr>
            <a:lvl8pPr lvl="7" algn="r" rtl="0">
              <a:spcBef>
                <a:spcPts val="0"/>
              </a:spcBef>
              <a:spcAft>
                <a:spcPts val="0"/>
              </a:spcAft>
              <a:buSzPts val="3300"/>
              <a:buNone/>
              <a:defRPr/>
            </a:lvl8pPr>
            <a:lvl9pPr lvl="8" algn="r" rtl="0">
              <a:spcBef>
                <a:spcPts val="0"/>
              </a:spcBef>
              <a:spcAft>
                <a:spcPts val="0"/>
              </a:spcAft>
              <a:buSzPts val="3300"/>
              <a:buNone/>
              <a:defRPr/>
            </a:lvl9pPr>
          </a:lstStyle>
          <a:p>
            <a:endParaRPr/>
          </a:p>
        </p:txBody>
      </p:sp>
      <p:sp>
        <p:nvSpPr>
          <p:cNvPr id="735" name="Google Shape;735;p14"/>
          <p:cNvSpPr/>
          <p:nvPr/>
        </p:nvSpPr>
        <p:spPr>
          <a:xfrm>
            <a:off x="-134050" y="-84300"/>
            <a:ext cx="1875025" cy="1820325"/>
          </a:xfrm>
          <a:custGeom>
            <a:avLst/>
            <a:gdLst/>
            <a:ahLst/>
            <a:cxnLst/>
            <a:rect l="l" t="t" r="r" b="b"/>
            <a:pathLst>
              <a:path w="75001" h="72813" extrusionOk="0">
                <a:moveTo>
                  <a:pt x="73096" y="0"/>
                </a:moveTo>
                <a:cubicBezTo>
                  <a:pt x="76343" y="9750"/>
                  <a:pt x="76079" y="25602"/>
                  <a:pt x="66887" y="30198"/>
                </a:cubicBezTo>
                <a:cubicBezTo>
                  <a:pt x="51969" y="37657"/>
                  <a:pt x="31656" y="30540"/>
                  <a:pt x="17780" y="39793"/>
                </a:cubicBezTo>
                <a:cubicBezTo>
                  <a:pt x="7380" y="46729"/>
                  <a:pt x="12501" y="72813"/>
                  <a:pt x="0" y="72813"/>
                </a:cubicBezTo>
              </a:path>
            </a:pathLst>
          </a:custGeom>
          <a:noFill/>
          <a:ln w="9525" cap="flat" cmpd="sng">
            <a:solidFill>
              <a:schemeClr val="accent3"/>
            </a:solidFill>
            <a:prstDash val="dash"/>
            <a:round/>
            <a:headEnd type="none" w="med" len="med"/>
            <a:tailEnd type="none" w="med" len="med"/>
          </a:ln>
        </p:spPr>
      </p:sp>
      <p:sp>
        <p:nvSpPr>
          <p:cNvPr id="736" name="Google Shape;736;p14"/>
          <p:cNvSpPr/>
          <p:nvPr/>
        </p:nvSpPr>
        <p:spPr>
          <a:xfrm>
            <a:off x="7479779" y="-220000"/>
            <a:ext cx="2002875" cy="1799175"/>
          </a:xfrm>
          <a:custGeom>
            <a:avLst/>
            <a:gdLst/>
            <a:ahLst/>
            <a:cxnLst/>
            <a:rect l="l" t="t" r="r" b="b"/>
            <a:pathLst>
              <a:path w="80115" h="71967" extrusionOk="0">
                <a:moveTo>
                  <a:pt x="80115" y="71967"/>
                </a:moveTo>
                <a:cubicBezTo>
                  <a:pt x="70307" y="70007"/>
                  <a:pt x="57329" y="71502"/>
                  <a:pt x="51329" y="63500"/>
                </a:cubicBezTo>
                <a:cubicBezTo>
                  <a:pt x="45290" y="55446"/>
                  <a:pt x="52148" y="38933"/>
                  <a:pt x="43144" y="34431"/>
                </a:cubicBezTo>
                <a:cubicBezTo>
                  <a:pt x="31218" y="28468"/>
                  <a:pt x="16596" y="28156"/>
                  <a:pt x="5609" y="20602"/>
                </a:cubicBezTo>
                <a:cubicBezTo>
                  <a:pt x="-103" y="16675"/>
                  <a:pt x="-2111" y="4906"/>
                  <a:pt x="2786" y="0"/>
                </a:cubicBezTo>
              </a:path>
            </a:pathLst>
          </a:custGeom>
          <a:noFill/>
          <a:ln w="9525" cap="flat" cmpd="sng">
            <a:solidFill>
              <a:schemeClr val="accent3"/>
            </a:solidFill>
            <a:prstDash val="dash"/>
            <a:round/>
            <a:headEnd type="none" w="med" len="med"/>
            <a:tailEnd type="none" w="med" len="med"/>
          </a:ln>
        </p:spPr>
      </p:sp>
      <p:grpSp>
        <p:nvGrpSpPr>
          <p:cNvPr id="737" name="Google Shape;737;p14"/>
          <p:cNvGrpSpPr/>
          <p:nvPr/>
        </p:nvGrpSpPr>
        <p:grpSpPr>
          <a:xfrm>
            <a:off x="247170" y="539497"/>
            <a:ext cx="819210" cy="671212"/>
            <a:chOff x="4959953" y="1917227"/>
            <a:chExt cx="1348272" cy="1104694"/>
          </a:xfrm>
        </p:grpSpPr>
        <p:sp>
          <p:nvSpPr>
            <p:cNvPr id="738" name="Google Shape;738;p14"/>
            <p:cNvSpPr/>
            <p:nvPr/>
          </p:nvSpPr>
          <p:spPr>
            <a:xfrm>
              <a:off x="5404637" y="2499786"/>
              <a:ext cx="894633" cy="327833"/>
            </a:xfrm>
            <a:custGeom>
              <a:avLst/>
              <a:gdLst/>
              <a:ahLst/>
              <a:cxnLst/>
              <a:rect l="l" t="t" r="r" b="b"/>
              <a:pathLst>
                <a:path w="23275" h="8529" extrusionOk="0">
                  <a:moveTo>
                    <a:pt x="21772" y="0"/>
                  </a:moveTo>
                  <a:cubicBezTo>
                    <a:pt x="21687" y="0"/>
                    <a:pt x="21600" y="10"/>
                    <a:pt x="21514" y="31"/>
                  </a:cubicBezTo>
                  <a:lnTo>
                    <a:pt x="1" y="5186"/>
                  </a:lnTo>
                  <a:lnTo>
                    <a:pt x="800" y="8528"/>
                  </a:lnTo>
                  <a:lnTo>
                    <a:pt x="22315" y="3374"/>
                  </a:lnTo>
                  <a:cubicBezTo>
                    <a:pt x="22909" y="3231"/>
                    <a:pt x="23275" y="2635"/>
                    <a:pt x="23132" y="2042"/>
                  </a:cubicBezTo>
                  <a:lnTo>
                    <a:pt x="22847" y="850"/>
                  </a:lnTo>
                  <a:cubicBezTo>
                    <a:pt x="22725" y="342"/>
                    <a:pt x="22272" y="0"/>
                    <a:pt x="217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14"/>
            <p:cNvSpPr/>
            <p:nvPr/>
          </p:nvSpPr>
          <p:spPr>
            <a:xfrm>
              <a:off x="5093716" y="1925376"/>
              <a:ext cx="1118339" cy="752760"/>
            </a:xfrm>
            <a:custGeom>
              <a:avLst/>
              <a:gdLst/>
              <a:ahLst/>
              <a:cxnLst/>
              <a:rect l="l" t="t" r="r" b="b"/>
              <a:pathLst>
                <a:path w="29095" h="19584" extrusionOk="0">
                  <a:moveTo>
                    <a:pt x="7993" y="1"/>
                  </a:moveTo>
                  <a:lnTo>
                    <a:pt x="1" y="1915"/>
                  </a:lnTo>
                  <a:lnTo>
                    <a:pt x="278" y="3077"/>
                  </a:lnTo>
                  <a:lnTo>
                    <a:pt x="6085" y="1686"/>
                  </a:lnTo>
                  <a:lnTo>
                    <a:pt x="10374" y="19583"/>
                  </a:lnTo>
                  <a:lnTo>
                    <a:pt x="29094" y="15098"/>
                  </a:lnTo>
                  <a:lnTo>
                    <a:pt x="27735" y="1101"/>
                  </a:lnTo>
                  <a:lnTo>
                    <a:pt x="28703" y="870"/>
                  </a:lnTo>
                  <a:lnTo>
                    <a:pt x="28517" y="95"/>
                  </a:lnTo>
                  <a:lnTo>
                    <a:pt x="13812" y="3619"/>
                  </a:lnTo>
                  <a:lnTo>
                    <a:pt x="7993"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14"/>
            <p:cNvSpPr/>
            <p:nvPr/>
          </p:nvSpPr>
          <p:spPr>
            <a:xfrm>
              <a:off x="5374271" y="1979611"/>
              <a:ext cx="332177" cy="624148"/>
            </a:xfrm>
            <a:custGeom>
              <a:avLst/>
              <a:gdLst/>
              <a:ahLst/>
              <a:cxnLst/>
              <a:rect l="l" t="t" r="r" b="b"/>
              <a:pathLst>
                <a:path w="8642" h="16238" extrusionOk="0">
                  <a:moveTo>
                    <a:pt x="0" y="1"/>
                  </a:moveTo>
                  <a:lnTo>
                    <a:pt x="3891" y="16238"/>
                  </a:lnTo>
                  <a:lnTo>
                    <a:pt x="8642" y="15099"/>
                  </a:lnTo>
                  <a:lnTo>
                    <a:pt x="5942" y="3828"/>
                  </a:lnTo>
                  <a:lnTo>
                    <a:pt x="0"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14"/>
            <p:cNvSpPr/>
            <p:nvPr/>
          </p:nvSpPr>
          <p:spPr>
            <a:xfrm>
              <a:off x="5644871" y="2073053"/>
              <a:ext cx="286475" cy="477048"/>
            </a:xfrm>
            <a:custGeom>
              <a:avLst/>
              <a:gdLst/>
              <a:ahLst/>
              <a:cxnLst/>
              <a:rect l="l" t="t" r="r" b="b"/>
              <a:pathLst>
                <a:path w="7453" h="12411" extrusionOk="0">
                  <a:moveTo>
                    <a:pt x="4753" y="1"/>
                  </a:moveTo>
                  <a:lnTo>
                    <a:pt x="1" y="1139"/>
                  </a:lnTo>
                  <a:lnTo>
                    <a:pt x="2700" y="12410"/>
                  </a:lnTo>
                  <a:lnTo>
                    <a:pt x="7452" y="11271"/>
                  </a:lnTo>
                  <a:lnTo>
                    <a:pt x="475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14"/>
            <p:cNvSpPr/>
            <p:nvPr/>
          </p:nvSpPr>
          <p:spPr>
            <a:xfrm>
              <a:off x="5869500" y="2007017"/>
              <a:ext cx="286475" cy="489002"/>
            </a:xfrm>
            <a:custGeom>
              <a:avLst/>
              <a:gdLst/>
              <a:ahLst/>
              <a:cxnLst/>
              <a:rect l="l" t="t" r="r" b="b"/>
              <a:pathLst>
                <a:path w="7453" h="12722" extrusionOk="0">
                  <a:moveTo>
                    <a:pt x="6060" y="0"/>
                  </a:moveTo>
                  <a:lnTo>
                    <a:pt x="1" y="1452"/>
                  </a:lnTo>
                  <a:lnTo>
                    <a:pt x="2702" y="12722"/>
                  </a:lnTo>
                  <a:lnTo>
                    <a:pt x="7453" y="11584"/>
                  </a:lnTo>
                  <a:lnTo>
                    <a:pt x="606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14"/>
            <p:cNvSpPr/>
            <p:nvPr/>
          </p:nvSpPr>
          <p:spPr>
            <a:xfrm>
              <a:off x="4968102" y="2043879"/>
              <a:ext cx="538625" cy="876529"/>
            </a:xfrm>
            <a:custGeom>
              <a:avLst/>
              <a:gdLst/>
              <a:ahLst/>
              <a:cxnLst/>
              <a:rect l="l" t="t" r="r" b="b"/>
              <a:pathLst>
                <a:path w="14013" h="22804" extrusionOk="0">
                  <a:moveTo>
                    <a:pt x="7752" y="1"/>
                  </a:moveTo>
                  <a:cubicBezTo>
                    <a:pt x="7606" y="1"/>
                    <a:pt x="7459" y="18"/>
                    <a:pt x="7311" y="53"/>
                  </a:cubicBezTo>
                  <a:lnTo>
                    <a:pt x="3156" y="1049"/>
                  </a:lnTo>
                  <a:cubicBezTo>
                    <a:pt x="2091" y="1305"/>
                    <a:pt x="1301" y="2199"/>
                    <a:pt x="1180" y="3288"/>
                  </a:cubicBezTo>
                  <a:lnTo>
                    <a:pt x="34" y="13582"/>
                  </a:lnTo>
                  <a:cubicBezTo>
                    <a:pt x="1" y="13881"/>
                    <a:pt x="20" y="14182"/>
                    <a:pt x="90" y="14475"/>
                  </a:cubicBezTo>
                  <a:lnTo>
                    <a:pt x="2085" y="22804"/>
                  </a:lnTo>
                  <a:lnTo>
                    <a:pt x="14013" y="19946"/>
                  </a:lnTo>
                  <a:lnTo>
                    <a:pt x="9582" y="1446"/>
                  </a:lnTo>
                  <a:cubicBezTo>
                    <a:pt x="9375" y="582"/>
                    <a:pt x="8603" y="1"/>
                    <a:pt x="775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14"/>
            <p:cNvSpPr/>
            <p:nvPr/>
          </p:nvSpPr>
          <p:spPr>
            <a:xfrm>
              <a:off x="4978864" y="2625899"/>
              <a:ext cx="67112" cy="122962"/>
            </a:xfrm>
            <a:custGeom>
              <a:avLst/>
              <a:gdLst/>
              <a:ahLst/>
              <a:cxnLst/>
              <a:rect l="l" t="t" r="r" b="b"/>
              <a:pathLst>
                <a:path w="1746" h="3199" extrusionOk="0">
                  <a:moveTo>
                    <a:pt x="587" y="0"/>
                  </a:moveTo>
                  <a:cubicBezTo>
                    <a:pt x="536" y="0"/>
                    <a:pt x="484" y="6"/>
                    <a:pt x="433" y="19"/>
                  </a:cubicBezTo>
                  <a:lnTo>
                    <a:pt x="0" y="122"/>
                  </a:lnTo>
                  <a:lnTo>
                    <a:pt x="737" y="3198"/>
                  </a:lnTo>
                  <a:lnTo>
                    <a:pt x="1171" y="3095"/>
                  </a:lnTo>
                  <a:cubicBezTo>
                    <a:pt x="1527" y="3009"/>
                    <a:pt x="1745" y="2653"/>
                    <a:pt x="1660" y="2297"/>
                  </a:cubicBezTo>
                  <a:lnTo>
                    <a:pt x="1231" y="508"/>
                  </a:lnTo>
                  <a:cubicBezTo>
                    <a:pt x="1158" y="204"/>
                    <a:pt x="887" y="0"/>
                    <a:pt x="58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5" name="Google Shape;745;p14"/>
            <p:cNvSpPr/>
            <p:nvPr/>
          </p:nvSpPr>
          <p:spPr>
            <a:xfrm>
              <a:off x="5025335" y="2106916"/>
              <a:ext cx="342401" cy="449949"/>
            </a:xfrm>
            <a:custGeom>
              <a:avLst/>
              <a:gdLst/>
              <a:ahLst/>
              <a:cxnLst/>
              <a:rect l="l" t="t" r="r" b="b"/>
              <a:pathLst>
                <a:path w="8908" h="11706" extrusionOk="0">
                  <a:moveTo>
                    <a:pt x="5276" y="1"/>
                  </a:moveTo>
                  <a:cubicBezTo>
                    <a:pt x="5151" y="1"/>
                    <a:pt x="5023" y="16"/>
                    <a:pt x="4896" y="46"/>
                  </a:cubicBezTo>
                  <a:lnTo>
                    <a:pt x="2159" y="713"/>
                  </a:lnTo>
                  <a:cubicBezTo>
                    <a:pt x="1502" y="874"/>
                    <a:pt x="1015" y="1428"/>
                    <a:pt x="943" y="2103"/>
                  </a:cubicBezTo>
                  <a:lnTo>
                    <a:pt x="105" y="9928"/>
                  </a:lnTo>
                  <a:cubicBezTo>
                    <a:pt x="1" y="10900"/>
                    <a:pt x="773" y="11706"/>
                    <a:pt x="1697" y="11706"/>
                  </a:cubicBezTo>
                  <a:cubicBezTo>
                    <a:pt x="1821" y="11706"/>
                    <a:pt x="1948" y="11691"/>
                    <a:pt x="2075" y="11661"/>
                  </a:cubicBezTo>
                  <a:lnTo>
                    <a:pt x="7503" y="10359"/>
                  </a:lnTo>
                  <a:cubicBezTo>
                    <a:pt x="8376" y="10150"/>
                    <a:pt x="8908" y="9267"/>
                    <a:pt x="8683" y="8398"/>
                  </a:cubicBezTo>
                  <a:lnTo>
                    <a:pt x="6831" y="1206"/>
                  </a:lnTo>
                  <a:cubicBezTo>
                    <a:pt x="6644" y="482"/>
                    <a:pt x="5992" y="1"/>
                    <a:pt x="527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14"/>
            <p:cNvSpPr/>
            <p:nvPr/>
          </p:nvSpPr>
          <p:spPr>
            <a:xfrm>
              <a:off x="5018801" y="2098844"/>
              <a:ext cx="352933" cy="466170"/>
            </a:xfrm>
            <a:custGeom>
              <a:avLst/>
              <a:gdLst/>
              <a:ahLst/>
              <a:cxnLst/>
              <a:rect l="l" t="t" r="r" b="b"/>
              <a:pathLst>
                <a:path w="9182" h="12128" extrusionOk="0">
                  <a:moveTo>
                    <a:pt x="5443" y="423"/>
                  </a:moveTo>
                  <a:cubicBezTo>
                    <a:pt x="6064" y="423"/>
                    <a:pt x="6635" y="842"/>
                    <a:pt x="6796" y="1468"/>
                  </a:cubicBezTo>
                  <a:lnTo>
                    <a:pt x="8648" y="8658"/>
                  </a:lnTo>
                  <a:cubicBezTo>
                    <a:pt x="8743" y="9024"/>
                    <a:pt x="8687" y="9402"/>
                    <a:pt x="8493" y="9725"/>
                  </a:cubicBezTo>
                  <a:cubicBezTo>
                    <a:pt x="8299" y="10048"/>
                    <a:pt x="7991" y="10275"/>
                    <a:pt x="7624" y="10363"/>
                  </a:cubicBezTo>
                  <a:lnTo>
                    <a:pt x="2196" y="11663"/>
                  </a:lnTo>
                  <a:cubicBezTo>
                    <a:pt x="2086" y="11689"/>
                    <a:pt x="1975" y="11702"/>
                    <a:pt x="1865" y="11702"/>
                  </a:cubicBezTo>
                  <a:cubicBezTo>
                    <a:pt x="1532" y="11702"/>
                    <a:pt x="1210" y="11582"/>
                    <a:pt x="951" y="11355"/>
                  </a:cubicBezTo>
                  <a:cubicBezTo>
                    <a:pt x="607" y="11051"/>
                    <a:pt x="436" y="10616"/>
                    <a:pt x="486" y="10160"/>
                  </a:cubicBezTo>
                  <a:lnTo>
                    <a:pt x="1324" y="2334"/>
                  </a:lnTo>
                  <a:cubicBezTo>
                    <a:pt x="1387" y="1752"/>
                    <a:pt x="1811" y="1268"/>
                    <a:pt x="2379" y="1127"/>
                  </a:cubicBezTo>
                  <a:lnTo>
                    <a:pt x="5116" y="462"/>
                  </a:lnTo>
                  <a:cubicBezTo>
                    <a:pt x="5225" y="436"/>
                    <a:pt x="5335" y="423"/>
                    <a:pt x="5443" y="423"/>
                  </a:cubicBezTo>
                  <a:close/>
                  <a:moveTo>
                    <a:pt x="5441" y="1"/>
                  </a:moveTo>
                  <a:cubicBezTo>
                    <a:pt x="5301" y="1"/>
                    <a:pt x="5159" y="17"/>
                    <a:pt x="5017" y="52"/>
                  </a:cubicBezTo>
                  <a:lnTo>
                    <a:pt x="2279" y="718"/>
                  </a:lnTo>
                  <a:cubicBezTo>
                    <a:pt x="1537" y="899"/>
                    <a:pt x="983" y="1532"/>
                    <a:pt x="902" y="2290"/>
                  </a:cubicBezTo>
                  <a:lnTo>
                    <a:pt x="64" y="10115"/>
                  </a:lnTo>
                  <a:cubicBezTo>
                    <a:pt x="1" y="10710"/>
                    <a:pt x="222" y="11278"/>
                    <a:pt x="671" y="11674"/>
                  </a:cubicBezTo>
                  <a:cubicBezTo>
                    <a:pt x="1009" y="11971"/>
                    <a:pt x="1428" y="12127"/>
                    <a:pt x="1863" y="12127"/>
                  </a:cubicBezTo>
                  <a:cubicBezTo>
                    <a:pt x="2007" y="12127"/>
                    <a:pt x="2151" y="12111"/>
                    <a:pt x="2293" y="12078"/>
                  </a:cubicBezTo>
                  <a:lnTo>
                    <a:pt x="7721" y="10776"/>
                  </a:lnTo>
                  <a:cubicBezTo>
                    <a:pt x="8199" y="10663"/>
                    <a:pt x="8602" y="10368"/>
                    <a:pt x="8855" y="9947"/>
                  </a:cubicBezTo>
                  <a:cubicBezTo>
                    <a:pt x="9109" y="9525"/>
                    <a:pt x="9181" y="9031"/>
                    <a:pt x="9058" y="8555"/>
                  </a:cubicBezTo>
                  <a:lnTo>
                    <a:pt x="7205" y="1364"/>
                  </a:lnTo>
                  <a:cubicBezTo>
                    <a:pt x="6996" y="548"/>
                    <a:pt x="6251" y="1"/>
                    <a:pt x="54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14"/>
            <p:cNvSpPr/>
            <p:nvPr/>
          </p:nvSpPr>
          <p:spPr>
            <a:xfrm>
              <a:off x="5314924" y="2525539"/>
              <a:ext cx="71186" cy="32403"/>
            </a:xfrm>
            <a:custGeom>
              <a:avLst/>
              <a:gdLst/>
              <a:ahLst/>
              <a:cxnLst/>
              <a:rect l="l" t="t" r="r" b="b"/>
              <a:pathLst>
                <a:path w="1852" h="843" extrusionOk="0">
                  <a:moveTo>
                    <a:pt x="1751" y="0"/>
                  </a:moveTo>
                  <a:lnTo>
                    <a:pt x="0" y="419"/>
                  </a:lnTo>
                  <a:lnTo>
                    <a:pt x="101" y="842"/>
                  </a:lnTo>
                  <a:lnTo>
                    <a:pt x="1852" y="423"/>
                  </a:lnTo>
                  <a:lnTo>
                    <a:pt x="1751"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8" name="Google Shape;748;p14"/>
            <p:cNvSpPr/>
            <p:nvPr/>
          </p:nvSpPr>
          <p:spPr>
            <a:xfrm>
              <a:off x="4959953" y="1917227"/>
              <a:ext cx="1348272" cy="1104694"/>
            </a:xfrm>
            <a:custGeom>
              <a:avLst/>
              <a:gdLst/>
              <a:ahLst/>
              <a:cxnLst/>
              <a:rect l="l" t="t" r="r" b="b"/>
              <a:pathLst>
                <a:path w="35077" h="28740" extrusionOk="0">
                  <a:moveTo>
                    <a:pt x="33343" y="15368"/>
                  </a:moveTo>
                  <a:cubicBezTo>
                    <a:pt x="33505" y="15368"/>
                    <a:pt x="33665" y="15414"/>
                    <a:pt x="33807" y="15501"/>
                  </a:cubicBezTo>
                  <a:cubicBezTo>
                    <a:pt x="34011" y="15625"/>
                    <a:pt x="34154" y="15823"/>
                    <a:pt x="34210" y="16055"/>
                  </a:cubicBezTo>
                  <a:lnTo>
                    <a:pt x="34495" y="17247"/>
                  </a:lnTo>
                  <a:cubicBezTo>
                    <a:pt x="34611" y="17725"/>
                    <a:pt x="34314" y="18209"/>
                    <a:pt x="33835" y="18324"/>
                  </a:cubicBezTo>
                  <a:lnTo>
                    <a:pt x="31076" y="18985"/>
                  </a:lnTo>
                  <a:cubicBezTo>
                    <a:pt x="30744" y="18035"/>
                    <a:pt x="30102" y="17234"/>
                    <a:pt x="29232" y="16700"/>
                  </a:cubicBezTo>
                  <a:cubicBezTo>
                    <a:pt x="29074" y="16603"/>
                    <a:pt x="28909" y="16520"/>
                    <a:pt x="28743" y="16446"/>
                  </a:cubicBezTo>
                  <a:lnTo>
                    <a:pt x="33133" y="15394"/>
                  </a:lnTo>
                  <a:cubicBezTo>
                    <a:pt x="33203" y="15377"/>
                    <a:pt x="33273" y="15368"/>
                    <a:pt x="33343" y="15368"/>
                  </a:cubicBezTo>
                  <a:close/>
                  <a:moveTo>
                    <a:pt x="11435" y="439"/>
                  </a:moveTo>
                  <a:lnTo>
                    <a:pt x="17178" y="4010"/>
                  </a:lnTo>
                  <a:cubicBezTo>
                    <a:pt x="17212" y="4031"/>
                    <a:pt x="17250" y="4042"/>
                    <a:pt x="17290" y="4042"/>
                  </a:cubicBezTo>
                  <a:cubicBezTo>
                    <a:pt x="17306" y="4042"/>
                    <a:pt x="17323" y="4040"/>
                    <a:pt x="17340" y="4036"/>
                  </a:cubicBezTo>
                  <a:lnTo>
                    <a:pt x="31840" y="562"/>
                  </a:lnTo>
                  <a:lnTo>
                    <a:pt x="31927" y="924"/>
                  </a:lnTo>
                  <a:lnTo>
                    <a:pt x="31164" y="1106"/>
                  </a:lnTo>
                  <a:cubicBezTo>
                    <a:pt x="31063" y="1131"/>
                    <a:pt x="30993" y="1228"/>
                    <a:pt x="31003" y="1333"/>
                  </a:cubicBezTo>
                  <a:lnTo>
                    <a:pt x="32344" y="15145"/>
                  </a:lnTo>
                  <a:lnTo>
                    <a:pt x="28008" y="16184"/>
                  </a:lnTo>
                  <a:cubicBezTo>
                    <a:pt x="27661" y="16096"/>
                    <a:pt x="27303" y="16052"/>
                    <a:pt x="26943" y="16052"/>
                  </a:cubicBezTo>
                  <a:cubicBezTo>
                    <a:pt x="26601" y="16052"/>
                    <a:pt x="26256" y="16092"/>
                    <a:pt x="25914" y="16174"/>
                  </a:cubicBezTo>
                  <a:cubicBezTo>
                    <a:pt x="25213" y="16342"/>
                    <a:pt x="24578" y="16673"/>
                    <a:pt x="24051" y="17135"/>
                  </a:cubicBezTo>
                  <a:lnTo>
                    <a:pt x="14011" y="19541"/>
                  </a:lnTo>
                  <a:lnTo>
                    <a:pt x="12678" y="13979"/>
                  </a:lnTo>
                  <a:lnTo>
                    <a:pt x="13243" y="13842"/>
                  </a:lnTo>
                  <a:lnTo>
                    <a:pt x="11463" y="6414"/>
                  </a:lnTo>
                  <a:lnTo>
                    <a:pt x="10896" y="6550"/>
                  </a:lnTo>
                  <a:lnTo>
                    <a:pt x="10161" y="3481"/>
                  </a:lnTo>
                  <a:cubicBezTo>
                    <a:pt x="10220" y="3252"/>
                    <a:pt x="10398" y="3058"/>
                    <a:pt x="10645" y="2999"/>
                  </a:cubicBezTo>
                  <a:lnTo>
                    <a:pt x="10480" y="2313"/>
                  </a:lnTo>
                  <a:lnTo>
                    <a:pt x="9914" y="2448"/>
                  </a:lnTo>
                  <a:lnTo>
                    <a:pt x="9771" y="1848"/>
                  </a:lnTo>
                  <a:cubicBezTo>
                    <a:pt x="9757" y="1794"/>
                    <a:pt x="9722" y="1747"/>
                    <a:pt x="9675" y="1717"/>
                  </a:cubicBezTo>
                  <a:cubicBezTo>
                    <a:pt x="9642" y="1696"/>
                    <a:pt x="9602" y="1686"/>
                    <a:pt x="9564" y="1686"/>
                  </a:cubicBezTo>
                  <a:cubicBezTo>
                    <a:pt x="9547" y="1686"/>
                    <a:pt x="9530" y="1687"/>
                    <a:pt x="9514" y="1691"/>
                  </a:cubicBezTo>
                  <a:lnTo>
                    <a:pt x="3913" y="3033"/>
                  </a:lnTo>
                  <a:lnTo>
                    <a:pt x="3733" y="2285"/>
                  </a:lnTo>
                  <a:lnTo>
                    <a:pt x="11435" y="439"/>
                  </a:lnTo>
                  <a:close/>
                  <a:moveTo>
                    <a:pt x="1080" y="18649"/>
                  </a:moveTo>
                  <a:cubicBezTo>
                    <a:pt x="1284" y="18649"/>
                    <a:pt x="1469" y="18788"/>
                    <a:pt x="1517" y="18993"/>
                  </a:cubicBezTo>
                  <a:lnTo>
                    <a:pt x="1947" y="20783"/>
                  </a:lnTo>
                  <a:cubicBezTo>
                    <a:pt x="2005" y="21024"/>
                    <a:pt x="1855" y="21268"/>
                    <a:pt x="1615" y="21325"/>
                  </a:cubicBezTo>
                  <a:lnTo>
                    <a:pt x="1386" y="21381"/>
                  </a:lnTo>
                  <a:lnTo>
                    <a:pt x="972" y="19655"/>
                  </a:lnTo>
                  <a:lnTo>
                    <a:pt x="747" y="18716"/>
                  </a:lnTo>
                  <a:lnTo>
                    <a:pt x="975" y="18661"/>
                  </a:lnTo>
                  <a:cubicBezTo>
                    <a:pt x="1010" y="18653"/>
                    <a:pt x="1046" y="18649"/>
                    <a:pt x="1080" y="18649"/>
                  </a:cubicBezTo>
                  <a:close/>
                  <a:moveTo>
                    <a:pt x="23515" y="17698"/>
                  </a:moveTo>
                  <a:lnTo>
                    <a:pt x="23515" y="17698"/>
                  </a:lnTo>
                  <a:cubicBezTo>
                    <a:pt x="23401" y="17840"/>
                    <a:pt x="23293" y="17988"/>
                    <a:pt x="23196" y="18147"/>
                  </a:cubicBezTo>
                  <a:cubicBezTo>
                    <a:pt x="22662" y="19017"/>
                    <a:pt x="22453" y="20022"/>
                    <a:pt x="22587" y="21019"/>
                  </a:cubicBezTo>
                  <a:lnTo>
                    <a:pt x="21220" y="21346"/>
                  </a:lnTo>
                  <a:lnTo>
                    <a:pt x="20622" y="19209"/>
                  </a:lnTo>
                  <a:cubicBezTo>
                    <a:pt x="20563" y="19000"/>
                    <a:pt x="20375" y="18861"/>
                    <a:pt x="20166" y="18861"/>
                  </a:cubicBezTo>
                  <a:cubicBezTo>
                    <a:pt x="20131" y="18861"/>
                    <a:pt x="20095" y="18865"/>
                    <a:pt x="20059" y="18873"/>
                  </a:cubicBezTo>
                  <a:lnTo>
                    <a:pt x="14789" y="20064"/>
                  </a:lnTo>
                  <a:cubicBezTo>
                    <a:pt x="14664" y="20093"/>
                    <a:pt x="14557" y="20167"/>
                    <a:pt x="14490" y="20276"/>
                  </a:cubicBezTo>
                  <a:cubicBezTo>
                    <a:pt x="14423" y="20385"/>
                    <a:pt x="14402" y="20513"/>
                    <a:pt x="14432" y="20638"/>
                  </a:cubicBezTo>
                  <a:lnTo>
                    <a:pt x="14708" y="21790"/>
                  </a:lnTo>
                  <a:cubicBezTo>
                    <a:pt x="14545" y="21706"/>
                    <a:pt x="14415" y="21556"/>
                    <a:pt x="14369" y="21360"/>
                  </a:cubicBezTo>
                  <a:lnTo>
                    <a:pt x="14035" y="19970"/>
                  </a:lnTo>
                  <a:lnTo>
                    <a:pt x="23515" y="17698"/>
                  </a:lnTo>
                  <a:close/>
                  <a:moveTo>
                    <a:pt x="20166" y="19286"/>
                  </a:moveTo>
                  <a:cubicBezTo>
                    <a:pt x="20187" y="19286"/>
                    <a:pt x="20208" y="19302"/>
                    <a:pt x="20214" y="19323"/>
                  </a:cubicBezTo>
                  <a:lnTo>
                    <a:pt x="20808" y="21445"/>
                  </a:lnTo>
                  <a:lnTo>
                    <a:pt x="15373" y="22747"/>
                  </a:lnTo>
                  <a:lnTo>
                    <a:pt x="15322" y="22536"/>
                  </a:lnTo>
                  <a:lnTo>
                    <a:pt x="15328" y="22535"/>
                  </a:lnTo>
                  <a:lnTo>
                    <a:pt x="15163" y="21848"/>
                  </a:lnTo>
                  <a:cubicBezTo>
                    <a:pt x="15162" y="21848"/>
                    <a:pt x="15160" y="21848"/>
                    <a:pt x="15159" y="21850"/>
                  </a:cubicBezTo>
                  <a:lnTo>
                    <a:pt x="14845" y="20540"/>
                  </a:lnTo>
                  <a:cubicBezTo>
                    <a:pt x="14840" y="20523"/>
                    <a:pt x="14846" y="20509"/>
                    <a:pt x="14851" y="20502"/>
                  </a:cubicBezTo>
                  <a:cubicBezTo>
                    <a:pt x="14856" y="20493"/>
                    <a:pt x="14866" y="20482"/>
                    <a:pt x="14883" y="20478"/>
                  </a:cubicBezTo>
                  <a:lnTo>
                    <a:pt x="20153" y="19287"/>
                  </a:lnTo>
                  <a:cubicBezTo>
                    <a:pt x="20157" y="19286"/>
                    <a:pt x="20161" y="19286"/>
                    <a:pt x="20166" y="19286"/>
                  </a:cubicBezTo>
                  <a:close/>
                  <a:moveTo>
                    <a:pt x="14912" y="22634"/>
                  </a:moveTo>
                  <a:lnTo>
                    <a:pt x="14963" y="22845"/>
                  </a:lnTo>
                  <a:lnTo>
                    <a:pt x="14383" y="22984"/>
                  </a:lnTo>
                  <a:lnTo>
                    <a:pt x="14322" y="22730"/>
                  </a:lnTo>
                  <a:lnTo>
                    <a:pt x="14322" y="22730"/>
                  </a:lnTo>
                  <a:cubicBezTo>
                    <a:pt x="14351" y="22734"/>
                    <a:pt x="14380" y="22736"/>
                    <a:pt x="14409" y="22736"/>
                  </a:cubicBezTo>
                  <a:cubicBezTo>
                    <a:pt x="14459" y="22736"/>
                    <a:pt x="14509" y="22730"/>
                    <a:pt x="14560" y="22717"/>
                  </a:cubicBezTo>
                  <a:lnTo>
                    <a:pt x="14912" y="22634"/>
                  </a:lnTo>
                  <a:close/>
                  <a:moveTo>
                    <a:pt x="20922" y="21854"/>
                  </a:moveTo>
                  <a:lnTo>
                    <a:pt x="21195" y="22826"/>
                  </a:lnTo>
                  <a:cubicBezTo>
                    <a:pt x="21200" y="22844"/>
                    <a:pt x="21195" y="22857"/>
                    <a:pt x="21190" y="22866"/>
                  </a:cubicBezTo>
                  <a:cubicBezTo>
                    <a:pt x="21184" y="22876"/>
                    <a:pt x="21175" y="22886"/>
                    <a:pt x="21157" y="22890"/>
                  </a:cubicBezTo>
                  <a:lnTo>
                    <a:pt x="15769" y="24180"/>
                  </a:lnTo>
                  <a:cubicBezTo>
                    <a:pt x="15766" y="24181"/>
                    <a:pt x="15762" y="24182"/>
                    <a:pt x="15759" y="24182"/>
                  </a:cubicBezTo>
                  <a:cubicBezTo>
                    <a:pt x="15737" y="24182"/>
                    <a:pt x="15712" y="24162"/>
                    <a:pt x="15707" y="24143"/>
                  </a:cubicBezTo>
                  <a:lnTo>
                    <a:pt x="15471" y="23160"/>
                  </a:lnTo>
                  <a:lnTo>
                    <a:pt x="20922" y="21854"/>
                  </a:lnTo>
                  <a:close/>
                  <a:moveTo>
                    <a:pt x="7961" y="3507"/>
                  </a:moveTo>
                  <a:cubicBezTo>
                    <a:pt x="8701" y="3507"/>
                    <a:pt x="9375" y="4003"/>
                    <a:pt x="9574" y="4744"/>
                  </a:cubicBezTo>
                  <a:lnTo>
                    <a:pt x="10055" y="6750"/>
                  </a:lnTo>
                  <a:lnTo>
                    <a:pt x="9506" y="6883"/>
                  </a:lnTo>
                  <a:lnTo>
                    <a:pt x="11456" y="14270"/>
                  </a:lnTo>
                  <a:lnTo>
                    <a:pt x="11836" y="14180"/>
                  </a:lnTo>
                  <a:lnTo>
                    <a:pt x="13765" y="22231"/>
                  </a:lnTo>
                  <a:cubicBezTo>
                    <a:pt x="13766" y="22239"/>
                    <a:pt x="13770" y="22246"/>
                    <a:pt x="13773" y="22252"/>
                  </a:cubicBezTo>
                  <a:lnTo>
                    <a:pt x="13972" y="23083"/>
                  </a:lnTo>
                  <a:lnTo>
                    <a:pt x="13809" y="23123"/>
                  </a:lnTo>
                  <a:cubicBezTo>
                    <a:pt x="13504" y="22073"/>
                    <a:pt x="12834" y="21183"/>
                    <a:pt x="11895" y="20607"/>
                  </a:cubicBezTo>
                  <a:cubicBezTo>
                    <a:pt x="11195" y="20178"/>
                    <a:pt x="10407" y="19958"/>
                    <a:pt x="9606" y="19958"/>
                  </a:cubicBezTo>
                  <a:cubicBezTo>
                    <a:pt x="9264" y="19958"/>
                    <a:pt x="8919" y="19998"/>
                    <a:pt x="8577" y="20080"/>
                  </a:cubicBezTo>
                  <a:cubicBezTo>
                    <a:pt x="6294" y="20627"/>
                    <a:pt x="4862" y="22880"/>
                    <a:pt x="5293" y="25163"/>
                  </a:cubicBezTo>
                  <a:lnTo>
                    <a:pt x="2457" y="25843"/>
                  </a:lnTo>
                  <a:lnTo>
                    <a:pt x="2453" y="25838"/>
                  </a:lnTo>
                  <a:lnTo>
                    <a:pt x="4813" y="25272"/>
                  </a:lnTo>
                  <a:cubicBezTo>
                    <a:pt x="4927" y="25245"/>
                    <a:pt x="4997" y="25132"/>
                    <a:pt x="4970" y="25017"/>
                  </a:cubicBezTo>
                  <a:lnTo>
                    <a:pt x="4350" y="22425"/>
                  </a:lnTo>
                  <a:cubicBezTo>
                    <a:pt x="4336" y="22370"/>
                    <a:pt x="4301" y="22322"/>
                    <a:pt x="4253" y="22292"/>
                  </a:cubicBezTo>
                  <a:cubicBezTo>
                    <a:pt x="4219" y="22272"/>
                    <a:pt x="4180" y="22261"/>
                    <a:pt x="4140" y="22261"/>
                  </a:cubicBezTo>
                  <a:cubicBezTo>
                    <a:pt x="4124" y="22261"/>
                    <a:pt x="4108" y="22263"/>
                    <a:pt x="4093" y="22266"/>
                  </a:cubicBezTo>
                  <a:lnTo>
                    <a:pt x="1734" y="22831"/>
                  </a:lnTo>
                  <a:lnTo>
                    <a:pt x="1484" y="21790"/>
                  </a:lnTo>
                  <a:lnTo>
                    <a:pt x="1713" y="21737"/>
                  </a:lnTo>
                  <a:cubicBezTo>
                    <a:pt x="2180" y="21624"/>
                    <a:pt x="2470" y="21152"/>
                    <a:pt x="2359" y="20684"/>
                  </a:cubicBezTo>
                  <a:lnTo>
                    <a:pt x="1930" y="18894"/>
                  </a:lnTo>
                  <a:cubicBezTo>
                    <a:pt x="1834" y="18494"/>
                    <a:pt x="1474" y="18224"/>
                    <a:pt x="1078" y="18224"/>
                  </a:cubicBezTo>
                  <a:cubicBezTo>
                    <a:pt x="1011" y="18224"/>
                    <a:pt x="944" y="18232"/>
                    <a:pt x="876" y="18248"/>
                  </a:cubicBezTo>
                  <a:lnTo>
                    <a:pt x="647" y="18302"/>
                  </a:lnTo>
                  <a:lnTo>
                    <a:pt x="508" y="17718"/>
                  </a:lnTo>
                  <a:cubicBezTo>
                    <a:pt x="443" y="17449"/>
                    <a:pt x="426" y="17173"/>
                    <a:pt x="457" y="16898"/>
                  </a:cubicBezTo>
                  <a:lnTo>
                    <a:pt x="1603" y="6603"/>
                  </a:lnTo>
                  <a:cubicBezTo>
                    <a:pt x="1714" y="5607"/>
                    <a:pt x="2443" y="4781"/>
                    <a:pt x="3416" y="4548"/>
                  </a:cubicBezTo>
                  <a:lnTo>
                    <a:pt x="7573" y="3553"/>
                  </a:lnTo>
                  <a:cubicBezTo>
                    <a:pt x="7703" y="3522"/>
                    <a:pt x="7833" y="3507"/>
                    <a:pt x="7961" y="3507"/>
                  </a:cubicBezTo>
                  <a:close/>
                  <a:moveTo>
                    <a:pt x="11475" y="0"/>
                  </a:moveTo>
                  <a:cubicBezTo>
                    <a:pt x="11458" y="0"/>
                    <a:pt x="11441" y="2"/>
                    <a:pt x="11425" y="6"/>
                  </a:cubicBezTo>
                  <a:lnTo>
                    <a:pt x="3431" y="1921"/>
                  </a:lnTo>
                  <a:cubicBezTo>
                    <a:pt x="3317" y="1948"/>
                    <a:pt x="3248" y="2062"/>
                    <a:pt x="3275" y="2177"/>
                  </a:cubicBezTo>
                  <a:lnTo>
                    <a:pt x="3553" y="3338"/>
                  </a:lnTo>
                  <a:cubicBezTo>
                    <a:pt x="3565" y="3393"/>
                    <a:pt x="3601" y="3440"/>
                    <a:pt x="3648" y="3470"/>
                  </a:cubicBezTo>
                  <a:cubicBezTo>
                    <a:pt x="3682" y="3491"/>
                    <a:pt x="3721" y="3501"/>
                    <a:pt x="3760" y="3501"/>
                  </a:cubicBezTo>
                  <a:cubicBezTo>
                    <a:pt x="3776" y="3501"/>
                    <a:pt x="3793" y="3499"/>
                    <a:pt x="3809" y="3496"/>
                  </a:cubicBezTo>
                  <a:lnTo>
                    <a:pt x="9410" y="2153"/>
                  </a:lnTo>
                  <a:lnTo>
                    <a:pt x="9513" y="2586"/>
                  </a:lnTo>
                  <a:cubicBezTo>
                    <a:pt x="9285" y="2733"/>
                    <a:pt x="9159" y="3012"/>
                    <a:pt x="9227" y="3291"/>
                  </a:cubicBezTo>
                  <a:lnTo>
                    <a:pt x="9292" y="3565"/>
                  </a:lnTo>
                  <a:cubicBezTo>
                    <a:pt x="8923" y="3263"/>
                    <a:pt x="8454" y="3086"/>
                    <a:pt x="7962" y="3086"/>
                  </a:cubicBezTo>
                  <a:cubicBezTo>
                    <a:pt x="7801" y="3086"/>
                    <a:pt x="7638" y="3105"/>
                    <a:pt x="7474" y="3144"/>
                  </a:cubicBezTo>
                  <a:lnTo>
                    <a:pt x="3318" y="4139"/>
                  </a:lnTo>
                  <a:cubicBezTo>
                    <a:pt x="2171" y="4413"/>
                    <a:pt x="1314" y="5388"/>
                    <a:pt x="1182" y="6560"/>
                  </a:cubicBezTo>
                  <a:lnTo>
                    <a:pt x="37" y="16855"/>
                  </a:lnTo>
                  <a:cubicBezTo>
                    <a:pt x="1" y="17178"/>
                    <a:pt x="22" y="17503"/>
                    <a:pt x="98" y="17819"/>
                  </a:cubicBezTo>
                  <a:lnTo>
                    <a:pt x="287" y="18611"/>
                  </a:lnTo>
                  <a:lnTo>
                    <a:pt x="562" y="19756"/>
                  </a:lnTo>
                  <a:lnTo>
                    <a:pt x="1324" y="22933"/>
                  </a:lnTo>
                  <a:lnTo>
                    <a:pt x="902" y="23035"/>
                  </a:lnTo>
                  <a:cubicBezTo>
                    <a:pt x="644" y="23097"/>
                    <a:pt x="427" y="23254"/>
                    <a:pt x="289" y="23480"/>
                  </a:cubicBezTo>
                  <a:cubicBezTo>
                    <a:pt x="151" y="23704"/>
                    <a:pt x="108" y="23969"/>
                    <a:pt x="171" y="24227"/>
                  </a:cubicBezTo>
                  <a:lnTo>
                    <a:pt x="429" y="25306"/>
                  </a:lnTo>
                  <a:cubicBezTo>
                    <a:pt x="538" y="25761"/>
                    <a:pt x="944" y="26066"/>
                    <a:pt x="1391" y="26066"/>
                  </a:cubicBezTo>
                  <a:cubicBezTo>
                    <a:pt x="1467" y="26066"/>
                    <a:pt x="1543" y="26056"/>
                    <a:pt x="1621" y="26038"/>
                  </a:cubicBezTo>
                  <a:lnTo>
                    <a:pt x="2042" y="25937"/>
                  </a:lnTo>
                  <a:lnTo>
                    <a:pt x="2092" y="26148"/>
                  </a:lnTo>
                  <a:cubicBezTo>
                    <a:pt x="2106" y="26202"/>
                    <a:pt x="2141" y="26250"/>
                    <a:pt x="2189" y="26280"/>
                  </a:cubicBezTo>
                  <a:cubicBezTo>
                    <a:pt x="2222" y="26300"/>
                    <a:pt x="2261" y="26311"/>
                    <a:pt x="2299" y="26311"/>
                  </a:cubicBezTo>
                  <a:cubicBezTo>
                    <a:pt x="2316" y="26311"/>
                    <a:pt x="2333" y="26310"/>
                    <a:pt x="2349" y="26306"/>
                  </a:cubicBezTo>
                  <a:lnTo>
                    <a:pt x="5390" y="25576"/>
                  </a:lnTo>
                  <a:cubicBezTo>
                    <a:pt x="5942" y="27474"/>
                    <a:pt x="7685" y="28740"/>
                    <a:pt x="9600" y="28740"/>
                  </a:cubicBezTo>
                  <a:cubicBezTo>
                    <a:pt x="9937" y="28740"/>
                    <a:pt x="10280" y="28700"/>
                    <a:pt x="10623" y="28618"/>
                  </a:cubicBezTo>
                  <a:cubicBezTo>
                    <a:pt x="12906" y="28070"/>
                    <a:pt x="14339" y="25818"/>
                    <a:pt x="13907" y="23537"/>
                  </a:cubicBezTo>
                  <a:lnTo>
                    <a:pt x="14277" y="23447"/>
                  </a:lnTo>
                  <a:lnTo>
                    <a:pt x="15062" y="23259"/>
                  </a:lnTo>
                  <a:lnTo>
                    <a:pt x="15297" y="24242"/>
                  </a:lnTo>
                  <a:cubicBezTo>
                    <a:pt x="15327" y="24366"/>
                    <a:pt x="15402" y="24470"/>
                    <a:pt x="15511" y="24537"/>
                  </a:cubicBezTo>
                  <a:cubicBezTo>
                    <a:pt x="15586" y="24583"/>
                    <a:pt x="15671" y="24607"/>
                    <a:pt x="15757" y="24607"/>
                  </a:cubicBezTo>
                  <a:cubicBezTo>
                    <a:pt x="15795" y="24607"/>
                    <a:pt x="15832" y="24603"/>
                    <a:pt x="15869" y="24594"/>
                  </a:cubicBezTo>
                  <a:lnTo>
                    <a:pt x="21255" y="23304"/>
                  </a:lnTo>
                  <a:cubicBezTo>
                    <a:pt x="21382" y="23274"/>
                    <a:pt x="21488" y="23195"/>
                    <a:pt x="21554" y="23082"/>
                  </a:cubicBezTo>
                  <a:cubicBezTo>
                    <a:pt x="21620" y="22970"/>
                    <a:pt x="21636" y="22839"/>
                    <a:pt x="21601" y="22714"/>
                  </a:cubicBezTo>
                  <a:lnTo>
                    <a:pt x="21334" y="21757"/>
                  </a:lnTo>
                  <a:lnTo>
                    <a:pt x="22664" y="21439"/>
                  </a:lnTo>
                  <a:cubicBezTo>
                    <a:pt x="22666" y="21448"/>
                    <a:pt x="22666" y="21456"/>
                    <a:pt x="22669" y="21468"/>
                  </a:cubicBezTo>
                  <a:cubicBezTo>
                    <a:pt x="22941" y="22608"/>
                    <a:pt x="23642" y="23573"/>
                    <a:pt x="24641" y="24185"/>
                  </a:cubicBezTo>
                  <a:cubicBezTo>
                    <a:pt x="25341" y="24614"/>
                    <a:pt x="26129" y="24834"/>
                    <a:pt x="26927" y="24834"/>
                  </a:cubicBezTo>
                  <a:cubicBezTo>
                    <a:pt x="27270" y="24834"/>
                    <a:pt x="27616" y="24794"/>
                    <a:pt x="27958" y="24712"/>
                  </a:cubicBezTo>
                  <a:cubicBezTo>
                    <a:pt x="29099" y="24439"/>
                    <a:pt x="30063" y="23737"/>
                    <a:pt x="30676" y="22738"/>
                  </a:cubicBezTo>
                  <a:cubicBezTo>
                    <a:pt x="31289" y="21739"/>
                    <a:pt x="31477" y="20561"/>
                    <a:pt x="31204" y="19421"/>
                  </a:cubicBezTo>
                  <a:lnTo>
                    <a:pt x="31195" y="19393"/>
                  </a:lnTo>
                  <a:lnTo>
                    <a:pt x="33933" y="18738"/>
                  </a:lnTo>
                  <a:cubicBezTo>
                    <a:pt x="34640" y="18566"/>
                    <a:pt x="35077" y="17855"/>
                    <a:pt x="34908" y="17149"/>
                  </a:cubicBezTo>
                  <a:lnTo>
                    <a:pt x="34622" y="15956"/>
                  </a:lnTo>
                  <a:cubicBezTo>
                    <a:pt x="34541" y="15614"/>
                    <a:pt x="34330" y="15324"/>
                    <a:pt x="34030" y="15140"/>
                  </a:cubicBezTo>
                  <a:cubicBezTo>
                    <a:pt x="33820" y="15012"/>
                    <a:pt x="33584" y="14946"/>
                    <a:pt x="33344" y="14946"/>
                  </a:cubicBezTo>
                  <a:cubicBezTo>
                    <a:pt x="33241" y="14946"/>
                    <a:pt x="33137" y="14959"/>
                    <a:pt x="33035" y="14983"/>
                  </a:cubicBezTo>
                  <a:lnTo>
                    <a:pt x="32762" y="15047"/>
                  </a:lnTo>
                  <a:lnTo>
                    <a:pt x="31444" y="1478"/>
                  </a:lnTo>
                  <a:lnTo>
                    <a:pt x="32233" y="1289"/>
                  </a:lnTo>
                  <a:cubicBezTo>
                    <a:pt x="32347" y="1262"/>
                    <a:pt x="32416" y="1148"/>
                    <a:pt x="32389" y="1033"/>
                  </a:cubicBezTo>
                  <a:lnTo>
                    <a:pt x="32204" y="258"/>
                  </a:lnTo>
                  <a:cubicBezTo>
                    <a:pt x="32192" y="203"/>
                    <a:pt x="32156" y="156"/>
                    <a:pt x="32109" y="126"/>
                  </a:cubicBezTo>
                  <a:cubicBezTo>
                    <a:pt x="32075" y="106"/>
                    <a:pt x="32035" y="95"/>
                    <a:pt x="31995" y="95"/>
                  </a:cubicBezTo>
                  <a:cubicBezTo>
                    <a:pt x="31979" y="95"/>
                    <a:pt x="31964" y="97"/>
                    <a:pt x="31948" y="100"/>
                  </a:cubicBezTo>
                  <a:lnTo>
                    <a:pt x="17329" y="3604"/>
                  </a:lnTo>
                  <a:lnTo>
                    <a:pt x="11586" y="32"/>
                  </a:lnTo>
                  <a:cubicBezTo>
                    <a:pt x="11553" y="11"/>
                    <a:pt x="11514" y="0"/>
                    <a:pt x="114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9" name="Google Shape;749;p14"/>
            <p:cNvSpPr/>
            <p:nvPr/>
          </p:nvSpPr>
          <p:spPr>
            <a:xfrm>
              <a:off x="5895791" y="2612562"/>
              <a:ext cx="199029" cy="180810"/>
            </a:xfrm>
            <a:custGeom>
              <a:avLst/>
              <a:gdLst/>
              <a:ahLst/>
              <a:cxnLst/>
              <a:rect l="l" t="t" r="r" b="b"/>
              <a:pathLst>
                <a:path w="5178" h="4704" extrusionOk="0">
                  <a:moveTo>
                    <a:pt x="2591" y="0"/>
                  </a:moveTo>
                  <a:cubicBezTo>
                    <a:pt x="2410" y="0"/>
                    <a:pt x="2226" y="22"/>
                    <a:pt x="2042" y="66"/>
                  </a:cubicBezTo>
                  <a:cubicBezTo>
                    <a:pt x="780" y="369"/>
                    <a:pt x="1" y="1637"/>
                    <a:pt x="304" y="2900"/>
                  </a:cubicBezTo>
                  <a:cubicBezTo>
                    <a:pt x="562" y="3978"/>
                    <a:pt x="1525" y="4703"/>
                    <a:pt x="2588" y="4703"/>
                  </a:cubicBezTo>
                  <a:cubicBezTo>
                    <a:pt x="2769" y="4703"/>
                    <a:pt x="2954" y="4682"/>
                    <a:pt x="3138" y="4638"/>
                  </a:cubicBezTo>
                  <a:cubicBezTo>
                    <a:pt x="4400" y="4336"/>
                    <a:pt x="5178" y="3065"/>
                    <a:pt x="4876" y="1803"/>
                  </a:cubicBezTo>
                  <a:cubicBezTo>
                    <a:pt x="4617" y="725"/>
                    <a:pt x="3654" y="0"/>
                    <a:pt x="25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14"/>
            <p:cNvSpPr/>
            <p:nvPr/>
          </p:nvSpPr>
          <p:spPr>
            <a:xfrm>
              <a:off x="5229400" y="2762775"/>
              <a:ext cx="199029" cy="180772"/>
            </a:xfrm>
            <a:custGeom>
              <a:avLst/>
              <a:gdLst/>
              <a:ahLst/>
              <a:cxnLst/>
              <a:rect l="l" t="t" r="r" b="b"/>
              <a:pathLst>
                <a:path w="5178" h="4703" extrusionOk="0">
                  <a:moveTo>
                    <a:pt x="2591" y="0"/>
                  </a:moveTo>
                  <a:cubicBezTo>
                    <a:pt x="2410" y="0"/>
                    <a:pt x="2225" y="21"/>
                    <a:pt x="2041" y="66"/>
                  </a:cubicBezTo>
                  <a:cubicBezTo>
                    <a:pt x="779" y="368"/>
                    <a:pt x="0" y="1637"/>
                    <a:pt x="303" y="2900"/>
                  </a:cubicBezTo>
                  <a:cubicBezTo>
                    <a:pt x="561" y="3978"/>
                    <a:pt x="1524" y="4703"/>
                    <a:pt x="2588" y="4703"/>
                  </a:cubicBezTo>
                  <a:cubicBezTo>
                    <a:pt x="2769" y="4703"/>
                    <a:pt x="2953" y="4682"/>
                    <a:pt x="3137" y="4638"/>
                  </a:cubicBezTo>
                  <a:cubicBezTo>
                    <a:pt x="4399" y="4334"/>
                    <a:pt x="5177" y="3065"/>
                    <a:pt x="4875" y="1803"/>
                  </a:cubicBezTo>
                  <a:cubicBezTo>
                    <a:pt x="4616" y="726"/>
                    <a:pt x="3654" y="0"/>
                    <a:pt x="25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1" name="Google Shape;751;p14"/>
            <p:cNvSpPr/>
            <p:nvPr/>
          </p:nvSpPr>
          <p:spPr>
            <a:xfrm>
              <a:off x="5530174" y="2658418"/>
              <a:ext cx="245001" cy="188228"/>
            </a:xfrm>
            <a:custGeom>
              <a:avLst/>
              <a:gdLst/>
              <a:ahLst/>
              <a:cxnLst/>
              <a:rect l="l" t="t" r="r" b="b"/>
              <a:pathLst>
                <a:path w="6374" h="4897" extrusionOk="0">
                  <a:moveTo>
                    <a:pt x="5329" y="0"/>
                  </a:moveTo>
                  <a:cubicBezTo>
                    <a:pt x="5315" y="0"/>
                    <a:pt x="5305" y="5"/>
                    <a:pt x="5305" y="5"/>
                  </a:cubicBezTo>
                  <a:lnTo>
                    <a:pt x="46" y="1193"/>
                  </a:lnTo>
                  <a:cubicBezTo>
                    <a:pt x="17" y="1199"/>
                    <a:pt x="0" y="1226"/>
                    <a:pt x="6" y="1255"/>
                  </a:cubicBezTo>
                  <a:lnTo>
                    <a:pt x="873" y="4861"/>
                  </a:lnTo>
                  <a:cubicBezTo>
                    <a:pt x="889" y="4896"/>
                    <a:pt x="926" y="4897"/>
                    <a:pt x="926" y="4897"/>
                  </a:cubicBezTo>
                  <a:lnTo>
                    <a:pt x="6322" y="3605"/>
                  </a:lnTo>
                  <a:cubicBezTo>
                    <a:pt x="6322" y="3605"/>
                    <a:pt x="6373" y="3593"/>
                    <a:pt x="6360" y="3542"/>
                  </a:cubicBezTo>
                  <a:lnTo>
                    <a:pt x="6304" y="3344"/>
                  </a:lnTo>
                  <a:lnTo>
                    <a:pt x="5375" y="31"/>
                  </a:lnTo>
                  <a:cubicBezTo>
                    <a:pt x="5363" y="6"/>
                    <a:pt x="5344" y="0"/>
                    <a:pt x="532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2" name="Google Shape;752;p14"/>
            <p:cNvSpPr/>
            <p:nvPr/>
          </p:nvSpPr>
          <p:spPr>
            <a:xfrm>
              <a:off x="5550853" y="2702813"/>
              <a:ext cx="21602" cy="19680"/>
            </a:xfrm>
            <a:custGeom>
              <a:avLst/>
              <a:gdLst/>
              <a:ahLst/>
              <a:cxnLst/>
              <a:rect l="l" t="t" r="r" b="b"/>
              <a:pathLst>
                <a:path w="562" h="512" extrusionOk="0">
                  <a:moveTo>
                    <a:pt x="280" y="1"/>
                  </a:moveTo>
                  <a:cubicBezTo>
                    <a:pt x="261" y="1"/>
                    <a:pt x="241" y="3"/>
                    <a:pt x="222" y="8"/>
                  </a:cubicBezTo>
                  <a:cubicBezTo>
                    <a:pt x="84" y="40"/>
                    <a:pt x="0" y="178"/>
                    <a:pt x="32" y="316"/>
                  </a:cubicBezTo>
                  <a:cubicBezTo>
                    <a:pt x="61" y="433"/>
                    <a:pt x="165" y="511"/>
                    <a:pt x="281" y="511"/>
                  </a:cubicBezTo>
                  <a:cubicBezTo>
                    <a:pt x="301" y="511"/>
                    <a:pt x="321" y="509"/>
                    <a:pt x="340" y="504"/>
                  </a:cubicBezTo>
                  <a:cubicBezTo>
                    <a:pt x="477" y="472"/>
                    <a:pt x="562" y="334"/>
                    <a:pt x="529" y="197"/>
                  </a:cubicBezTo>
                  <a:cubicBezTo>
                    <a:pt x="500" y="79"/>
                    <a:pt x="396" y="1"/>
                    <a:pt x="2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14"/>
            <p:cNvSpPr/>
            <p:nvPr/>
          </p:nvSpPr>
          <p:spPr>
            <a:xfrm>
              <a:off x="5559809" y="2740520"/>
              <a:ext cx="21640" cy="19642"/>
            </a:xfrm>
            <a:custGeom>
              <a:avLst/>
              <a:gdLst/>
              <a:ahLst/>
              <a:cxnLst/>
              <a:rect l="l" t="t" r="r" b="b"/>
              <a:pathLst>
                <a:path w="563" h="511" extrusionOk="0">
                  <a:moveTo>
                    <a:pt x="282" y="0"/>
                  </a:moveTo>
                  <a:cubicBezTo>
                    <a:pt x="263" y="0"/>
                    <a:pt x="242" y="3"/>
                    <a:pt x="222" y="7"/>
                  </a:cubicBezTo>
                  <a:cubicBezTo>
                    <a:pt x="86" y="39"/>
                    <a:pt x="1" y="178"/>
                    <a:pt x="34" y="315"/>
                  </a:cubicBezTo>
                  <a:cubicBezTo>
                    <a:pt x="61" y="432"/>
                    <a:pt x="166" y="511"/>
                    <a:pt x="282" y="511"/>
                  </a:cubicBezTo>
                  <a:cubicBezTo>
                    <a:pt x="302" y="511"/>
                    <a:pt x="321" y="508"/>
                    <a:pt x="341" y="504"/>
                  </a:cubicBezTo>
                  <a:cubicBezTo>
                    <a:pt x="479" y="471"/>
                    <a:pt x="563" y="333"/>
                    <a:pt x="531" y="196"/>
                  </a:cubicBezTo>
                  <a:cubicBezTo>
                    <a:pt x="502" y="79"/>
                    <a:pt x="398"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14"/>
            <p:cNvSpPr/>
            <p:nvPr/>
          </p:nvSpPr>
          <p:spPr>
            <a:xfrm>
              <a:off x="5568880" y="2778189"/>
              <a:ext cx="21602" cy="19642"/>
            </a:xfrm>
            <a:custGeom>
              <a:avLst/>
              <a:gdLst/>
              <a:ahLst/>
              <a:cxnLst/>
              <a:rect l="l" t="t" r="r" b="b"/>
              <a:pathLst>
                <a:path w="562" h="511" extrusionOk="0">
                  <a:moveTo>
                    <a:pt x="281" y="0"/>
                  </a:moveTo>
                  <a:cubicBezTo>
                    <a:pt x="262" y="0"/>
                    <a:pt x="242" y="2"/>
                    <a:pt x="222" y="7"/>
                  </a:cubicBezTo>
                  <a:cubicBezTo>
                    <a:pt x="85" y="39"/>
                    <a:pt x="1" y="178"/>
                    <a:pt x="33" y="315"/>
                  </a:cubicBezTo>
                  <a:cubicBezTo>
                    <a:pt x="60" y="432"/>
                    <a:pt x="166" y="510"/>
                    <a:pt x="282" y="510"/>
                  </a:cubicBezTo>
                  <a:cubicBezTo>
                    <a:pt x="301" y="510"/>
                    <a:pt x="321" y="508"/>
                    <a:pt x="341" y="503"/>
                  </a:cubicBezTo>
                  <a:cubicBezTo>
                    <a:pt x="478" y="471"/>
                    <a:pt x="561" y="333"/>
                    <a:pt x="529" y="196"/>
                  </a:cubicBezTo>
                  <a:cubicBezTo>
                    <a:pt x="502" y="78"/>
                    <a:pt x="396" y="0"/>
                    <a:pt x="2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14"/>
            <p:cNvSpPr/>
            <p:nvPr/>
          </p:nvSpPr>
          <p:spPr>
            <a:xfrm>
              <a:off x="5577874" y="2815858"/>
              <a:ext cx="21640" cy="19642"/>
            </a:xfrm>
            <a:custGeom>
              <a:avLst/>
              <a:gdLst/>
              <a:ahLst/>
              <a:cxnLst/>
              <a:rect l="l" t="t" r="r" b="b"/>
              <a:pathLst>
                <a:path w="563" h="511" extrusionOk="0">
                  <a:moveTo>
                    <a:pt x="283" y="0"/>
                  </a:moveTo>
                  <a:cubicBezTo>
                    <a:pt x="263" y="0"/>
                    <a:pt x="243" y="2"/>
                    <a:pt x="222" y="8"/>
                  </a:cubicBezTo>
                  <a:cubicBezTo>
                    <a:pt x="84" y="40"/>
                    <a:pt x="1" y="178"/>
                    <a:pt x="33" y="315"/>
                  </a:cubicBezTo>
                  <a:cubicBezTo>
                    <a:pt x="61" y="433"/>
                    <a:pt x="166" y="511"/>
                    <a:pt x="282" y="511"/>
                  </a:cubicBezTo>
                  <a:cubicBezTo>
                    <a:pt x="301" y="511"/>
                    <a:pt x="321" y="509"/>
                    <a:pt x="341" y="504"/>
                  </a:cubicBezTo>
                  <a:cubicBezTo>
                    <a:pt x="477" y="471"/>
                    <a:pt x="562" y="333"/>
                    <a:pt x="529" y="196"/>
                  </a:cubicBezTo>
                  <a:cubicBezTo>
                    <a:pt x="502" y="80"/>
                    <a:pt x="399" y="0"/>
                    <a:pt x="2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14"/>
            <p:cNvSpPr/>
            <p:nvPr/>
          </p:nvSpPr>
          <p:spPr>
            <a:xfrm>
              <a:off x="5705948" y="2665682"/>
              <a:ext cx="21640" cy="19680"/>
            </a:xfrm>
            <a:custGeom>
              <a:avLst/>
              <a:gdLst/>
              <a:ahLst/>
              <a:cxnLst/>
              <a:rect l="l" t="t" r="r" b="b"/>
              <a:pathLst>
                <a:path w="563" h="512" extrusionOk="0">
                  <a:moveTo>
                    <a:pt x="282" y="0"/>
                  </a:moveTo>
                  <a:cubicBezTo>
                    <a:pt x="262" y="0"/>
                    <a:pt x="242" y="3"/>
                    <a:pt x="222" y="8"/>
                  </a:cubicBezTo>
                  <a:cubicBezTo>
                    <a:pt x="85" y="41"/>
                    <a:pt x="0" y="178"/>
                    <a:pt x="33" y="316"/>
                  </a:cubicBezTo>
                  <a:cubicBezTo>
                    <a:pt x="61" y="432"/>
                    <a:pt x="165" y="511"/>
                    <a:pt x="281" y="511"/>
                  </a:cubicBezTo>
                  <a:cubicBezTo>
                    <a:pt x="300" y="511"/>
                    <a:pt x="321" y="509"/>
                    <a:pt x="341" y="504"/>
                  </a:cubicBezTo>
                  <a:cubicBezTo>
                    <a:pt x="478" y="472"/>
                    <a:pt x="562" y="333"/>
                    <a:pt x="530" y="197"/>
                  </a:cubicBezTo>
                  <a:cubicBezTo>
                    <a:pt x="501" y="79"/>
                    <a:pt x="397"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14"/>
            <p:cNvSpPr/>
            <p:nvPr/>
          </p:nvSpPr>
          <p:spPr>
            <a:xfrm>
              <a:off x="5714981" y="2703351"/>
              <a:ext cx="21563" cy="19642"/>
            </a:xfrm>
            <a:custGeom>
              <a:avLst/>
              <a:gdLst/>
              <a:ahLst/>
              <a:cxnLst/>
              <a:rect l="l" t="t" r="r" b="b"/>
              <a:pathLst>
                <a:path w="561" h="511" extrusionOk="0">
                  <a:moveTo>
                    <a:pt x="281" y="0"/>
                  </a:moveTo>
                  <a:cubicBezTo>
                    <a:pt x="261" y="0"/>
                    <a:pt x="241" y="2"/>
                    <a:pt x="221" y="7"/>
                  </a:cubicBezTo>
                  <a:cubicBezTo>
                    <a:pt x="84" y="39"/>
                    <a:pt x="0" y="177"/>
                    <a:pt x="32" y="314"/>
                  </a:cubicBezTo>
                  <a:cubicBezTo>
                    <a:pt x="60" y="432"/>
                    <a:pt x="165" y="511"/>
                    <a:pt x="281" y="511"/>
                  </a:cubicBezTo>
                  <a:cubicBezTo>
                    <a:pt x="300" y="511"/>
                    <a:pt x="320" y="508"/>
                    <a:pt x="339" y="504"/>
                  </a:cubicBezTo>
                  <a:cubicBezTo>
                    <a:pt x="477" y="471"/>
                    <a:pt x="561" y="333"/>
                    <a:pt x="529" y="195"/>
                  </a:cubicBezTo>
                  <a:cubicBezTo>
                    <a:pt x="501" y="79"/>
                    <a:pt x="396" y="0"/>
                    <a:pt x="2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14"/>
            <p:cNvSpPr/>
            <p:nvPr/>
          </p:nvSpPr>
          <p:spPr>
            <a:xfrm>
              <a:off x="5724014" y="2740981"/>
              <a:ext cx="21602" cy="19680"/>
            </a:xfrm>
            <a:custGeom>
              <a:avLst/>
              <a:gdLst/>
              <a:ahLst/>
              <a:cxnLst/>
              <a:rect l="l" t="t" r="r" b="b"/>
              <a:pathLst>
                <a:path w="562" h="512" extrusionOk="0">
                  <a:moveTo>
                    <a:pt x="280" y="1"/>
                  </a:moveTo>
                  <a:cubicBezTo>
                    <a:pt x="261" y="1"/>
                    <a:pt x="241" y="3"/>
                    <a:pt x="221" y="8"/>
                  </a:cubicBezTo>
                  <a:cubicBezTo>
                    <a:pt x="84" y="40"/>
                    <a:pt x="0" y="178"/>
                    <a:pt x="32" y="316"/>
                  </a:cubicBezTo>
                  <a:cubicBezTo>
                    <a:pt x="60" y="433"/>
                    <a:pt x="165" y="511"/>
                    <a:pt x="281" y="511"/>
                  </a:cubicBezTo>
                  <a:cubicBezTo>
                    <a:pt x="301" y="511"/>
                    <a:pt x="321" y="509"/>
                    <a:pt x="340" y="504"/>
                  </a:cubicBezTo>
                  <a:cubicBezTo>
                    <a:pt x="477" y="472"/>
                    <a:pt x="562" y="334"/>
                    <a:pt x="529" y="197"/>
                  </a:cubicBezTo>
                  <a:cubicBezTo>
                    <a:pt x="500" y="79"/>
                    <a:pt x="395" y="1"/>
                    <a:pt x="2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14"/>
            <p:cNvSpPr/>
            <p:nvPr/>
          </p:nvSpPr>
          <p:spPr>
            <a:xfrm>
              <a:off x="5732970" y="2778689"/>
              <a:ext cx="21640" cy="19642"/>
            </a:xfrm>
            <a:custGeom>
              <a:avLst/>
              <a:gdLst/>
              <a:ahLst/>
              <a:cxnLst/>
              <a:rect l="l" t="t" r="r" b="b"/>
              <a:pathLst>
                <a:path w="563" h="511" extrusionOk="0">
                  <a:moveTo>
                    <a:pt x="282" y="0"/>
                  </a:moveTo>
                  <a:cubicBezTo>
                    <a:pt x="262" y="0"/>
                    <a:pt x="242" y="3"/>
                    <a:pt x="222" y="7"/>
                  </a:cubicBezTo>
                  <a:cubicBezTo>
                    <a:pt x="86" y="39"/>
                    <a:pt x="1" y="178"/>
                    <a:pt x="34" y="315"/>
                  </a:cubicBezTo>
                  <a:cubicBezTo>
                    <a:pt x="61" y="432"/>
                    <a:pt x="167" y="511"/>
                    <a:pt x="282" y="511"/>
                  </a:cubicBezTo>
                  <a:cubicBezTo>
                    <a:pt x="302" y="511"/>
                    <a:pt x="321" y="509"/>
                    <a:pt x="341" y="504"/>
                  </a:cubicBezTo>
                  <a:cubicBezTo>
                    <a:pt x="479" y="471"/>
                    <a:pt x="562" y="333"/>
                    <a:pt x="530" y="196"/>
                  </a:cubicBezTo>
                  <a:cubicBezTo>
                    <a:pt x="502" y="79"/>
                    <a:pt x="398" y="0"/>
                    <a:pt x="2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0" name="Google Shape;760;p14"/>
          <p:cNvGrpSpPr/>
          <p:nvPr/>
        </p:nvGrpSpPr>
        <p:grpSpPr>
          <a:xfrm>
            <a:off x="7987322" y="399174"/>
            <a:ext cx="1110531" cy="853371"/>
            <a:chOff x="3147471" y="1138214"/>
            <a:chExt cx="1438139" cy="1105117"/>
          </a:xfrm>
        </p:grpSpPr>
        <p:sp>
          <p:nvSpPr>
            <p:cNvPr id="761" name="Google Shape;761;p14"/>
            <p:cNvSpPr/>
            <p:nvPr/>
          </p:nvSpPr>
          <p:spPr>
            <a:xfrm>
              <a:off x="3164422" y="1146325"/>
              <a:ext cx="1275318" cy="556844"/>
            </a:xfrm>
            <a:custGeom>
              <a:avLst/>
              <a:gdLst/>
              <a:ahLst/>
              <a:cxnLst/>
              <a:rect l="l" t="t" r="r" b="b"/>
              <a:pathLst>
                <a:path w="33179" h="14487" extrusionOk="0">
                  <a:moveTo>
                    <a:pt x="33108" y="1"/>
                  </a:moveTo>
                  <a:cubicBezTo>
                    <a:pt x="33108" y="1"/>
                    <a:pt x="29198" y="2148"/>
                    <a:pt x="27432" y="2255"/>
                  </a:cubicBezTo>
                  <a:cubicBezTo>
                    <a:pt x="25664" y="2360"/>
                    <a:pt x="17943" y="2850"/>
                    <a:pt x="17524" y="9015"/>
                  </a:cubicBezTo>
                  <a:cubicBezTo>
                    <a:pt x="16215" y="7803"/>
                    <a:pt x="14787" y="7352"/>
                    <a:pt x="13386" y="7352"/>
                  </a:cubicBezTo>
                  <a:cubicBezTo>
                    <a:pt x="9935" y="7352"/>
                    <a:pt x="6644" y="10084"/>
                    <a:pt x="5678" y="10891"/>
                  </a:cubicBezTo>
                  <a:cubicBezTo>
                    <a:pt x="4319" y="12025"/>
                    <a:pt x="0" y="13147"/>
                    <a:pt x="0" y="13147"/>
                  </a:cubicBezTo>
                  <a:lnTo>
                    <a:pt x="1166" y="14486"/>
                  </a:lnTo>
                  <a:lnTo>
                    <a:pt x="14746" y="10767"/>
                  </a:lnTo>
                  <a:cubicBezTo>
                    <a:pt x="15163" y="10858"/>
                    <a:pt x="15562" y="10898"/>
                    <a:pt x="15942" y="10898"/>
                  </a:cubicBezTo>
                  <a:cubicBezTo>
                    <a:pt x="17130" y="10898"/>
                    <a:pt x="18130" y="10504"/>
                    <a:pt x="18905" y="10027"/>
                  </a:cubicBezTo>
                  <a:cubicBezTo>
                    <a:pt x="20088" y="9302"/>
                    <a:pt x="20746" y="8383"/>
                    <a:pt x="20746" y="8383"/>
                  </a:cubicBezTo>
                  <a:lnTo>
                    <a:pt x="33179" y="1775"/>
                  </a:lnTo>
                  <a:lnTo>
                    <a:pt x="3310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14"/>
            <p:cNvSpPr/>
            <p:nvPr/>
          </p:nvSpPr>
          <p:spPr>
            <a:xfrm>
              <a:off x="3156043" y="1188683"/>
              <a:ext cx="1420957" cy="1046615"/>
            </a:xfrm>
            <a:custGeom>
              <a:avLst/>
              <a:gdLst/>
              <a:ahLst/>
              <a:cxnLst/>
              <a:rect l="l" t="t" r="r" b="b"/>
              <a:pathLst>
                <a:path w="36968" h="27229" extrusionOk="0">
                  <a:moveTo>
                    <a:pt x="34665" y="0"/>
                  </a:moveTo>
                  <a:lnTo>
                    <a:pt x="33397" y="675"/>
                  </a:lnTo>
                  <a:lnTo>
                    <a:pt x="20964" y="7282"/>
                  </a:lnTo>
                  <a:cubicBezTo>
                    <a:pt x="20964" y="7282"/>
                    <a:pt x="20735" y="7603"/>
                    <a:pt x="20301" y="8017"/>
                  </a:cubicBezTo>
                  <a:cubicBezTo>
                    <a:pt x="20001" y="8301"/>
                    <a:pt x="19607" y="8630"/>
                    <a:pt x="19123" y="8926"/>
                  </a:cubicBezTo>
                  <a:cubicBezTo>
                    <a:pt x="18871" y="9081"/>
                    <a:pt x="18593" y="9229"/>
                    <a:pt x="18294" y="9356"/>
                  </a:cubicBezTo>
                  <a:cubicBezTo>
                    <a:pt x="17677" y="9619"/>
                    <a:pt x="16962" y="9797"/>
                    <a:pt x="16163" y="9797"/>
                  </a:cubicBezTo>
                  <a:cubicBezTo>
                    <a:pt x="15782" y="9797"/>
                    <a:pt x="15382" y="9757"/>
                    <a:pt x="14965" y="9666"/>
                  </a:cubicBezTo>
                  <a:lnTo>
                    <a:pt x="1386" y="13385"/>
                  </a:lnTo>
                  <a:lnTo>
                    <a:pt x="1" y="13766"/>
                  </a:lnTo>
                  <a:lnTo>
                    <a:pt x="9530" y="27229"/>
                  </a:lnTo>
                  <a:lnTo>
                    <a:pt x="20423" y="20378"/>
                  </a:lnTo>
                  <a:cubicBezTo>
                    <a:pt x="20858" y="20479"/>
                    <a:pt x="21247" y="20523"/>
                    <a:pt x="21595" y="20523"/>
                  </a:cubicBezTo>
                  <a:cubicBezTo>
                    <a:pt x="21805" y="20523"/>
                    <a:pt x="22001" y="20507"/>
                    <a:pt x="22182" y="20478"/>
                  </a:cubicBezTo>
                  <a:cubicBezTo>
                    <a:pt x="23120" y="20330"/>
                    <a:pt x="23681" y="19840"/>
                    <a:pt x="23995" y="19434"/>
                  </a:cubicBezTo>
                  <a:cubicBezTo>
                    <a:pt x="24249" y="19101"/>
                    <a:pt x="24342" y="18823"/>
                    <a:pt x="24342" y="18823"/>
                  </a:cubicBezTo>
                  <a:lnTo>
                    <a:pt x="36967" y="16336"/>
                  </a:lnTo>
                  <a:lnTo>
                    <a:pt x="3466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14"/>
            <p:cNvSpPr/>
            <p:nvPr/>
          </p:nvSpPr>
          <p:spPr>
            <a:xfrm>
              <a:off x="3147471" y="1138214"/>
              <a:ext cx="1438139" cy="1105117"/>
            </a:xfrm>
            <a:custGeom>
              <a:avLst/>
              <a:gdLst/>
              <a:ahLst/>
              <a:cxnLst/>
              <a:rect l="l" t="t" r="r" b="b"/>
              <a:pathLst>
                <a:path w="37415" h="28751" extrusionOk="0">
                  <a:moveTo>
                    <a:pt x="33348" y="557"/>
                  </a:moveTo>
                  <a:lnTo>
                    <a:pt x="33399" y="1859"/>
                  </a:lnTo>
                  <a:lnTo>
                    <a:pt x="21085" y="8406"/>
                  </a:lnTo>
                  <a:cubicBezTo>
                    <a:pt x="21083" y="8407"/>
                    <a:pt x="21082" y="8408"/>
                    <a:pt x="21080" y="8409"/>
                  </a:cubicBezTo>
                  <a:cubicBezTo>
                    <a:pt x="21072" y="8413"/>
                    <a:pt x="21066" y="8422"/>
                    <a:pt x="21058" y="8427"/>
                  </a:cubicBezTo>
                  <a:cubicBezTo>
                    <a:pt x="21043" y="8437"/>
                    <a:pt x="21031" y="8449"/>
                    <a:pt x="21021" y="8461"/>
                  </a:cubicBezTo>
                  <a:cubicBezTo>
                    <a:pt x="21018" y="8464"/>
                    <a:pt x="21014" y="8465"/>
                    <a:pt x="21012" y="8469"/>
                  </a:cubicBezTo>
                  <a:cubicBezTo>
                    <a:pt x="21007" y="8477"/>
                    <a:pt x="20467" y="9216"/>
                    <a:pt x="19512" y="9872"/>
                  </a:cubicBezTo>
                  <a:cubicBezTo>
                    <a:pt x="19331" y="7315"/>
                    <a:pt x="22747" y="5475"/>
                    <a:pt x="22783" y="5455"/>
                  </a:cubicBezTo>
                  <a:cubicBezTo>
                    <a:pt x="22887" y="5401"/>
                    <a:pt x="22925" y="5273"/>
                    <a:pt x="22871" y="5170"/>
                  </a:cubicBezTo>
                  <a:cubicBezTo>
                    <a:pt x="22833" y="5098"/>
                    <a:pt x="22760" y="5056"/>
                    <a:pt x="22684" y="5056"/>
                  </a:cubicBezTo>
                  <a:cubicBezTo>
                    <a:pt x="22650" y="5056"/>
                    <a:pt x="22616" y="5064"/>
                    <a:pt x="22585" y="5082"/>
                  </a:cubicBezTo>
                  <a:cubicBezTo>
                    <a:pt x="22423" y="5166"/>
                    <a:pt x="18698" y="7173"/>
                    <a:pt x="19114" y="10121"/>
                  </a:cubicBezTo>
                  <a:cubicBezTo>
                    <a:pt x="18675" y="10379"/>
                    <a:pt x="18227" y="10576"/>
                    <a:pt x="17769" y="10705"/>
                  </a:cubicBezTo>
                  <a:cubicBezTo>
                    <a:pt x="16879" y="9409"/>
                    <a:pt x="15326" y="9092"/>
                    <a:pt x="14020" y="9092"/>
                  </a:cubicBezTo>
                  <a:cubicBezTo>
                    <a:pt x="12828" y="9092"/>
                    <a:pt x="11843" y="9356"/>
                    <a:pt x="11759" y="9380"/>
                  </a:cubicBezTo>
                  <a:cubicBezTo>
                    <a:pt x="11646" y="9411"/>
                    <a:pt x="11581" y="9526"/>
                    <a:pt x="11612" y="9640"/>
                  </a:cubicBezTo>
                  <a:cubicBezTo>
                    <a:pt x="11637" y="9734"/>
                    <a:pt x="11721" y="9796"/>
                    <a:pt x="11814" y="9796"/>
                  </a:cubicBezTo>
                  <a:cubicBezTo>
                    <a:pt x="11833" y="9796"/>
                    <a:pt x="11853" y="9794"/>
                    <a:pt x="11872" y="9788"/>
                  </a:cubicBezTo>
                  <a:cubicBezTo>
                    <a:pt x="11893" y="9783"/>
                    <a:pt x="12858" y="9523"/>
                    <a:pt x="14017" y="9523"/>
                  </a:cubicBezTo>
                  <a:cubicBezTo>
                    <a:pt x="15174" y="9523"/>
                    <a:pt x="16524" y="9781"/>
                    <a:pt x="17324" y="10808"/>
                  </a:cubicBezTo>
                  <a:cubicBezTo>
                    <a:pt x="17015" y="10866"/>
                    <a:pt x="16702" y="10895"/>
                    <a:pt x="16387" y="10895"/>
                  </a:cubicBezTo>
                  <a:cubicBezTo>
                    <a:pt x="16006" y="10895"/>
                    <a:pt x="15621" y="10853"/>
                    <a:pt x="15233" y="10768"/>
                  </a:cubicBezTo>
                  <a:cubicBezTo>
                    <a:pt x="15232" y="10767"/>
                    <a:pt x="15230" y="10767"/>
                    <a:pt x="15229" y="10767"/>
                  </a:cubicBezTo>
                  <a:cubicBezTo>
                    <a:pt x="15226" y="10767"/>
                    <a:pt x="15223" y="10768"/>
                    <a:pt x="15220" y="10768"/>
                  </a:cubicBezTo>
                  <a:cubicBezTo>
                    <a:pt x="15211" y="10767"/>
                    <a:pt x="15203" y="10766"/>
                    <a:pt x="15195" y="10766"/>
                  </a:cubicBezTo>
                  <a:cubicBezTo>
                    <a:pt x="15187" y="10766"/>
                    <a:pt x="15178" y="10767"/>
                    <a:pt x="15170" y="10768"/>
                  </a:cubicBezTo>
                  <a:cubicBezTo>
                    <a:pt x="15161" y="10769"/>
                    <a:pt x="15151" y="10768"/>
                    <a:pt x="15142" y="10771"/>
                  </a:cubicBezTo>
                  <a:cubicBezTo>
                    <a:pt x="15141" y="10771"/>
                    <a:pt x="15139" y="10771"/>
                    <a:pt x="15137" y="10771"/>
                  </a:cubicBezTo>
                  <a:cubicBezTo>
                    <a:pt x="15135" y="10771"/>
                    <a:pt x="15133" y="10771"/>
                    <a:pt x="15131" y="10772"/>
                  </a:cubicBezTo>
                  <a:lnTo>
                    <a:pt x="1679" y="14457"/>
                  </a:lnTo>
                  <a:lnTo>
                    <a:pt x="824" y="13475"/>
                  </a:lnTo>
                  <a:cubicBezTo>
                    <a:pt x="1871" y="13186"/>
                    <a:pt x="5081" y="12246"/>
                    <a:pt x="6255" y="11266"/>
                  </a:cubicBezTo>
                  <a:cubicBezTo>
                    <a:pt x="9043" y="8937"/>
                    <a:pt x="11591" y="7765"/>
                    <a:pt x="13806" y="7765"/>
                  </a:cubicBezTo>
                  <a:cubicBezTo>
                    <a:pt x="15307" y="7765"/>
                    <a:pt x="16655" y="8303"/>
                    <a:pt x="17821" y="9384"/>
                  </a:cubicBezTo>
                  <a:cubicBezTo>
                    <a:pt x="17829" y="9390"/>
                    <a:pt x="17839" y="9392"/>
                    <a:pt x="17846" y="9397"/>
                  </a:cubicBezTo>
                  <a:cubicBezTo>
                    <a:pt x="17857" y="9405"/>
                    <a:pt x="17870" y="9415"/>
                    <a:pt x="17882" y="9420"/>
                  </a:cubicBezTo>
                  <a:cubicBezTo>
                    <a:pt x="17897" y="9426"/>
                    <a:pt x="17911" y="9428"/>
                    <a:pt x="17925" y="9431"/>
                  </a:cubicBezTo>
                  <a:cubicBezTo>
                    <a:pt x="17934" y="9432"/>
                    <a:pt x="17942" y="9437"/>
                    <a:pt x="17951" y="9439"/>
                  </a:cubicBezTo>
                  <a:lnTo>
                    <a:pt x="17965" y="9439"/>
                  </a:lnTo>
                  <a:cubicBezTo>
                    <a:pt x="17966" y="9439"/>
                    <a:pt x="17968" y="9437"/>
                    <a:pt x="17969" y="9437"/>
                  </a:cubicBezTo>
                  <a:cubicBezTo>
                    <a:pt x="17981" y="9437"/>
                    <a:pt x="17992" y="9433"/>
                    <a:pt x="18002" y="9431"/>
                  </a:cubicBezTo>
                  <a:cubicBezTo>
                    <a:pt x="18018" y="9428"/>
                    <a:pt x="18033" y="9427"/>
                    <a:pt x="18047" y="9421"/>
                  </a:cubicBezTo>
                  <a:cubicBezTo>
                    <a:pt x="18056" y="9417"/>
                    <a:pt x="18062" y="9411"/>
                    <a:pt x="18069" y="9405"/>
                  </a:cubicBezTo>
                  <a:cubicBezTo>
                    <a:pt x="18085" y="9396"/>
                    <a:pt x="18099" y="9387"/>
                    <a:pt x="18113" y="9374"/>
                  </a:cubicBezTo>
                  <a:cubicBezTo>
                    <a:pt x="18114" y="9372"/>
                    <a:pt x="18116" y="9371"/>
                    <a:pt x="18119" y="9370"/>
                  </a:cubicBezTo>
                  <a:cubicBezTo>
                    <a:pt x="18125" y="9364"/>
                    <a:pt x="18126" y="9356"/>
                    <a:pt x="18132" y="9349"/>
                  </a:cubicBezTo>
                  <a:cubicBezTo>
                    <a:pt x="18141" y="9335"/>
                    <a:pt x="18151" y="9323"/>
                    <a:pt x="18156" y="9307"/>
                  </a:cubicBezTo>
                  <a:cubicBezTo>
                    <a:pt x="18162" y="9294"/>
                    <a:pt x="18165" y="9281"/>
                    <a:pt x="18167" y="9268"/>
                  </a:cubicBezTo>
                  <a:cubicBezTo>
                    <a:pt x="18170" y="9257"/>
                    <a:pt x="18173" y="9250"/>
                    <a:pt x="18175" y="9240"/>
                  </a:cubicBezTo>
                  <a:cubicBezTo>
                    <a:pt x="18442" y="5311"/>
                    <a:pt x="21799" y="3041"/>
                    <a:pt x="27883" y="2676"/>
                  </a:cubicBezTo>
                  <a:cubicBezTo>
                    <a:pt x="29407" y="2584"/>
                    <a:pt x="32389" y="1065"/>
                    <a:pt x="33348" y="557"/>
                  </a:cubicBezTo>
                  <a:close/>
                  <a:moveTo>
                    <a:pt x="34720" y="1642"/>
                  </a:moveTo>
                  <a:lnTo>
                    <a:pt x="36950" y="17476"/>
                  </a:lnTo>
                  <a:lnTo>
                    <a:pt x="24710" y="19888"/>
                  </a:lnTo>
                  <a:lnTo>
                    <a:pt x="21439" y="8702"/>
                  </a:lnTo>
                  <a:lnTo>
                    <a:pt x="34720" y="1642"/>
                  </a:lnTo>
                  <a:close/>
                  <a:moveTo>
                    <a:pt x="21097" y="9040"/>
                  </a:moveTo>
                  <a:lnTo>
                    <a:pt x="24340" y="20123"/>
                  </a:lnTo>
                  <a:cubicBezTo>
                    <a:pt x="24223" y="20405"/>
                    <a:pt x="23616" y="21618"/>
                    <a:pt x="21820" y="21618"/>
                  </a:cubicBezTo>
                  <a:cubicBezTo>
                    <a:pt x="21512" y="21618"/>
                    <a:pt x="21169" y="21582"/>
                    <a:pt x="20787" y="21500"/>
                  </a:cubicBezTo>
                  <a:lnTo>
                    <a:pt x="15569" y="11261"/>
                  </a:lnTo>
                  <a:lnTo>
                    <a:pt x="15569" y="11261"/>
                  </a:lnTo>
                  <a:cubicBezTo>
                    <a:pt x="15848" y="11300"/>
                    <a:pt x="16123" y="11323"/>
                    <a:pt x="16396" y="11323"/>
                  </a:cubicBezTo>
                  <a:cubicBezTo>
                    <a:pt x="17453" y="11323"/>
                    <a:pt x="18480" y="11020"/>
                    <a:pt x="19458" y="10419"/>
                  </a:cubicBezTo>
                  <a:cubicBezTo>
                    <a:pt x="19460" y="10418"/>
                    <a:pt x="19461" y="10416"/>
                    <a:pt x="19464" y="10415"/>
                  </a:cubicBezTo>
                  <a:cubicBezTo>
                    <a:pt x="20244" y="9935"/>
                    <a:pt x="20797" y="9382"/>
                    <a:pt x="21097" y="9040"/>
                  </a:cubicBezTo>
                  <a:close/>
                  <a:moveTo>
                    <a:pt x="15077" y="11227"/>
                  </a:moveTo>
                  <a:lnTo>
                    <a:pt x="20368" y="21612"/>
                  </a:lnTo>
                  <a:lnTo>
                    <a:pt x="9809" y="28253"/>
                  </a:lnTo>
                  <a:lnTo>
                    <a:pt x="570" y="15200"/>
                  </a:lnTo>
                  <a:lnTo>
                    <a:pt x="15077" y="11227"/>
                  </a:lnTo>
                  <a:close/>
                  <a:moveTo>
                    <a:pt x="33548" y="1"/>
                  </a:moveTo>
                  <a:cubicBezTo>
                    <a:pt x="33513" y="1"/>
                    <a:pt x="33478" y="9"/>
                    <a:pt x="33446" y="26"/>
                  </a:cubicBezTo>
                  <a:cubicBezTo>
                    <a:pt x="33408" y="47"/>
                    <a:pt x="29559" y="2152"/>
                    <a:pt x="27859" y="2255"/>
                  </a:cubicBezTo>
                  <a:cubicBezTo>
                    <a:pt x="21835" y="2617"/>
                    <a:pt x="18282" y="4935"/>
                    <a:pt x="17794" y="8799"/>
                  </a:cubicBezTo>
                  <a:cubicBezTo>
                    <a:pt x="16634" y="7843"/>
                    <a:pt x="15298" y="7368"/>
                    <a:pt x="13830" y="7368"/>
                  </a:cubicBezTo>
                  <a:cubicBezTo>
                    <a:pt x="11496" y="7368"/>
                    <a:pt x="8825" y="8567"/>
                    <a:pt x="5982" y="10942"/>
                  </a:cubicBezTo>
                  <a:cubicBezTo>
                    <a:pt x="4676" y="12033"/>
                    <a:pt x="431" y="13142"/>
                    <a:pt x="388" y="13152"/>
                  </a:cubicBezTo>
                  <a:cubicBezTo>
                    <a:pt x="317" y="13171"/>
                    <a:pt x="260" y="13224"/>
                    <a:pt x="239" y="13295"/>
                  </a:cubicBezTo>
                  <a:cubicBezTo>
                    <a:pt x="218" y="13364"/>
                    <a:pt x="234" y="13441"/>
                    <a:pt x="282" y="13496"/>
                  </a:cubicBezTo>
                  <a:lnTo>
                    <a:pt x="1227" y="14582"/>
                  </a:lnTo>
                  <a:lnTo>
                    <a:pt x="167" y="14872"/>
                  </a:lnTo>
                  <a:cubicBezTo>
                    <a:pt x="100" y="14890"/>
                    <a:pt x="47" y="14941"/>
                    <a:pt x="23" y="15006"/>
                  </a:cubicBezTo>
                  <a:cubicBezTo>
                    <a:pt x="0" y="15070"/>
                    <a:pt x="11" y="15142"/>
                    <a:pt x="49" y="15199"/>
                  </a:cubicBezTo>
                  <a:lnTo>
                    <a:pt x="9579" y="28662"/>
                  </a:lnTo>
                  <a:cubicBezTo>
                    <a:pt x="9620" y="28720"/>
                    <a:pt x="9685" y="28751"/>
                    <a:pt x="9752" y="28751"/>
                  </a:cubicBezTo>
                  <a:cubicBezTo>
                    <a:pt x="9791" y="28751"/>
                    <a:pt x="9829" y="28741"/>
                    <a:pt x="9865" y="28719"/>
                  </a:cubicBezTo>
                  <a:lnTo>
                    <a:pt x="20685" y="21913"/>
                  </a:lnTo>
                  <a:cubicBezTo>
                    <a:pt x="21098" y="22002"/>
                    <a:pt x="21475" y="22044"/>
                    <a:pt x="21812" y="22044"/>
                  </a:cubicBezTo>
                  <a:cubicBezTo>
                    <a:pt x="23776" y="22044"/>
                    <a:pt x="24528" y="20724"/>
                    <a:pt x="24713" y="20319"/>
                  </a:cubicBezTo>
                  <a:lnTo>
                    <a:pt x="37230" y="17853"/>
                  </a:lnTo>
                  <a:cubicBezTo>
                    <a:pt x="37340" y="17832"/>
                    <a:pt x="37415" y="17728"/>
                    <a:pt x="37399" y="17615"/>
                  </a:cubicBezTo>
                  <a:lnTo>
                    <a:pt x="35098" y="1284"/>
                  </a:lnTo>
                  <a:cubicBezTo>
                    <a:pt x="35089" y="1215"/>
                    <a:pt x="35046" y="1156"/>
                    <a:pt x="34984" y="1125"/>
                  </a:cubicBezTo>
                  <a:cubicBezTo>
                    <a:pt x="34954" y="1110"/>
                    <a:pt x="34921" y="1102"/>
                    <a:pt x="34888" y="1102"/>
                  </a:cubicBezTo>
                  <a:cubicBezTo>
                    <a:pt x="34854" y="1102"/>
                    <a:pt x="34820" y="1110"/>
                    <a:pt x="34789" y="1126"/>
                  </a:cubicBezTo>
                  <a:lnTo>
                    <a:pt x="33817" y="1642"/>
                  </a:lnTo>
                  <a:lnTo>
                    <a:pt x="33760" y="204"/>
                  </a:lnTo>
                  <a:cubicBezTo>
                    <a:pt x="33757" y="131"/>
                    <a:pt x="33718" y="65"/>
                    <a:pt x="33653" y="29"/>
                  </a:cubicBezTo>
                  <a:cubicBezTo>
                    <a:pt x="33621" y="10"/>
                    <a:pt x="33584" y="1"/>
                    <a:pt x="335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2">
  <p:cSld name="CUSTOM_2_1">
    <p:spTree>
      <p:nvGrpSpPr>
        <p:cNvPr id="1" name="Shape 1062"/>
        <p:cNvGrpSpPr/>
        <p:nvPr/>
      </p:nvGrpSpPr>
      <p:grpSpPr>
        <a:xfrm>
          <a:off x="0" y="0"/>
          <a:ext cx="0" cy="0"/>
          <a:chOff x="0" y="0"/>
          <a:chExt cx="0" cy="0"/>
        </a:xfrm>
      </p:grpSpPr>
      <p:sp>
        <p:nvSpPr>
          <p:cNvPr id="1063" name="Google Shape;1063;p20"/>
          <p:cNvSpPr/>
          <p:nvPr/>
        </p:nvSpPr>
        <p:spPr>
          <a:xfrm>
            <a:off x="56450" y="63500"/>
            <a:ext cx="9013872" cy="4997362"/>
          </a:xfrm>
          <a:custGeom>
            <a:avLst/>
            <a:gdLst/>
            <a:ahLst/>
            <a:cxnLst/>
            <a:rect l="l" t="t" r="r" b="b"/>
            <a:pathLst>
              <a:path w="358013" h="199237" extrusionOk="0">
                <a:moveTo>
                  <a:pt x="47146" y="1611"/>
                </a:moveTo>
                <a:cubicBezTo>
                  <a:pt x="38162" y="859"/>
                  <a:pt x="24333" y="-2246"/>
                  <a:pt x="18641" y="3022"/>
                </a:cubicBezTo>
                <a:cubicBezTo>
                  <a:pt x="12950" y="8290"/>
                  <a:pt x="15913" y="23295"/>
                  <a:pt x="12997" y="33220"/>
                </a:cubicBezTo>
                <a:cubicBezTo>
                  <a:pt x="10081" y="43145"/>
                  <a:pt x="2132" y="47990"/>
                  <a:pt x="1144" y="62571"/>
                </a:cubicBezTo>
                <a:cubicBezTo>
                  <a:pt x="156" y="77153"/>
                  <a:pt x="6929" y="102318"/>
                  <a:pt x="7070" y="120709"/>
                </a:cubicBezTo>
                <a:cubicBezTo>
                  <a:pt x="7211" y="139101"/>
                  <a:pt x="1284" y="160032"/>
                  <a:pt x="1990" y="172920"/>
                </a:cubicBezTo>
                <a:cubicBezTo>
                  <a:pt x="2696" y="185808"/>
                  <a:pt x="-7087" y="194886"/>
                  <a:pt x="11304" y="198037"/>
                </a:cubicBezTo>
                <a:cubicBezTo>
                  <a:pt x="29696" y="201189"/>
                  <a:pt x="85998" y="191641"/>
                  <a:pt x="112339" y="191829"/>
                </a:cubicBezTo>
                <a:cubicBezTo>
                  <a:pt x="138680" y="192017"/>
                  <a:pt x="142443" y="199731"/>
                  <a:pt x="169348" y="199166"/>
                </a:cubicBezTo>
                <a:cubicBezTo>
                  <a:pt x="196253" y="198602"/>
                  <a:pt x="246112" y="188912"/>
                  <a:pt x="273770" y="188442"/>
                </a:cubicBezTo>
                <a:cubicBezTo>
                  <a:pt x="301428" y="187972"/>
                  <a:pt x="321419" y="198649"/>
                  <a:pt x="335295" y="196344"/>
                </a:cubicBezTo>
                <a:cubicBezTo>
                  <a:pt x="349171" y="194039"/>
                  <a:pt x="354063" y="185338"/>
                  <a:pt x="357026" y="174613"/>
                </a:cubicBezTo>
                <a:cubicBezTo>
                  <a:pt x="359989" y="163889"/>
                  <a:pt x="355427" y="146155"/>
                  <a:pt x="353075" y="131997"/>
                </a:cubicBezTo>
                <a:cubicBezTo>
                  <a:pt x="350723" y="117839"/>
                  <a:pt x="342115" y="104669"/>
                  <a:pt x="342915" y="89664"/>
                </a:cubicBezTo>
                <a:cubicBezTo>
                  <a:pt x="343715" y="74659"/>
                  <a:pt x="357544" y="56033"/>
                  <a:pt x="357873" y="41969"/>
                </a:cubicBezTo>
                <a:cubicBezTo>
                  <a:pt x="358202" y="27905"/>
                  <a:pt x="357449" y="11630"/>
                  <a:pt x="344890" y="5280"/>
                </a:cubicBezTo>
                <a:cubicBezTo>
                  <a:pt x="332331" y="-1070"/>
                  <a:pt x="308672" y="3634"/>
                  <a:pt x="282519" y="3869"/>
                </a:cubicBezTo>
                <a:cubicBezTo>
                  <a:pt x="256367" y="4104"/>
                  <a:pt x="212858" y="7303"/>
                  <a:pt x="187975" y="6691"/>
                </a:cubicBezTo>
                <a:cubicBezTo>
                  <a:pt x="163093" y="6080"/>
                  <a:pt x="152462" y="59"/>
                  <a:pt x="133224" y="200"/>
                </a:cubicBezTo>
                <a:cubicBezTo>
                  <a:pt x="113986" y="341"/>
                  <a:pt x="86892" y="7302"/>
                  <a:pt x="72546" y="7537"/>
                </a:cubicBezTo>
                <a:cubicBezTo>
                  <a:pt x="58200" y="7772"/>
                  <a:pt x="56130" y="2364"/>
                  <a:pt x="47146" y="1611"/>
                </a:cubicBezTo>
                <a:close/>
              </a:path>
            </a:pathLst>
          </a:custGeom>
          <a:solidFill>
            <a:schemeClr val="lt1"/>
          </a:solidFill>
          <a:ln>
            <a:noFill/>
          </a:ln>
        </p:spPr>
      </p:sp>
      <p:grpSp>
        <p:nvGrpSpPr>
          <p:cNvPr id="1064" name="Google Shape;1064;p20"/>
          <p:cNvGrpSpPr/>
          <p:nvPr/>
        </p:nvGrpSpPr>
        <p:grpSpPr>
          <a:xfrm>
            <a:off x="868747" y="581305"/>
            <a:ext cx="7406522" cy="3980926"/>
            <a:chOff x="474750" y="1046400"/>
            <a:chExt cx="6583575" cy="3562350"/>
          </a:xfrm>
        </p:grpSpPr>
        <p:sp>
          <p:nvSpPr>
            <p:cNvPr id="1065" name="Google Shape;1065;p20"/>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6" name="Google Shape;1066;p20"/>
            <p:cNvSpPr/>
            <p:nvPr/>
          </p:nvSpPr>
          <p:spPr>
            <a:xfrm>
              <a:off x="1953500" y="2278675"/>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7" name="Google Shape;1067;p20"/>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8" name="Google Shape;1068;p20"/>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9" name="Google Shape;1069;p20"/>
            <p:cNvSpPr/>
            <p:nvPr/>
          </p:nvSpPr>
          <p:spPr>
            <a:xfrm>
              <a:off x="978675" y="1365475"/>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0" name="Google Shape;1070;p20"/>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20"/>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2" name="Google Shape;1072;p20"/>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3" name="Google Shape;1073;p20"/>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20"/>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20"/>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20"/>
            <p:cNvSpPr/>
            <p:nvPr/>
          </p:nvSpPr>
          <p:spPr>
            <a:xfrm>
              <a:off x="4000500" y="2306375"/>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20"/>
            <p:cNvSpPr/>
            <p:nvPr/>
          </p:nvSpPr>
          <p:spPr>
            <a:xfrm>
              <a:off x="1401650" y="1757775"/>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20"/>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9" name="Google Shape;1079;p20"/>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0" name="Google Shape;1080;p20"/>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20"/>
            <p:cNvSpPr/>
            <p:nvPr/>
          </p:nvSpPr>
          <p:spPr>
            <a:xfrm>
              <a:off x="4441025" y="4180400"/>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20"/>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20"/>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20"/>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20"/>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20"/>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20"/>
            <p:cNvSpPr/>
            <p:nvPr/>
          </p:nvSpPr>
          <p:spPr>
            <a:xfrm>
              <a:off x="3054825" y="264867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20"/>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20"/>
            <p:cNvSpPr/>
            <p:nvPr/>
          </p:nvSpPr>
          <p:spPr>
            <a:xfrm>
              <a:off x="1594825" y="2922800"/>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20"/>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20"/>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20"/>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20"/>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20"/>
            <p:cNvSpPr/>
            <p:nvPr/>
          </p:nvSpPr>
          <p:spPr>
            <a:xfrm>
              <a:off x="6660650" y="2581700"/>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20"/>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20"/>
            <p:cNvSpPr/>
            <p:nvPr/>
          </p:nvSpPr>
          <p:spPr>
            <a:xfrm>
              <a:off x="6550500" y="1299100"/>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7" name="Google Shape;1097;p20"/>
          <p:cNvSpPr txBox="1">
            <a:spLocks noGrp="1"/>
          </p:cNvSpPr>
          <p:nvPr>
            <p:ph type="title"/>
          </p:nvPr>
        </p:nvSpPr>
        <p:spPr>
          <a:xfrm>
            <a:off x="720000" y="539500"/>
            <a:ext cx="7704000" cy="5727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3000"/>
              <a:buNone/>
              <a:defRPr/>
            </a:lvl1pPr>
            <a:lvl2pPr lvl="1" rtl="0">
              <a:spcBef>
                <a:spcPts val="0"/>
              </a:spcBef>
              <a:spcAft>
                <a:spcPts val="0"/>
              </a:spcAft>
              <a:buSzPts val="3300"/>
              <a:buNone/>
              <a:defRPr/>
            </a:lvl2pPr>
            <a:lvl3pPr lvl="2" rtl="0">
              <a:spcBef>
                <a:spcPts val="0"/>
              </a:spcBef>
              <a:spcAft>
                <a:spcPts val="0"/>
              </a:spcAft>
              <a:buSzPts val="3300"/>
              <a:buNone/>
              <a:defRPr/>
            </a:lvl3pPr>
            <a:lvl4pPr lvl="3" rtl="0">
              <a:spcBef>
                <a:spcPts val="0"/>
              </a:spcBef>
              <a:spcAft>
                <a:spcPts val="0"/>
              </a:spcAft>
              <a:buSzPts val="3300"/>
              <a:buNone/>
              <a:defRPr/>
            </a:lvl4pPr>
            <a:lvl5pPr lvl="4" rtl="0">
              <a:spcBef>
                <a:spcPts val="0"/>
              </a:spcBef>
              <a:spcAft>
                <a:spcPts val="0"/>
              </a:spcAft>
              <a:buSzPts val="3300"/>
              <a:buNone/>
              <a:defRPr/>
            </a:lvl5pPr>
            <a:lvl6pPr lvl="5" rtl="0">
              <a:spcBef>
                <a:spcPts val="0"/>
              </a:spcBef>
              <a:spcAft>
                <a:spcPts val="0"/>
              </a:spcAft>
              <a:buSzPts val="3300"/>
              <a:buNone/>
              <a:defRPr/>
            </a:lvl6pPr>
            <a:lvl7pPr lvl="6" rtl="0">
              <a:spcBef>
                <a:spcPts val="0"/>
              </a:spcBef>
              <a:spcAft>
                <a:spcPts val="0"/>
              </a:spcAft>
              <a:buSzPts val="3300"/>
              <a:buNone/>
              <a:defRPr/>
            </a:lvl7pPr>
            <a:lvl8pPr lvl="7" rtl="0">
              <a:spcBef>
                <a:spcPts val="0"/>
              </a:spcBef>
              <a:spcAft>
                <a:spcPts val="0"/>
              </a:spcAft>
              <a:buSzPts val="3300"/>
              <a:buNone/>
              <a:defRPr/>
            </a:lvl8pPr>
            <a:lvl9pPr lvl="8" rtl="0">
              <a:spcBef>
                <a:spcPts val="0"/>
              </a:spcBef>
              <a:spcAft>
                <a:spcPts val="0"/>
              </a:spcAft>
              <a:buSzPts val="3300"/>
              <a:buNone/>
              <a:defRPr/>
            </a:lvl9pPr>
          </a:lstStyle>
          <a:p>
            <a:endParaRPr/>
          </a:p>
        </p:txBody>
      </p:sp>
      <p:sp>
        <p:nvSpPr>
          <p:cNvPr id="1098" name="Google Shape;1098;p20"/>
          <p:cNvSpPr/>
          <p:nvPr/>
        </p:nvSpPr>
        <p:spPr>
          <a:xfrm>
            <a:off x="-337750" y="-130125"/>
            <a:ext cx="1879775" cy="2701275"/>
          </a:xfrm>
          <a:custGeom>
            <a:avLst/>
            <a:gdLst/>
            <a:ahLst/>
            <a:cxnLst/>
            <a:rect l="l" t="t" r="r" b="b"/>
            <a:pathLst>
              <a:path w="75191" h="108051" extrusionOk="0">
                <a:moveTo>
                  <a:pt x="0" y="108051"/>
                </a:moveTo>
                <a:cubicBezTo>
                  <a:pt x="18624" y="102320"/>
                  <a:pt x="32563" y="78988"/>
                  <a:pt x="32563" y="59502"/>
                </a:cubicBezTo>
                <a:cubicBezTo>
                  <a:pt x="32563" y="54902"/>
                  <a:pt x="25307" y="49225"/>
                  <a:pt x="21314" y="51509"/>
                </a:cubicBezTo>
                <a:cubicBezTo>
                  <a:pt x="18793" y="52951"/>
                  <a:pt x="17781" y="58041"/>
                  <a:pt x="19834" y="60094"/>
                </a:cubicBezTo>
                <a:cubicBezTo>
                  <a:pt x="24538" y="64798"/>
                  <a:pt x="35780" y="59068"/>
                  <a:pt x="38484" y="52990"/>
                </a:cubicBezTo>
                <a:cubicBezTo>
                  <a:pt x="44281" y="39957"/>
                  <a:pt x="40850" y="23153"/>
                  <a:pt x="49141" y="11546"/>
                </a:cubicBezTo>
                <a:cubicBezTo>
                  <a:pt x="54662" y="3817"/>
                  <a:pt x="66699" y="4253"/>
                  <a:pt x="75191" y="0"/>
                </a:cubicBezTo>
              </a:path>
            </a:pathLst>
          </a:custGeom>
          <a:noFill/>
          <a:ln w="9525" cap="flat" cmpd="sng">
            <a:solidFill>
              <a:schemeClr val="accent3"/>
            </a:solidFill>
            <a:prstDash val="dash"/>
            <a:round/>
            <a:headEnd type="none" w="med" len="med"/>
            <a:tailEnd type="none" w="med" len="med"/>
          </a:ln>
        </p:spPr>
      </p:sp>
      <p:sp>
        <p:nvSpPr>
          <p:cNvPr id="1099" name="Google Shape;1099;p20"/>
          <p:cNvSpPr/>
          <p:nvPr/>
        </p:nvSpPr>
        <p:spPr>
          <a:xfrm>
            <a:off x="5239700" y="2823075"/>
            <a:ext cx="3996400" cy="2383025"/>
          </a:xfrm>
          <a:custGeom>
            <a:avLst/>
            <a:gdLst/>
            <a:ahLst/>
            <a:cxnLst/>
            <a:rect l="l" t="t" r="r" b="b"/>
            <a:pathLst>
              <a:path w="159856" h="95321" extrusionOk="0">
                <a:moveTo>
                  <a:pt x="159856" y="0"/>
                </a:moveTo>
                <a:cubicBezTo>
                  <a:pt x="143958" y="15898"/>
                  <a:pt x="152434" y="51519"/>
                  <a:pt x="132325" y="61574"/>
                </a:cubicBezTo>
                <a:cubicBezTo>
                  <a:pt x="124446" y="65514"/>
                  <a:pt x="114788" y="63646"/>
                  <a:pt x="105979" y="63646"/>
                </a:cubicBezTo>
                <a:cubicBezTo>
                  <a:pt x="86932" y="63646"/>
                  <a:pt x="67826" y="61176"/>
                  <a:pt x="48845" y="62758"/>
                </a:cubicBezTo>
                <a:cubicBezTo>
                  <a:pt x="37669" y="63689"/>
                  <a:pt x="26223" y="67889"/>
                  <a:pt x="17466" y="74895"/>
                </a:cubicBezTo>
                <a:cubicBezTo>
                  <a:pt x="10471" y="80491"/>
                  <a:pt x="6335" y="88986"/>
                  <a:pt x="0" y="95321"/>
                </a:cubicBezTo>
              </a:path>
            </a:pathLst>
          </a:custGeom>
          <a:noFill/>
          <a:ln w="9525" cap="flat" cmpd="sng">
            <a:solidFill>
              <a:schemeClr val="accent3"/>
            </a:solidFill>
            <a:prstDash val="dash"/>
            <a:round/>
            <a:headEnd type="none" w="med" len="med"/>
            <a:tailEnd type="none" w="med" len="med"/>
          </a:ln>
        </p:spPr>
      </p:sp>
      <p:grpSp>
        <p:nvGrpSpPr>
          <p:cNvPr id="1100" name="Google Shape;1100;p20"/>
          <p:cNvGrpSpPr/>
          <p:nvPr/>
        </p:nvGrpSpPr>
        <p:grpSpPr>
          <a:xfrm>
            <a:off x="80163" y="207028"/>
            <a:ext cx="1461855" cy="590938"/>
            <a:chOff x="1530713" y="1320178"/>
            <a:chExt cx="1461855" cy="590938"/>
          </a:xfrm>
        </p:grpSpPr>
        <p:sp>
          <p:nvSpPr>
            <p:cNvPr id="1101" name="Google Shape;1101;p20"/>
            <p:cNvSpPr/>
            <p:nvPr/>
          </p:nvSpPr>
          <p:spPr>
            <a:xfrm>
              <a:off x="1600746" y="1577709"/>
              <a:ext cx="393177" cy="277903"/>
            </a:xfrm>
            <a:custGeom>
              <a:avLst/>
              <a:gdLst/>
              <a:ahLst/>
              <a:cxnLst/>
              <a:rect l="l" t="t" r="r" b="b"/>
              <a:pathLst>
                <a:path w="10229" h="7230" extrusionOk="0">
                  <a:moveTo>
                    <a:pt x="0" y="1"/>
                  </a:moveTo>
                  <a:lnTo>
                    <a:pt x="0" y="1"/>
                  </a:lnTo>
                  <a:cubicBezTo>
                    <a:pt x="383" y="994"/>
                    <a:pt x="1375" y="3844"/>
                    <a:pt x="864" y="5560"/>
                  </a:cubicBezTo>
                  <a:lnTo>
                    <a:pt x="10228" y="7229"/>
                  </a:lnTo>
                  <a:cubicBezTo>
                    <a:pt x="10171" y="4252"/>
                    <a:pt x="9609" y="2441"/>
                    <a:pt x="9120" y="1420"/>
                  </a:cubicBezTo>
                  <a:lnTo>
                    <a:pt x="4700" y="732"/>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20"/>
            <p:cNvSpPr/>
            <p:nvPr/>
          </p:nvSpPr>
          <p:spPr>
            <a:xfrm>
              <a:off x="1551277" y="1521821"/>
              <a:ext cx="739115" cy="373036"/>
            </a:xfrm>
            <a:custGeom>
              <a:avLst/>
              <a:gdLst/>
              <a:ahLst/>
              <a:cxnLst/>
              <a:rect l="l" t="t" r="r" b="b"/>
              <a:pathLst>
                <a:path w="19229" h="9705" extrusionOk="0">
                  <a:moveTo>
                    <a:pt x="17810" y="1"/>
                  </a:moveTo>
                  <a:lnTo>
                    <a:pt x="9876" y="1807"/>
                  </a:lnTo>
                  <a:cubicBezTo>
                    <a:pt x="9860" y="1811"/>
                    <a:pt x="9845" y="1812"/>
                    <a:pt x="9829" y="1812"/>
                  </a:cubicBezTo>
                  <a:cubicBezTo>
                    <a:pt x="9817" y="1812"/>
                    <a:pt x="9805" y="1811"/>
                    <a:pt x="9794" y="1810"/>
                  </a:cubicBezTo>
                  <a:lnTo>
                    <a:pt x="4" y="185"/>
                  </a:lnTo>
                  <a:lnTo>
                    <a:pt x="4" y="185"/>
                  </a:lnTo>
                  <a:cubicBezTo>
                    <a:pt x="0" y="373"/>
                    <a:pt x="26" y="652"/>
                    <a:pt x="177" y="854"/>
                  </a:cubicBezTo>
                  <a:lnTo>
                    <a:pt x="982" y="979"/>
                  </a:lnTo>
                  <a:lnTo>
                    <a:pt x="984" y="979"/>
                  </a:lnTo>
                  <a:lnTo>
                    <a:pt x="9211" y="2259"/>
                  </a:lnTo>
                  <a:lnTo>
                    <a:pt x="10580" y="2472"/>
                  </a:lnTo>
                  <a:cubicBezTo>
                    <a:pt x="10612" y="2477"/>
                    <a:pt x="10641" y="2489"/>
                    <a:pt x="10667" y="2508"/>
                  </a:cubicBezTo>
                  <a:cubicBezTo>
                    <a:pt x="10675" y="2514"/>
                    <a:pt x="10680" y="2522"/>
                    <a:pt x="10689" y="2530"/>
                  </a:cubicBezTo>
                  <a:cubicBezTo>
                    <a:pt x="10700" y="2541"/>
                    <a:pt x="10715" y="2550"/>
                    <a:pt x="10724" y="2565"/>
                  </a:cubicBezTo>
                  <a:cubicBezTo>
                    <a:pt x="12438" y="5155"/>
                    <a:pt x="11960" y="8813"/>
                    <a:pt x="11939" y="8967"/>
                  </a:cubicBezTo>
                  <a:cubicBezTo>
                    <a:pt x="11937" y="8978"/>
                    <a:pt x="11931" y="8988"/>
                    <a:pt x="11927" y="9000"/>
                  </a:cubicBezTo>
                  <a:cubicBezTo>
                    <a:pt x="11924" y="9011"/>
                    <a:pt x="11921" y="9024"/>
                    <a:pt x="11916" y="9035"/>
                  </a:cubicBezTo>
                  <a:cubicBezTo>
                    <a:pt x="11908" y="9051"/>
                    <a:pt x="11895" y="9065"/>
                    <a:pt x="11884" y="9077"/>
                  </a:cubicBezTo>
                  <a:cubicBezTo>
                    <a:pt x="11877" y="9084"/>
                    <a:pt x="11874" y="9093"/>
                    <a:pt x="11867" y="9099"/>
                  </a:cubicBezTo>
                  <a:cubicBezTo>
                    <a:pt x="11865" y="9101"/>
                    <a:pt x="11862" y="9101"/>
                    <a:pt x="11860" y="9103"/>
                  </a:cubicBezTo>
                  <a:cubicBezTo>
                    <a:pt x="11858" y="9104"/>
                    <a:pt x="11857" y="9107"/>
                    <a:pt x="11856" y="9110"/>
                  </a:cubicBezTo>
                  <a:cubicBezTo>
                    <a:pt x="11834" y="9124"/>
                    <a:pt x="11812" y="9134"/>
                    <a:pt x="11788" y="9141"/>
                  </a:cubicBezTo>
                  <a:cubicBezTo>
                    <a:pt x="11783" y="9143"/>
                    <a:pt x="11779" y="9143"/>
                    <a:pt x="11774" y="9144"/>
                  </a:cubicBezTo>
                  <a:cubicBezTo>
                    <a:pt x="11759" y="9146"/>
                    <a:pt x="11745" y="9150"/>
                    <a:pt x="11729" y="9150"/>
                  </a:cubicBezTo>
                  <a:cubicBezTo>
                    <a:pt x="11717" y="9150"/>
                    <a:pt x="11706" y="9149"/>
                    <a:pt x="11692" y="9146"/>
                  </a:cubicBezTo>
                  <a:lnTo>
                    <a:pt x="10682" y="8967"/>
                  </a:lnTo>
                  <a:lnTo>
                    <a:pt x="1188" y="7276"/>
                  </a:lnTo>
                  <a:lnTo>
                    <a:pt x="1188" y="7276"/>
                  </a:lnTo>
                  <a:cubicBezTo>
                    <a:pt x="1183" y="7461"/>
                    <a:pt x="1206" y="7733"/>
                    <a:pt x="1352" y="7932"/>
                  </a:cubicBezTo>
                  <a:lnTo>
                    <a:pt x="11717" y="9704"/>
                  </a:lnTo>
                  <a:lnTo>
                    <a:pt x="19188" y="8003"/>
                  </a:lnTo>
                  <a:cubicBezTo>
                    <a:pt x="19229" y="4742"/>
                    <a:pt x="18777" y="2122"/>
                    <a:pt x="1781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20"/>
            <p:cNvSpPr/>
            <p:nvPr/>
          </p:nvSpPr>
          <p:spPr>
            <a:xfrm>
              <a:off x="2323948" y="1412082"/>
              <a:ext cx="446567" cy="396483"/>
            </a:xfrm>
            <a:custGeom>
              <a:avLst/>
              <a:gdLst/>
              <a:ahLst/>
              <a:cxnLst/>
              <a:rect l="l" t="t" r="r" b="b"/>
              <a:pathLst>
                <a:path w="11618" h="10315" extrusionOk="0">
                  <a:moveTo>
                    <a:pt x="10240" y="1"/>
                  </a:moveTo>
                  <a:lnTo>
                    <a:pt x="1" y="2332"/>
                  </a:lnTo>
                  <a:cubicBezTo>
                    <a:pt x="1233" y="4651"/>
                    <a:pt x="1774" y="7598"/>
                    <a:pt x="1465" y="10315"/>
                  </a:cubicBezTo>
                  <a:lnTo>
                    <a:pt x="11616" y="8006"/>
                  </a:lnTo>
                  <a:lnTo>
                    <a:pt x="11616" y="7918"/>
                  </a:lnTo>
                  <a:cubicBezTo>
                    <a:pt x="11617" y="7556"/>
                    <a:pt x="11615" y="7199"/>
                    <a:pt x="11605" y="6852"/>
                  </a:cubicBezTo>
                  <a:cubicBezTo>
                    <a:pt x="11604" y="6816"/>
                    <a:pt x="11602" y="6781"/>
                    <a:pt x="11601" y="6745"/>
                  </a:cubicBezTo>
                  <a:cubicBezTo>
                    <a:pt x="11589" y="6389"/>
                    <a:pt x="11573" y="6042"/>
                    <a:pt x="11548" y="5703"/>
                  </a:cubicBezTo>
                  <a:cubicBezTo>
                    <a:pt x="11546" y="5681"/>
                    <a:pt x="11544" y="5659"/>
                    <a:pt x="11543" y="5636"/>
                  </a:cubicBezTo>
                  <a:cubicBezTo>
                    <a:pt x="11517" y="5285"/>
                    <a:pt x="11485" y="4943"/>
                    <a:pt x="11445" y="4610"/>
                  </a:cubicBezTo>
                  <a:cubicBezTo>
                    <a:pt x="11442" y="4605"/>
                    <a:pt x="11442" y="4599"/>
                    <a:pt x="11441" y="4593"/>
                  </a:cubicBezTo>
                  <a:cubicBezTo>
                    <a:pt x="11401" y="4257"/>
                    <a:pt x="11353" y="3930"/>
                    <a:pt x="11300" y="3612"/>
                  </a:cubicBezTo>
                  <a:cubicBezTo>
                    <a:pt x="11297" y="3599"/>
                    <a:pt x="11296" y="3586"/>
                    <a:pt x="11293" y="3574"/>
                  </a:cubicBezTo>
                  <a:cubicBezTo>
                    <a:pt x="11240" y="3263"/>
                    <a:pt x="11178" y="2960"/>
                    <a:pt x="11110" y="2664"/>
                  </a:cubicBezTo>
                  <a:cubicBezTo>
                    <a:pt x="11105" y="2641"/>
                    <a:pt x="11100" y="2617"/>
                    <a:pt x="11095" y="2592"/>
                  </a:cubicBezTo>
                  <a:cubicBezTo>
                    <a:pt x="11029" y="2306"/>
                    <a:pt x="10955" y="2027"/>
                    <a:pt x="10877" y="1754"/>
                  </a:cubicBezTo>
                  <a:cubicBezTo>
                    <a:pt x="10867" y="1723"/>
                    <a:pt x="10860" y="1693"/>
                    <a:pt x="10851" y="1662"/>
                  </a:cubicBezTo>
                  <a:cubicBezTo>
                    <a:pt x="10772" y="1397"/>
                    <a:pt x="10686" y="1138"/>
                    <a:pt x="10596" y="886"/>
                  </a:cubicBezTo>
                  <a:cubicBezTo>
                    <a:pt x="10583" y="853"/>
                    <a:pt x="10571" y="818"/>
                    <a:pt x="10560" y="785"/>
                  </a:cubicBezTo>
                  <a:cubicBezTo>
                    <a:pt x="10468" y="537"/>
                    <a:pt x="10371" y="296"/>
                    <a:pt x="10267" y="62"/>
                  </a:cubicBezTo>
                  <a:cubicBezTo>
                    <a:pt x="10259" y="41"/>
                    <a:pt x="10250" y="21"/>
                    <a:pt x="1024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20"/>
            <p:cNvSpPr/>
            <p:nvPr/>
          </p:nvSpPr>
          <p:spPr>
            <a:xfrm>
              <a:off x="2805916" y="1379487"/>
              <a:ext cx="157363" cy="319454"/>
            </a:xfrm>
            <a:custGeom>
              <a:avLst/>
              <a:gdLst/>
              <a:ahLst/>
              <a:cxnLst/>
              <a:rect l="l" t="t" r="r" b="b"/>
              <a:pathLst>
                <a:path w="4094" h="8311" extrusionOk="0">
                  <a:moveTo>
                    <a:pt x="1436" y="0"/>
                  </a:moveTo>
                  <a:lnTo>
                    <a:pt x="1372" y="15"/>
                  </a:lnTo>
                  <a:lnTo>
                    <a:pt x="1" y="326"/>
                  </a:lnTo>
                  <a:cubicBezTo>
                    <a:pt x="22" y="367"/>
                    <a:pt x="40" y="408"/>
                    <a:pt x="60" y="448"/>
                  </a:cubicBezTo>
                  <a:cubicBezTo>
                    <a:pt x="94" y="515"/>
                    <a:pt x="127" y="584"/>
                    <a:pt x="161" y="652"/>
                  </a:cubicBezTo>
                  <a:cubicBezTo>
                    <a:pt x="203" y="739"/>
                    <a:pt x="244" y="826"/>
                    <a:pt x="282" y="914"/>
                  </a:cubicBezTo>
                  <a:cubicBezTo>
                    <a:pt x="314" y="983"/>
                    <a:pt x="345" y="1053"/>
                    <a:pt x="375" y="1124"/>
                  </a:cubicBezTo>
                  <a:cubicBezTo>
                    <a:pt x="415" y="1214"/>
                    <a:pt x="452" y="1304"/>
                    <a:pt x="488" y="1395"/>
                  </a:cubicBezTo>
                  <a:cubicBezTo>
                    <a:pt x="516" y="1465"/>
                    <a:pt x="546" y="1536"/>
                    <a:pt x="573" y="1609"/>
                  </a:cubicBezTo>
                  <a:cubicBezTo>
                    <a:pt x="609" y="1702"/>
                    <a:pt x="643" y="1796"/>
                    <a:pt x="676" y="1889"/>
                  </a:cubicBezTo>
                  <a:cubicBezTo>
                    <a:pt x="702" y="1961"/>
                    <a:pt x="728" y="2032"/>
                    <a:pt x="753" y="2104"/>
                  </a:cubicBezTo>
                  <a:cubicBezTo>
                    <a:pt x="787" y="2202"/>
                    <a:pt x="818" y="2300"/>
                    <a:pt x="849" y="2398"/>
                  </a:cubicBezTo>
                  <a:cubicBezTo>
                    <a:pt x="871" y="2468"/>
                    <a:pt x="894" y="2539"/>
                    <a:pt x="916" y="2610"/>
                  </a:cubicBezTo>
                  <a:cubicBezTo>
                    <a:pt x="946" y="2714"/>
                    <a:pt x="975" y="2819"/>
                    <a:pt x="1004" y="2924"/>
                  </a:cubicBezTo>
                  <a:cubicBezTo>
                    <a:pt x="1022" y="2991"/>
                    <a:pt x="1042" y="3057"/>
                    <a:pt x="1059" y="3124"/>
                  </a:cubicBezTo>
                  <a:cubicBezTo>
                    <a:pt x="1090" y="3244"/>
                    <a:pt x="1119" y="3365"/>
                    <a:pt x="1147" y="3486"/>
                  </a:cubicBezTo>
                  <a:cubicBezTo>
                    <a:pt x="1161" y="3539"/>
                    <a:pt x="1173" y="3593"/>
                    <a:pt x="1185" y="3647"/>
                  </a:cubicBezTo>
                  <a:cubicBezTo>
                    <a:pt x="1224" y="3822"/>
                    <a:pt x="1260" y="3998"/>
                    <a:pt x="1292" y="4177"/>
                  </a:cubicBezTo>
                  <a:lnTo>
                    <a:pt x="1300" y="4227"/>
                  </a:lnTo>
                  <a:cubicBezTo>
                    <a:pt x="1328" y="4387"/>
                    <a:pt x="1356" y="4550"/>
                    <a:pt x="1379" y="4711"/>
                  </a:cubicBezTo>
                  <a:cubicBezTo>
                    <a:pt x="1388" y="4772"/>
                    <a:pt x="1394" y="4831"/>
                    <a:pt x="1403" y="4892"/>
                  </a:cubicBezTo>
                  <a:cubicBezTo>
                    <a:pt x="1418" y="5011"/>
                    <a:pt x="1434" y="5129"/>
                    <a:pt x="1447" y="5248"/>
                  </a:cubicBezTo>
                  <a:cubicBezTo>
                    <a:pt x="1455" y="5318"/>
                    <a:pt x="1460" y="5390"/>
                    <a:pt x="1468" y="5462"/>
                  </a:cubicBezTo>
                  <a:cubicBezTo>
                    <a:pt x="1478" y="5571"/>
                    <a:pt x="1488" y="5678"/>
                    <a:pt x="1497" y="5787"/>
                  </a:cubicBezTo>
                  <a:cubicBezTo>
                    <a:pt x="1502" y="5863"/>
                    <a:pt x="1506" y="5939"/>
                    <a:pt x="1509" y="6015"/>
                  </a:cubicBezTo>
                  <a:cubicBezTo>
                    <a:pt x="1516" y="6119"/>
                    <a:pt x="1522" y="6223"/>
                    <a:pt x="1525" y="6327"/>
                  </a:cubicBezTo>
                  <a:cubicBezTo>
                    <a:pt x="1528" y="6406"/>
                    <a:pt x="1529" y="6485"/>
                    <a:pt x="1530" y="6563"/>
                  </a:cubicBezTo>
                  <a:cubicBezTo>
                    <a:pt x="1533" y="6663"/>
                    <a:pt x="1534" y="6765"/>
                    <a:pt x="1534" y="6867"/>
                  </a:cubicBezTo>
                  <a:cubicBezTo>
                    <a:pt x="1534" y="6946"/>
                    <a:pt x="1533" y="7025"/>
                    <a:pt x="1532" y="7106"/>
                  </a:cubicBezTo>
                  <a:cubicBezTo>
                    <a:pt x="1530" y="7206"/>
                    <a:pt x="1529" y="7306"/>
                    <a:pt x="1525" y="7406"/>
                  </a:cubicBezTo>
                  <a:cubicBezTo>
                    <a:pt x="1523" y="7485"/>
                    <a:pt x="1517" y="7566"/>
                    <a:pt x="1513" y="7648"/>
                  </a:cubicBezTo>
                  <a:cubicBezTo>
                    <a:pt x="1508" y="7746"/>
                    <a:pt x="1502" y="7842"/>
                    <a:pt x="1494" y="7939"/>
                  </a:cubicBezTo>
                  <a:cubicBezTo>
                    <a:pt x="1487" y="8021"/>
                    <a:pt x="1481" y="8101"/>
                    <a:pt x="1473" y="8181"/>
                  </a:cubicBezTo>
                  <a:cubicBezTo>
                    <a:pt x="1470" y="8224"/>
                    <a:pt x="1467" y="8268"/>
                    <a:pt x="1462" y="8311"/>
                  </a:cubicBezTo>
                  <a:lnTo>
                    <a:pt x="3234" y="7907"/>
                  </a:lnTo>
                  <a:cubicBezTo>
                    <a:pt x="3396" y="7170"/>
                    <a:pt x="4093" y="3239"/>
                    <a:pt x="143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20"/>
            <p:cNvSpPr/>
            <p:nvPr/>
          </p:nvSpPr>
          <p:spPr>
            <a:xfrm>
              <a:off x="2733845" y="1395938"/>
              <a:ext cx="114851" cy="320261"/>
            </a:xfrm>
            <a:custGeom>
              <a:avLst/>
              <a:gdLst/>
              <a:ahLst/>
              <a:cxnLst/>
              <a:rect l="l" t="t" r="r" b="b"/>
              <a:pathLst>
                <a:path w="2988" h="8332" extrusionOk="0">
                  <a:moveTo>
                    <a:pt x="1447" y="1"/>
                  </a:moveTo>
                  <a:lnTo>
                    <a:pt x="1" y="331"/>
                  </a:lnTo>
                  <a:cubicBezTo>
                    <a:pt x="9" y="347"/>
                    <a:pt x="15" y="367"/>
                    <a:pt x="22" y="384"/>
                  </a:cubicBezTo>
                  <a:cubicBezTo>
                    <a:pt x="125" y="620"/>
                    <a:pt x="220" y="860"/>
                    <a:pt x="311" y="1106"/>
                  </a:cubicBezTo>
                  <a:cubicBezTo>
                    <a:pt x="325" y="1145"/>
                    <a:pt x="339" y="1185"/>
                    <a:pt x="353" y="1223"/>
                  </a:cubicBezTo>
                  <a:cubicBezTo>
                    <a:pt x="442" y="1474"/>
                    <a:pt x="526" y="1729"/>
                    <a:pt x="604" y="1991"/>
                  </a:cubicBezTo>
                  <a:cubicBezTo>
                    <a:pt x="614" y="2028"/>
                    <a:pt x="624" y="2065"/>
                    <a:pt x="636" y="2101"/>
                  </a:cubicBezTo>
                  <a:cubicBezTo>
                    <a:pt x="713" y="2370"/>
                    <a:pt x="785" y="2645"/>
                    <a:pt x="849" y="2927"/>
                  </a:cubicBezTo>
                  <a:cubicBezTo>
                    <a:pt x="855" y="2956"/>
                    <a:pt x="862" y="2987"/>
                    <a:pt x="868" y="3017"/>
                  </a:cubicBezTo>
                  <a:cubicBezTo>
                    <a:pt x="935" y="3311"/>
                    <a:pt x="995" y="3610"/>
                    <a:pt x="1047" y="3916"/>
                  </a:cubicBezTo>
                  <a:cubicBezTo>
                    <a:pt x="1050" y="3930"/>
                    <a:pt x="1052" y="3944"/>
                    <a:pt x="1055" y="3958"/>
                  </a:cubicBezTo>
                  <a:cubicBezTo>
                    <a:pt x="1108" y="4274"/>
                    <a:pt x="1155" y="4595"/>
                    <a:pt x="1195" y="4926"/>
                  </a:cubicBezTo>
                  <a:cubicBezTo>
                    <a:pt x="1195" y="4934"/>
                    <a:pt x="1196" y="4944"/>
                    <a:pt x="1198" y="4954"/>
                  </a:cubicBezTo>
                  <a:cubicBezTo>
                    <a:pt x="1237" y="5280"/>
                    <a:pt x="1269" y="5616"/>
                    <a:pt x="1295" y="5958"/>
                  </a:cubicBezTo>
                  <a:cubicBezTo>
                    <a:pt x="1298" y="5989"/>
                    <a:pt x="1300" y="6020"/>
                    <a:pt x="1303" y="6052"/>
                  </a:cubicBezTo>
                  <a:cubicBezTo>
                    <a:pt x="1328" y="6383"/>
                    <a:pt x="1344" y="6721"/>
                    <a:pt x="1357" y="7067"/>
                  </a:cubicBezTo>
                  <a:cubicBezTo>
                    <a:pt x="1359" y="7112"/>
                    <a:pt x="1361" y="7158"/>
                    <a:pt x="1362" y="7202"/>
                  </a:cubicBezTo>
                  <a:cubicBezTo>
                    <a:pt x="1372" y="7542"/>
                    <a:pt x="1377" y="7890"/>
                    <a:pt x="1376" y="8245"/>
                  </a:cubicBezTo>
                  <a:cubicBezTo>
                    <a:pt x="1376" y="8275"/>
                    <a:pt x="1377" y="8302"/>
                    <a:pt x="1377" y="8332"/>
                  </a:cubicBezTo>
                  <a:lnTo>
                    <a:pt x="2896" y="7986"/>
                  </a:lnTo>
                  <a:cubicBezTo>
                    <a:pt x="2905" y="7914"/>
                    <a:pt x="2912" y="7841"/>
                    <a:pt x="2919" y="7769"/>
                  </a:cubicBezTo>
                  <a:cubicBezTo>
                    <a:pt x="2927" y="7693"/>
                    <a:pt x="2934" y="7619"/>
                    <a:pt x="2941" y="7542"/>
                  </a:cubicBezTo>
                  <a:cubicBezTo>
                    <a:pt x="2949" y="7442"/>
                    <a:pt x="2955" y="7342"/>
                    <a:pt x="2962" y="7241"/>
                  </a:cubicBezTo>
                  <a:cubicBezTo>
                    <a:pt x="2965" y="7166"/>
                    <a:pt x="2972" y="7092"/>
                    <a:pt x="2974" y="7018"/>
                  </a:cubicBezTo>
                  <a:cubicBezTo>
                    <a:pt x="2979" y="6915"/>
                    <a:pt x="2981" y="6811"/>
                    <a:pt x="2984" y="6708"/>
                  </a:cubicBezTo>
                  <a:cubicBezTo>
                    <a:pt x="2985" y="6635"/>
                    <a:pt x="2988" y="6563"/>
                    <a:pt x="2988" y="6490"/>
                  </a:cubicBezTo>
                  <a:cubicBezTo>
                    <a:pt x="2988" y="6383"/>
                    <a:pt x="2986" y="6275"/>
                    <a:pt x="2984" y="6168"/>
                  </a:cubicBezTo>
                  <a:cubicBezTo>
                    <a:pt x="2983" y="6098"/>
                    <a:pt x="2983" y="6028"/>
                    <a:pt x="2980" y="5959"/>
                  </a:cubicBezTo>
                  <a:cubicBezTo>
                    <a:pt x="2976" y="5846"/>
                    <a:pt x="2969" y="5732"/>
                    <a:pt x="2963" y="5620"/>
                  </a:cubicBezTo>
                  <a:cubicBezTo>
                    <a:pt x="2959" y="5555"/>
                    <a:pt x="2957" y="5492"/>
                    <a:pt x="2953" y="5427"/>
                  </a:cubicBezTo>
                  <a:cubicBezTo>
                    <a:pt x="2943" y="5302"/>
                    <a:pt x="2932" y="5178"/>
                    <a:pt x="2921" y="5053"/>
                  </a:cubicBezTo>
                  <a:cubicBezTo>
                    <a:pt x="2916" y="5001"/>
                    <a:pt x="2911" y="4949"/>
                    <a:pt x="2906" y="4895"/>
                  </a:cubicBezTo>
                  <a:cubicBezTo>
                    <a:pt x="2889" y="4737"/>
                    <a:pt x="2869" y="4577"/>
                    <a:pt x="2846" y="4419"/>
                  </a:cubicBezTo>
                  <a:cubicBezTo>
                    <a:pt x="2844" y="4402"/>
                    <a:pt x="2842" y="4385"/>
                    <a:pt x="2840" y="4367"/>
                  </a:cubicBezTo>
                  <a:cubicBezTo>
                    <a:pt x="2814" y="4189"/>
                    <a:pt x="2785" y="4011"/>
                    <a:pt x="2753" y="3835"/>
                  </a:cubicBezTo>
                  <a:lnTo>
                    <a:pt x="2746" y="3797"/>
                  </a:lnTo>
                  <a:cubicBezTo>
                    <a:pt x="2716" y="3636"/>
                    <a:pt x="2684" y="3475"/>
                    <a:pt x="2649" y="3316"/>
                  </a:cubicBezTo>
                  <a:cubicBezTo>
                    <a:pt x="2637" y="3264"/>
                    <a:pt x="2624" y="3213"/>
                    <a:pt x="2612" y="3162"/>
                  </a:cubicBezTo>
                  <a:cubicBezTo>
                    <a:pt x="2583" y="3042"/>
                    <a:pt x="2557" y="2922"/>
                    <a:pt x="2526" y="2801"/>
                  </a:cubicBezTo>
                  <a:cubicBezTo>
                    <a:pt x="2509" y="2739"/>
                    <a:pt x="2490" y="2677"/>
                    <a:pt x="2474" y="2615"/>
                  </a:cubicBezTo>
                  <a:cubicBezTo>
                    <a:pt x="2444" y="2508"/>
                    <a:pt x="2416" y="2401"/>
                    <a:pt x="2384" y="2296"/>
                  </a:cubicBezTo>
                  <a:cubicBezTo>
                    <a:pt x="2363" y="2229"/>
                    <a:pt x="2340" y="2161"/>
                    <a:pt x="2319" y="2094"/>
                  </a:cubicBezTo>
                  <a:cubicBezTo>
                    <a:pt x="2288" y="1996"/>
                    <a:pt x="2257" y="1896"/>
                    <a:pt x="2224" y="1799"/>
                  </a:cubicBezTo>
                  <a:cubicBezTo>
                    <a:pt x="2199" y="1729"/>
                    <a:pt x="2173" y="1660"/>
                    <a:pt x="2148" y="1589"/>
                  </a:cubicBezTo>
                  <a:cubicBezTo>
                    <a:pt x="2115" y="1496"/>
                    <a:pt x="2081" y="1403"/>
                    <a:pt x="2046" y="1313"/>
                  </a:cubicBezTo>
                  <a:cubicBezTo>
                    <a:pt x="2019" y="1242"/>
                    <a:pt x="1990" y="1171"/>
                    <a:pt x="1960" y="1101"/>
                  </a:cubicBezTo>
                  <a:cubicBezTo>
                    <a:pt x="1924" y="1013"/>
                    <a:pt x="1888" y="925"/>
                    <a:pt x="1851" y="838"/>
                  </a:cubicBezTo>
                  <a:cubicBezTo>
                    <a:pt x="1820" y="767"/>
                    <a:pt x="1786" y="696"/>
                    <a:pt x="1754" y="625"/>
                  </a:cubicBezTo>
                  <a:cubicBezTo>
                    <a:pt x="1717" y="543"/>
                    <a:pt x="1677" y="458"/>
                    <a:pt x="1639" y="377"/>
                  </a:cubicBezTo>
                  <a:cubicBezTo>
                    <a:pt x="1604" y="306"/>
                    <a:pt x="1568" y="234"/>
                    <a:pt x="1531" y="165"/>
                  </a:cubicBezTo>
                  <a:cubicBezTo>
                    <a:pt x="1504" y="109"/>
                    <a:pt x="1475" y="54"/>
                    <a:pt x="14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20"/>
            <p:cNvSpPr/>
            <p:nvPr/>
          </p:nvSpPr>
          <p:spPr>
            <a:xfrm>
              <a:off x="2253184" y="1507906"/>
              <a:ext cx="123077" cy="316072"/>
            </a:xfrm>
            <a:custGeom>
              <a:avLst/>
              <a:gdLst/>
              <a:ahLst/>
              <a:cxnLst/>
              <a:rect l="l" t="t" r="r" b="b"/>
              <a:pathLst>
                <a:path w="3202" h="8223" extrusionOk="0">
                  <a:moveTo>
                    <a:pt x="1449" y="0"/>
                  </a:moveTo>
                  <a:lnTo>
                    <a:pt x="1" y="330"/>
                  </a:lnTo>
                  <a:cubicBezTo>
                    <a:pt x="936" y="2451"/>
                    <a:pt x="1380" y="5038"/>
                    <a:pt x="1355" y="8223"/>
                  </a:cubicBezTo>
                  <a:lnTo>
                    <a:pt x="2875" y="7876"/>
                  </a:lnTo>
                  <a:cubicBezTo>
                    <a:pt x="3201" y="5201"/>
                    <a:pt x="2673" y="2280"/>
                    <a:pt x="14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20"/>
            <p:cNvSpPr/>
            <p:nvPr/>
          </p:nvSpPr>
          <p:spPr>
            <a:xfrm>
              <a:off x="1586217" y="1336552"/>
              <a:ext cx="1225503" cy="238543"/>
            </a:xfrm>
            <a:custGeom>
              <a:avLst/>
              <a:gdLst/>
              <a:ahLst/>
              <a:cxnLst/>
              <a:rect l="l" t="t" r="r" b="b"/>
              <a:pathLst>
                <a:path w="31883" h="6206" extrusionOk="0">
                  <a:moveTo>
                    <a:pt x="20751" y="0"/>
                  </a:moveTo>
                  <a:lnTo>
                    <a:pt x="1" y="4725"/>
                  </a:lnTo>
                  <a:lnTo>
                    <a:pt x="8914" y="6206"/>
                  </a:lnTo>
                  <a:lnTo>
                    <a:pt x="29510" y="1516"/>
                  </a:lnTo>
                  <a:lnTo>
                    <a:pt x="31368" y="1093"/>
                  </a:lnTo>
                  <a:lnTo>
                    <a:pt x="31883" y="975"/>
                  </a:lnTo>
                  <a:lnTo>
                    <a:pt x="2075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20"/>
            <p:cNvSpPr/>
            <p:nvPr/>
          </p:nvSpPr>
          <p:spPr>
            <a:xfrm>
              <a:off x="1530713" y="1320178"/>
              <a:ext cx="1461855" cy="590938"/>
            </a:xfrm>
            <a:custGeom>
              <a:avLst/>
              <a:gdLst/>
              <a:ahLst/>
              <a:cxnLst/>
              <a:rect l="l" t="t" r="r" b="b"/>
              <a:pathLst>
                <a:path w="38032" h="15374" extrusionOk="0">
                  <a:moveTo>
                    <a:pt x="22195" y="426"/>
                  </a:moveTo>
                  <a:lnTo>
                    <a:pt x="33327" y="1401"/>
                  </a:lnTo>
                  <a:lnTo>
                    <a:pt x="32811" y="1519"/>
                  </a:lnTo>
                  <a:lnTo>
                    <a:pt x="30954" y="1942"/>
                  </a:lnTo>
                  <a:lnTo>
                    <a:pt x="10358" y="6632"/>
                  </a:lnTo>
                  <a:lnTo>
                    <a:pt x="1445" y="5151"/>
                  </a:lnTo>
                  <a:lnTo>
                    <a:pt x="22195" y="426"/>
                  </a:lnTo>
                  <a:close/>
                  <a:moveTo>
                    <a:pt x="34612" y="1544"/>
                  </a:moveTo>
                  <a:cubicBezTo>
                    <a:pt x="37268" y="4782"/>
                    <a:pt x="36571" y="8713"/>
                    <a:pt x="36409" y="9450"/>
                  </a:cubicBezTo>
                  <a:lnTo>
                    <a:pt x="34636" y="9854"/>
                  </a:lnTo>
                  <a:cubicBezTo>
                    <a:pt x="34642" y="9810"/>
                    <a:pt x="34643" y="9767"/>
                    <a:pt x="34648" y="9724"/>
                  </a:cubicBezTo>
                  <a:cubicBezTo>
                    <a:pt x="34656" y="9644"/>
                    <a:pt x="34662" y="9563"/>
                    <a:pt x="34669" y="9482"/>
                  </a:cubicBezTo>
                  <a:cubicBezTo>
                    <a:pt x="34677" y="9385"/>
                    <a:pt x="34683" y="9287"/>
                    <a:pt x="34688" y="9190"/>
                  </a:cubicBezTo>
                  <a:cubicBezTo>
                    <a:pt x="34693" y="9110"/>
                    <a:pt x="34698" y="9030"/>
                    <a:pt x="34700" y="8949"/>
                  </a:cubicBezTo>
                  <a:cubicBezTo>
                    <a:pt x="34704" y="8849"/>
                    <a:pt x="34706" y="8749"/>
                    <a:pt x="34708" y="8650"/>
                  </a:cubicBezTo>
                  <a:cubicBezTo>
                    <a:pt x="34709" y="8569"/>
                    <a:pt x="34710" y="8490"/>
                    <a:pt x="34710" y="8411"/>
                  </a:cubicBezTo>
                  <a:cubicBezTo>
                    <a:pt x="34710" y="8309"/>
                    <a:pt x="34709" y="8207"/>
                    <a:pt x="34706" y="8107"/>
                  </a:cubicBezTo>
                  <a:cubicBezTo>
                    <a:pt x="34705" y="8028"/>
                    <a:pt x="34704" y="7948"/>
                    <a:pt x="34701" y="7871"/>
                  </a:cubicBezTo>
                  <a:cubicBezTo>
                    <a:pt x="34698" y="7767"/>
                    <a:pt x="34692" y="7663"/>
                    <a:pt x="34685" y="7559"/>
                  </a:cubicBezTo>
                  <a:cubicBezTo>
                    <a:pt x="34682" y="7483"/>
                    <a:pt x="34678" y="7407"/>
                    <a:pt x="34673" y="7331"/>
                  </a:cubicBezTo>
                  <a:cubicBezTo>
                    <a:pt x="34664" y="7222"/>
                    <a:pt x="34654" y="7114"/>
                    <a:pt x="34644" y="7006"/>
                  </a:cubicBezTo>
                  <a:cubicBezTo>
                    <a:pt x="34638" y="6935"/>
                    <a:pt x="34631" y="6862"/>
                    <a:pt x="34623" y="6792"/>
                  </a:cubicBezTo>
                  <a:cubicBezTo>
                    <a:pt x="34611" y="6673"/>
                    <a:pt x="34595" y="6554"/>
                    <a:pt x="34579" y="6436"/>
                  </a:cubicBezTo>
                  <a:cubicBezTo>
                    <a:pt x="34570" y="6375"/>
                    <a:pt x="34564" y="6316"/>
                    <a:pt x="34555" y="6255"/>
                  </a:cubicBezTo>
                  <a:cubicBezTo>
                    <a:pt x="34532" y="6094"/>
                    <a:pt x="34504" y="5931"/>
                    <a:pt x="34476" y="5771"/>
                  </a:cubicBezTo>
                  <a:lnTo>
                    <a:pt x="34468" y="5721"/>
                  </a:lnTo>
                  <a:cubicBezTo>
                    <a:pt x="34436" y="5543"/>
                    <a:pt x="34400" y="5367"/>
                    <a:pt x="34360" y="5191"/>
                  </a:cubicBezTo>
                  <a:cubicBezTo>
                    <a:pt x="34349" y="5137"/>
                    <a:pt x="34334" y="5083"/>
                    <a:pt x="34323" y="5030"/>
                  </a:cubicBezTo>
                  <a:cubicBezTo>
                    <a:pt x="34295" y="4909"/>
                    <a:pt x="34266" y="4789"/>
                    <a:pt x="34235" y="4668"/>
                  </a:cubicBezTo>
                  <a:cubicBezTo>
                    <a:pt x="34219" y="4601"/>
                    <a:pt x="34198" y="4534"/>
                    <a:pt x="34179" y="4469"/>
                  </a:cubicBezTo>
                  <a:cubicBezTo>
                    <a:pt x="34151" y="4363"/>
                    <a:pt x="34122" y="4259"/>
                    <a:pt x="34091" y="4154"/>
                  </a:cubicBezTo>
                  <a:cubicBezTo>
                    <a:pt x="34070" y="4083"/>
                    <a:pt x="34048" y="4011"/>
                    <a:pt x="34024" y="3942"/>
                  </a:cubicBezTo>
                  <a:cubicBezTo>
                    <a:pt x="33993" y="3844"/>
                    <a:pt x="33962" y="3746"/>
                    <a:pt x="33929" y="3648"/>
                  </a:cubicBezTo>
                  <a:cubicBezTo>
                    <a:pt x="33904" y="3576"/>
                    <a:pt x="33878" y="3505"/>
                    <a:pt x="33852" y="3433"/>
                  </a:cubicBezTo>
                  <a:cubicBezTo>
                    <a:pt x="33819" y="3339"/>
                    <a:pt x="33784" y="3245"/>
                    <a:pt x="33749" y="3153"/>
                  </a:cubicBezTo>
                  <a:cubicBezTo>
                    <a:pt x="33722" y="3080"/>
                    <a:pt x="33692" y="3009"/>
                    <a:pt x="33664" y="2939"/>
                  </a:cubicBezTo>
                  <a:cubicBezTo>
                    <a:pt x="33628" y="2848"/>
                    <a:pt x="33590" y="2758"/>
                    <a:pt x="33551" y="2668"/>
                  </a:cubicBezTo>
                  <a:cubicBezTo>
                    <a:pt x="33520" y="2597"/>
                    <a:pt x="33489" y="2527"/>
                    <a:pt x="33458" y="2458"/>
                  </a:cubicBezTo>
                  <a:cubicBezTo>
                    <a:pt x="33418" y="2370"/>
                    <a:pt x="33379" y="2282"/>
                    <a:pt x="33337" y="2196"/>
                  </a:cubicBezTo>
                  <a:cubicBezTo>
                    <a:pt x="33303" y="2128"/>
                    <a:pt x="33271" y="2060"/>
                    <a:pt x="33236" y="1992"/>
                  </a:cubicBezTo>
                  <a:cubicBezTo>
                    <a:pt x="33215" y="1952"/>
                    <a:pt x="33198" y="1911"/>
                    <a:pt x="33176" y="1870"/>
                  </a:cubicBezTo>
                  <a:lnTo>
                    <a:pt x="34546" y="1559"/>
                  </a:lnTo>
                  <a:lnTo>
                    <a:pt x="34612" y="1544"/>
                  </a:lnTo>
                  <a:close/>
                  <a:moveTo>
                    <a:pt x="32746" y="1964"/>
                  </a:moveTo>
                  <a:cubicBezTo>
                    <a:pt x="32775" y="2019"/>
                    <a:pt x="32805" y="2075"/>
                    <a:pt x="32831" y="2129"/>
                  </a:cubicBezTo>
                  <a:cubicBezTo>
                    <a:pt x="32868" y="2199"/>
                    <a:pt x="32904" y="2270"/>
                    <a:pt x="32939" y="2341"/>
                  </a:cubicBezTo>
                  <a:cubicBezTo>
                    <a:pt x="32978" y="2423"/>
                    <a:pt x="33017" y="2506"/>
                    <a:pt x="33054" y="2589"/>
                  </a:cubicBezTo>
                  <a:cubicBezTo>
                    <a:pt x="33086" y="2661"/>
                    <a:pt x="33120" y="2730"/>
                    <a:pt x="33151" y="2802"/>
                  </a:cubicBezTo>
                  <a:cubicBezTo>
                    <a:pt x="33188" y="2889"/>
                    <a:pt x="33225" y="2977"/>
                    <a:pt x="33260" y="3065"/>
                  </a:cubicBezTo>
                  <a:cubicBezTo>
                    <a:pt x="33288" y="3136"/>
                    <a:pt x="33318" y="3206"/>
                    <a:pt x="33346" y="3277"/>
                  </a:cubicBezTo>
                  <a:cubicBezTo>
                    <a:pt x="33381" y="3369"/>
                    <a:pt x="33415" y="3462"/>
                    <a:pt x="33448" y="3554"/>
                  </a:cubicBezTo>
                  <a:cubicBezTo>
                    <a:pt x="33473" y="3624"/>
                    <a:pt x="33500" y="3692"/>
                    <a:pt x="33523" y="3763"/>
                  </a:cubicBezTo>
                  <a:cubicBezTo>
                    <a:pt x="33557" y="3860"/>
                    <a:pt x="33588" y="3960"/>
                    <a:pt x="33619" y="4058"/>
                  </a:cubicBezTo>
                  <a:cubicBezTo>
                    <a:pt x="33640" y="4125"/>
                    <a:pt x="33662" y="4192"/>
                    <a:pt x="33683" y="4260"/>
                  </a:cubicBezTo>
                  <a:cubicBezTo>
                    <a:pt x="33716" y="4366"/>
                    <a:pt x="33744" y="4473"/>
                    <a:pt x="33774" y="4579"/>
                  </a:cubicBezTo>
                  <a:cubicBezTo>
                    <a:pt x="33790" y="4641"/>
                    <a:pt x="33809" y="4703"/>
                    <a:pt x="33826" y="4766"/>
                  </a:cubicBezTo>
                  <a:cubicBezTo>
                    <a:pt x="33857" y="4884"/>
                    <a:pt x="33886" y="5006"/>
                    <a:pt x="33912" y="5127"/>
                  </a:cubicBezTo>
                  <a:cubicBezTo>
                    <a:pt x="33924" y="5178"/>
                    <a:pt x="33938" y="5228"/>
                    <a:pt x="33949" y="5280"/>
                  </a:cubicBezTo>
                  <a:cubicBezTo>
                    <a:pt x="33983" y="5439"/>
                    <a:pt x="34016" y="5600"/>
                    <a:pt x="34045" y="5761"/>
                  </a:cubicBezTo>
                  <a:lnTo>
                    <a:pt x="34053" y="5800"/>
                  </a:lnTo>
                  <a:cubicBezTo>
                    <a:pt x="34085" y="5976"/>
                    <a:pt x="34114" y="6154"/>
                    <a:pt x="34140" y="6332"/>
                  </a:cubicBezTo>
                  <a:cubicBezTo>
                    <a:pt x="34142" y="6348"/>
                    <a:pt x="34144" y="6365"/>
                    <a:pt x="34146" y="6383"/>
                  </a:cubicBezTo>
                  <a:cubicBezTo>
                    <a:pt x="34168" y="6542"/>
                    <a:pt x="34189" y="6701"/>
                    <a:pt x="34206" y="6860"/>
                  </a:cubicBezTo>
                  <a:cubicBezTo>
                    <a:pt x="34210" y="6912"/>
                    <a:pt x="34214" y="6964"/>
                    <a:pt x="34220" y="7016"/>
                  </a:cubicBezTo>
                  <a:cubicBezTo>
                    <a:pt x="34232" y="7142"/>
                    <a:pt x="34244" y="7266"/>
                    <a:pt x="34253" y="7392"/>
                  </a:cubicBezTo>
                  <a:cubicBezTo>
                    <a:pt x="34256" y="7456"/>
                    <a:pt x="34259" y="7519"/>
                    <a:pt x="34263" y="7584"/>
                  </a:cubicBezTo>
                  <a:cubicBezTo>
                    <a:pt x="34269" y="7697"/>
                    <a:pt x="34275" y="7811"/>
                    <a:pt x="34280" y="7923"/>
                  </a:cubicBezTo>
                  <a:cubicBezTo>
                    <a:pt x="34282" y="7993"/>
                    <a:pt x="34282" y="8062"/>
                    <a:pt x="34284" y="8133"/>
                  </a:cubicBezTo>
                  <a:cubicBezTo>
                    <a:pt x="34286" y="8240"/>
                    <a:pt x="34287" y="8347"/>
                    <a:pt x="34287" y="8454"/>
                  </a:cubicBezTo>
                  <a:cubicBezTo>
                    <a:pt x="34289" y="8530"/>
                    <a:pt x="34286" y="8602"/>
                    <a:pt x="34285" y="8675"/>
                  </a:cubicBezTo>
                  <a:cubicBezTo>
                    <a:pt x="34282" y="8778"/>
                    <a:pt x="34281" y="8881"/>
                    <a:pt x="34275" y="8985"/>
                  </a:cubicBezTo>
                  <a:cubicBezTo>
                    <a:pt x="34271" y="9059"/>
                    <a:pt x="34266" y="9134"/>
                    <a:pt x="34263" y="9208"/>
                  </a:cubicBezTo>
                  <a:cubicBezTo>
                    <a:pt x="34256" y="9310"/>
                    <a:pt x="34251" y="9410"/>
                    <a:pt x="34242" y="9509"/>
                  </a:cubicBezTo>
                  <a:cubicBezTo>
                    <a:pt x="34235" y="9585"/>
                    <a:pt x="34228" y="9659"/>
                    <a:pt x="34220" y="9736"/>
                  </a:cubicBezTo>
                  <a:lnTo>
                    <a:pt x="34197" y="9953"/>
                  </a:lnTo>
                  <a:lnTo>
                    <a:pt x="32678" y="10299"/>
                  </a:lnTo>
                  <a:cubicBezTo>
                    <a:pt x="32678" y="10269"/>
                    <a:pt x="32677" y="10242"/>
                    <a:pt x="32677" y="10212"/>
                  </a:cubicBezTo>
                  <a:cubicBezTo>
                    <a:pt x="32678" y="9858"/>
                    <a:pt x="32673" y="9509"/>
                    <a:pt x="32663" y="9170"/>
                  </a:cubicBezTo>
                  <a:cubicBezTo>
                    <a:pt x="32662" y="9125"/>
                    <a:pt x="32659" y="9079"/>
                    <a:pt x="32658" y="9034"/>
                  </a:cubicBezTo>
                  <a:cubicBezTo>
                    <a:pt x="32645" y="8689"/>
                    <a:pt x="32629" y="8350"/>
                    <a:pt x="32604" y="8019"/>
                  </a:cubicBezTo>
                  <a:cubicBezTo>
                    <a:pt x="32601" y="7987"/>
                    <a:pt x="32599" y="7957"/>
                    <a:pt x="32596" y="7925"/>
                  </a:cubicBezTo>
                  <a:cubicBezTo>
                    <a:pt x="32570" y="7583"/>
                    <a:pt x="32538" y="7248"/>
                    <a:pt x="32499" y="6921"/>
                  </a:cubicBezTo>
                  <a:cubicBezTo>
                    <a:pt x="32497" y="6911"/>
                    <a:pt x="32496" y="6902"/>
                    <a:pt x="32495" y="6891"/>
                  </a:cubicBezTo>
                  <a:cubicBezTo>
                    <a:pt x="32455" y="6560"/>
                    <a:pt x="32407" y="6239"/>
                    <a:pt x="32355" y="5923"/>
                  </a:cubicBezTo>
                  <a:cubicBezTo>
                    <a:pt x="32351" y="5909"/>
                    <a:pt x="32350" y="5894"/>
                    <a:pt x="32347" y="5880"/>
                  </a:cubicBezTo>
                  <a:cubicBezTo>
                    <a:pt x="32295" y="5572"/>
                    <a:pt x="32234" y="5273"/>
                    <a:pt x="32168" y="4982"/>
                  </a:cubicBezTo>
                  <a:cubicBezTo>
                    <a:pt x="32161" y="4952"/>
                    <a:pt x="32155" y="4921"/>
                    <a:pt x="32149" y="4891"/>
                  </a:cubicBezTo>
                  <a:cubicBezTo>
                    <a:pt x="32084" y="4609"/>
                    <a:pt x="32011" y="4335"/>
                    <a:pt x="31936" y="4066"/>
                  </a:cubicBezTo>
                  <a:cubicBezTo>
                    <a:pt x="31925" y="4029"/>
                    <a:pt x="31915" y="3991"/>
                    <a:pt x="31903" y="3955"/>
                  </a:cubicBezTo>
                  <a:cubicBezTo>
                    <a:pt x="31825" y="3692"/>
                    <a:pt x="31742" y="3437"/>
                    <a:pt x="31653" y="3188"/>
                  </a:cubicBezTo>
                  <a:cubicBezTo>
                    <a:pt x="31639" y="3149"/>
                    <a:pt x="31625" y="3109"/>
                    <a:pt x="31611" y="3070"/>
                  </a:cubicBezTo>
                  <a:cubicBezTo>
                    <a:pt x="31520" y="2823"/>
                    <a:pt x="31425" y="2583"/>
                    <a:pt x="31322" y="2349"/>
                  </a:cubicBezTo>
                  <a:cubicBezTo>
                    <a:pt x="31314" y="2331"/>
                    <a:pt x="31308" y="2313"/>
                    <a:pt x="31301" y="2294"/>
                  </a:cubicBezTo>
                  <a:lnTo>
                    <a:pt x="32746" y="1964"/>
                  </a:lnTo>
                  <a:close/>
                  <a:moveTo>
                    <a:pt x="30877" y="2395"/>
                  </a:moveTo>
                  <a:cubicBezTo>
                    <a:pt x="30887" y="2415"/>
                    <a:pt x="30895" y="2434"/>
                    <a:pt x="30904" y="2455"/>
                  </a:cubicBezTo>
                  <a:cubicBezTo>
                    <a:pt x="31008" y="2691"/>
                    <a:pt x="31106" y="2931"/>
                    <a:pt x="31197" y="3178"/>
                  </a:cubicBezTo>
                  <a:cubicBezTo>
                    <a:pt x="31210" y="3212"/>
                    <a:pt x="31222" y="3246"/>
                    <a:pt x="31233" y="3280"/>
                  </a:cubicBezTo>
                  <a:cubicBezTo>
                    <a:pt x="31323" y="3533"/>
                    <a:pt x="31410" y="3791"/>
                    <a:pt x="31488" y="4056"/>
                  </a:cubicBezTo>
                  <a:cubicBezTo>
                    <a:pt x="31497" y="4086"/>
                    <a:pt x="31504" y="4117"/>
                    <a:pt x="31514" y="4148"/>
                  </a:cubicBezTo>
                  <a:cubicBezTo>
                    <a:pt x="31592" y="4420"/>
                    <a:pt x="31667" y="4698"/>
                    <a:pt x="31732" y="4986"/>
                  </a:cubicBezTo>
                  <a:cubicBezTo>
                    <a:pt x="31737" y="5009"/>
                    <a:pt x="31742" y="5033"/>
                    <a:pt x="31747" y="5058"/>
                  </a:cubicBezTo>
                  <a:cubicBezTo>
                    <a:pt x="31815" y="5354"/>
                    <a:pt x="31876" y="5656"/>
                    <a:pt x="31930" y="5969"/>
                  </a:cubicBezTo>
                  <a:cubicBezTo>
                    <a:pt x="31933" y="5981"/>
                    <a:pt x="31934" y="5994"/>
                    <a:pt x="31937" y="6006"/>
                  </a:cubicBezTo>
                  <a:cubicBezTo>
                    <a:pt x="31990" y="6325"/>
                    <a:pt x="32038" y="6652"/>
                    <a:pt x="32078" y="6987"/>
                  </a:cubicBezTo>
                  <a:cubicBezTo>
                    <a:pt x="32080" y="6992"/>
                    <a:pt x="32080" y="6999"/>
                    <a:pt x="32082" y="7004"/>
                  </a:cubicBezTo>
                  <a:cubicBezTo>
                    <a:pt x="32122" y="7337"/>
                    <a:pt x="32154" y="7680"/>
                    <a:pt x="32180" y="8029"/>
                  </a:cubicBezTo>
                  <a:cubicBezTo>
                    <a:pt x="32181" y="8051"/>
                    <a:pt x="32184" y="8074"/>
                    <a:pt x="32185" y="8096"/>
                  </a:cubicBezTo>
                  <a:cubicBezTo>
                    <a:pt x="32209" y="8436"/>
                    <a:pt x="32226" y="8783"/>
                    <a:pt x="32238" y="9139"/>
                  </a:cubicBezTo>
                  <a:cubicBezTo>
                    <a:pt x="32239" y="9175"/>
                    <a:pt x="32241" y="9209"/>
                    <a:pt x="32242" y="9246"/>
                  </a:cubicBezTo>
                  <a:cubicBezTo>
                    <a:pt x="32252" y="9592"/>
                    <a:pt x="32254" y="9949"/>
                    <a:pt x="32253" y="10311"/>
                  </a:cubicBezTo>
                  <a:lnTo>
                    <a:pt x="32253" y="10397"/>
                  </a:lnTo>
                  <a:lnTo>
                    <a:pt x="22102" y="12709"/>
                  </a:lnTo>
                  <a:cubicBezTo>
                    <a:pt x="22411" y="9992"/>
                    <a:pt x="21870" y="7045"/>
                    <a:pt x="20638" y="4725"/>
                  </a:cubicBezTo>
                  <a:lnTo>
                    <a:pt x="30877" y="2395"/>
                  </a:lnTo>
                  <a:close/>
                  <a:moveTo>
                    <a:pt x="20245" y="4884"/>
                  </a:moveTo>
                  <a:cubicBezTo>
                    <a:pt x="21470" y="7164"/>
                    <a:pt x="21998" y="10085"/>
                    <a:pt x="21671" y="12760"/>
                  </a:cubicBezTo>
                  <a:lnTo>
                    <a:pt x="20151" y="13107"/>
                  </a:lnTo>
                  <a:cubicBezTo>
                    <a:pt x="20176" y="9922"/>
                    <a:pt x="19732" y="7335"/>
                    <a:pt x="18797" y="5214"/>
                  </a:cubicBezTo>
                  <a:lnTo>
                    <a:pt x="20245" y="4884"/>
                  </a:lnTo>
                  <a:close/>
                  <a:moveTo>
                    <a:pt x="1822" y="6700"/>
                  </a:moveTo>
                  <a:lnTo>
                    <a:pt x="6522" y="7430"/>
                  </a:lnTo>
                  <a:lnTo>
                    <a:pt x="10942" y="8118"/>
                  </a:lnTo>
                  <a:cubicBezTo>
                    <a:pt x="11431" y="9140"/>
                    <a:pt x="11994" y="10952"/>
                    <a:pt x="12050" y="13928"/>
                  </a:cubicBezTo>
                  <a:lnTo>
                    <a:pt x="2686" y="12259"/>
                  </a:lnTo>
                  <a:cubicBezTo>
                    <a:pt x="3197" y="10544"/>
                    <a:pt x="2205" y="7694"/>
                    <a:pt x="1822" y="6700"/>
                  </a:cubicBezTo>
                  <a:close/>
                  <a:moveTo>
                    <a:pt x="18347" y="5244"/>
                  </a:moveTo>
                  <a:cubicBezTo>
                    <a:pt x="19314" y="7366"/>
                    <a:pt x="19767" y="9985"/>
                    <a:pt x="19727" y="13247"/>
                  </a:cubicBezTo>
                  <a:lnTo>
                    <a:pt x="12252" y="14950"/>
                  </a:lnTo>
                  <a:lnTo>
                    <a:pt x="1889" y="13175"/>
                  </a:lnTo>
                  <a:cubicBezTo>
                    <a:pt x="1743" y="12977"/>
                    <a:pt x="1721" y="12705"/>
                    <a:pt x="1726" y="12518"/>
                  </a:cubicBezTo>
                  <a:lnTo>
                    <a:pt x="1726" y="12518"/>
                  </a:lnTo>
                  <a:lnTo>
                    <a:pt x="11219" y="14210"/>
                  </a:lnTo>
                  <a:lnTo>
                    <a:pt x="12230" y="14390"/>
                  </a:lnTo>
                  <a:cubicBezTo>
                    <a:pt x="12243" y="14392"/>
                    <a:pt x="12254" y="14394"/>
                    <a:pt x="12267" y="14394"/>
                  </a:cubicBezTo>
                  <a:cubicBezTo>
                    <a:pt x="12283" y="14394"/>
                    <a:pt x="12297" y="14390"/>
                    <a:pt x="12311" y="14387"/>
                  </a:cubicBezTo>
                  <a:cubicBezTo>
                    <a:pt x="12316" y="14386"/>
                    <a:pt x="12320" y="14386"/>
                    <a:pt x="12325" y="14384"/>
                  </a:cubicBezTo>
                  <a:cubicBezTo>
                    <a:pt x="12349" y="14378"/>
                    <a:pt x="12372" y="14368"/>
                    <a:pt x="12393" y="14353"/>
                  </a:cubicBezTo>
                  <a:cubicBezTo>
                    <a:pt x="12395" y="14352"/>
                    <a:pt x="12397" y="14349"/>
                    <a:pt x="12398" y="14347"/>
                  </a:cubicBezTo>
                  <a:cubicBezTo>
                    <a:pt x="12400" y="14345"/>
                    <a:pt x="12403" y="14345"/>
                    <a:pt x="12404" y="14343"/>
                  </a:cubicBezTo>
                  <a:cubicBezTo>
                    <a:pt x="12412" y="14337"/>
                    <a:pt x="12414" y="14328"/>
                    <a:pt x="12421" y="14321"/>
                  </a:cubicBezTo>
                  <a:cubicBezTo>
                    <a:pt x="12433" y="14308"/>
                    <a:pt x="12445" y="14293"/>
                    <a:pt x="12454" y="14278"/>
                  </a:cubicBezTo>
                  <a:cubicBezTo>
                    <a:pt x="12459" y="14268"/>
                    <a:pt x="12461" y="14256"/>
                    <a:pt x="12465" y="14244"/>
                  </a:cubicBezTo>
                  <a:cubicBezTo>
                    <a:pt x="12469" y="14231"/>
                    <a:pt x="12475" y="14221"/>
                    <a:pt x="12476" y="14210"/>
                  </a:cubicBezTo>
                  <a:cubicBezTo>
                    <a:pt x="12497" y="14056"/>
                    <a:pt x="12976" y="10398"/>
                    <a:pt x="11261" y="7808"/>
                  </a:cubicBezTo>
                  <a:cubicBezTo>
                    <a:pt x="11252" y="7793"/>
                    <a:pt x="11238" y="7785"/>
                    <a:pt x="11226" y="7774"/>
                  </a:cubicBezTo>
                  <a:cubicBezTo>
                    <a:pt x="11219" y="7766"/>
                    <a:pt x="11213" y="7758"/>
                    <a:pt x="11204" y="7751"/>
                  </a:cubicBezTo>
                  <a:cubicBezTo>
                    <a:pt x="11178" y="7733"/>
                    <a:pt x="11148" y="7720"/>
                    <a:pt x="11117" y="7715"/>
                  </a:cubicBezTo>
                  <a:lnTo>
                    <a:pt x="9749" y="7502"/>
                  </a:lnTo>
                  <a:lnTo>
                    <a:pt x="1521" y="6223"/>
                  </a:lnTo>
                  <a:lnTo>
                    <a:pt x="1520" y="6223"/>
                  </a:lnTo>
                  <a:lnTo>
                    <a:pt x="714" y="6098"/>
                  </a:lnTo>
                  <a:cubicBezTo>
                    <a:pt x="564" y="5896"/>
                    <a:pt x="538" y="5618"/>
                    <a:pt x="543" y="5428"/>
                  </a:cubicBezTo>
                  <a:lnTo>
                    <a:pt x="543" y="5428"/>
                  </a:lnTo>
                  <a:lnTo>
                    <a:pt x="10331" y="7053"/>
                  </a:lnTo>
                  <a:cubicBezTo>
                    <a:pt x="10343" y="7055"/>
                    <a:pt x="10355" y="7056"/>
                    <a:pt x="10366" y="7056"/>
                  </a:cubicBezTo>
                  <a:cubicBezTo>
                    <a:pt x="10382" y="7056"/>
                    <a:pt x="10397" y="7055"/>
                    <a:pt x="10413" y="7051"/>
                  </a:cubicBezTo>
                  <a:lnTo>
                    <a:pt x="18347" y="5244"/>
                  </a:lnTo>
                  <a:close/>
                  <a:moveTo>
                    <a:pt x="22182" y="0"/>
                  </a:moveTo>
                  <a:cubicBezTo>
                    <a:pt x="22166" y="0"/>
                    <a:pt x="22150" y="2"/>
                    <a:pt x="22135" y="4"/>
                  </a:cubicBezTo>
                  <a:lnTo>
                    <a:pt x="301" y="4974"/>
                  </a:lnTo>
                  <a:lnTo>
                    <a:pt x="300" y="4974"/>
                  </a:lnTo>
                  <a:cubicBezTo>
                    <a:pt x="298" y="4974"/>
                    <a:pt x="295" y="4978"/>
                    <a:pt x="293" y="4978"/>
                  </a:cubicBezTo>
                  <a:cubicBezTo>
                    <a:pt x="269" y="4984"/>
                    <a:pt x="249" y="4993"/>
                    <a:pt x="229" y="5006"/>
                  </a:cubicBezTo>
                  <a:cubicBezTo>
                    <a:pt x="223" y="5010"/>
                    <a:pt x="219" y="5016"/>
                    <a:pt x="214" y="5020"/>
                  </a:cubicBezTo>
                  <a:cubicBezTo>
                    <a:pt x="200" y="5031"/>
                    <a:pt x="187" y="5045"/>
                    <a:pt x="176" y="5059"/>
                  </a:cubicBezTo>
                  <a:cubicBezTo>
                    <a:pt x="171" y="5067"/>
                    <a:pt x="167" y="5076"/>
                    <a:pt x="164" y="5083"/>
                  </a:cubicBezTo>
                  <a:cubicBezTo>
                    <a:pt x="156" y="5098"/>
                    <a:pt x="149" y="5113"/>
                    <a:pt x="145" y="5130"/>
                  </a:cubicBezTo>
                  <a:cubicBezTo>
                    <a:pt x="144" y="5135"/>
                    <a:pt x="141" y="5138"/>
                    <a:pt x="140" y="5143"/>
                  </a:cubicBezTo>
                  <a:cubicBezTo>
                    <a:pt x="134" y="5177"/>
                    <a:pt x="0" y="5959"/>
                    <a:pt x="446" y="6437"/>
                  </a:cubicBezTo>
                  <a:cubicBezTo>
                    <a:pt x="479" y="6472"/>
                    <a:pt x="522" y="6494"/>
                    <a:pt x="569" y="6502"/>
                  </a:cubicBezTo>
                  <a:lnTo>
                    <a:pt x="1336" y="6621"/>
                  </a:lnTo>
                  <a:cubicBezTo>
                    <a:pt x="1589" y="7250"/>
                    <a:pt x="2819" y="10472"/>
                    <a:pt x="2266" y="12181"/>
                  </a:cubicBezTo>
                  <a:lnTo>
                    <a:pt x="1574" y="12058"/>
                  </a:lnTo>
                  <a:cubicBezTo>
                    <a:pt x="1561" y="12056"/>
                    <a:pt x="1549" y="12055"/>
                    <a:pt x="1536" y="12055"/>
                  </a:cubicBezTo>
                  <a:cubicBezTo>
                    <a:pt x="1438" y="12055"/>
                    <a:pt x="1349" y="12125"/>
                    <a:pt x="1329" y="12227"/>
                  </a:cubicBezTo>
                  <a:cubicBezTo>
                    <a:pt x="1322" y="12259"/>
                    <a:pt x="1179" y="13030"/>
                    <a:pt x="1620" y="13511"/>
                  </a:cubicBezTo>
                  <a:cubicBezTo>
                    <a:pt x="1653" y="13547"/>
                    <a:pt x="1695" y="13568"/>
                    <a:pt x="1741" y="13576"/>
                  </a:cubicBezTo>
                  <a:lnTo>
                    <a:pt x="12222" y="15370"/>
                  </a:lnTo>
                  <a:cubicBezTo>
                    <a:pt x="12233" y="15373"/>
                    <a:pt x="12246" y="15373"/>
                    <a:pt x="12258" y="15373"/>
                  </a:cubicBezTo>
                  <a:cubicBezTo>
                    <a:pt x="12274" y="15373"/>
                    <a:pt x="12289" y="15372"/>
                    <a:pt x="12305" y="15368"/>
                  </a:cubicBezTo>
                  <a:lnTo>
                    <a:pt x="32512" y="10767"/>
                  </a:lnTo>
                  <a:lnTo>
                    <a:pt x="34439" y="10330"/>
                  </a:lnTo>
                  <a:lnTo>
                    <a:pt x="36632" y="9830"/>
                  </a:lnTo>
                  <a:cubicBezTo>
                    <a:pt x="36707" y="9813"/>
                    <a:pt x="36768" y="9756"/>
                    <a:pt x="36789" y="9679"/>
                  </a:cubicBezTo>
                  <a:cubicBezTo>
                    <a:pt x="36803" y="9637"/>
                    <a:pt x="38031" y="4934"/>
                    <a:pt x="34853" y="1171"/>
                  </a:cubicBezTo>
                  <a:cubicBezTo>
                    <a:pt x="34850" y="1169"/>
                    <a:pt x="34848" y="1167"/>
                    <a:pt x="34845" y="1165"/>
                  </a:cubicBezTo>
                  <a:cubicBezTo>
                    <a:pt x="34840" y="1160"/>
                    <a:pt x="34835" y="1155"/>
                    <a:pt x="34830" y="1151"/>
                  </a:cubicBezTo>
                  <a:cubicBezTo>
                    <a:pt x="34819" y="1141"/>
                    <a:pt x="34806" y="1133"/>
                    <a:pt x="34792" y="1124"/>
                  </a:cubicBezTo>
                  <a:cubicBezTo>
                    <a:pt x="34785" y="1120"/>
                    <a:pt x="34778" y="1118"/>
                    <a:pt x="34772" y="1114"/>
                  </a:cubicBezTo>
                  <a:cubicBezTo>
                    <a:pt x="34755" y="1108"/>
                    <a:pt x="34739" y="1103"/>
                    <a:pt x="34721" y="1100"/>
                  </a:cubicBezTo>
                  <a:cubicBezTo>
                    <a:pt x="34718" y="1100"/>
                    <a:pt x="34714" y="1098"/>
                    <a:pt x="34710" y="1095"/>
                  </a:cubicBezTo>
                  <a:lnTo>
                    <a:pt x="22200" y="1"/>
                  </a:lnTo>
                  <a:cubicBezTo>
                    <a:pt x="22194" y="0"/>
                    <a:pt x="22188" y="0"/>
                    <a:pt x="221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20"/>
            <p:cNvSpPr/>
            <p:nvPr/>
          </p:nvSpPr>
          <p:spPr>
            <a:xfrm>
              <a:off x="2482541" y="1531123"/>
              <a:ext cx="134185" cy="138798"/>
            </a:xfrm>
            <a:custGeom>
              <a:avLst/>
              <a:gdLst/>
              <a:ahLst/>
              <a:cxnLst/>
              <a:rect l="l" t="t" r="r" b="b"/>
              <a:pathLst>
                <a:path w="3491" h="3611" extrusionOk="0">
                  <a:moveTo>
                    <a:pt x="1298" y="1"/>
                  </a:moveTo>
                  <a:lnTo>
                    <a:pt x="1214" y="1440"/>
                  </a:lnTo>
                  <a:cubicBezTo>
                    <a:pt x="1209" y="1533"/>
                    <a:pt x="1145" y="1610"/>
                    <a:pt x="1056" y="1633"/>
                  </a:cubicBezTo>
                  <a:lnTo>
                    <a:pt x="0" y="1910"/>
                  </a:lnTo>
                  <a:lnTo>
                    <a:pt x="1078" y="2512"/>
                  </a:lnTo>
                  <a:cubicBezTo>
                    <a:pt x="1143" y="2549"/>
                    <a:pt x="1184" y="2616"/>
                    <a:pt x="1187" y="2690"/>
                  </a:cubicBezTo>
                  <a:lnTo>
                    <a:pt x="1223" y="3611"/>
                  </a:lnTo>
                  <a:lnTo>
                    <a:pt x="1796" y="2628"/>
                  </a:lnTo>
                  <a:cubicBezTo>
                    <a:pt x="1827" y="2573"/>
                    <a:pt x="1882" y="2537"/>
                    <a:pt x="1942" y="2526"/>
                  </a:cubicBezTo>
                  <a:cubicBezTo>
                    <a:pt x="1954" y="2524"/>
                    <a:pt x="1965" y="2523"/>
                    <a:pt x="1977" y="2523"/>
                  </a:cubicBezTo>
                  <a:cubicBezTo>
                    <a:pt x="2027" y="2523"/>
                    <a:pt x="2075" y="2540"/>
                    <a:pt x="2114" y="2572"/>
                  </a:cubicBezTo>
                  <a:lnTo>
                    <a:pt x="3076" y="3375"/>
                  </a:lnTo>
                  <a:lnTo>
                    <a:pt x="2737" y="2501"/>
                  </a:lnTo>
                  <a:cubicBezTo>
                    <a:pt x="2714" y="2442"/>
                    <a:pt x="2720" y="2375"/>
                    <a:pt x="2752" y="2319"/>
                  </a:cubicBezTo>
                  <a:lnTo>
                    <a:pt x="3490" y="1030"/>
                  </a:lnTo>
                  <a:lnTo>
                    <a:pt x="2354" y="1249"/>
                  </a:lnTo>
                  <a:cubicBezTo>
                    <a:pt x="2340" y="1252"/>
                    <a:pt x="2326" y="1254"/>
                    <a:pt x="2312" y="1254"/>
                  </a:cubicBezTo>
                  <a:cubicBezTo>
                    <a:pt x="2247" y="1254"/>
                    <a:pt x="2183" y="1221"/>
                    <a:pt x="2142" y="1165"/>
                  </a:cubicBezTo>
                  <a:lnTo>
                    <a:pt x="1298"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20"/>
            <p:cNvSpPr/>
            <p:nvPr/>
          </p:nvSpPr>
          <p:spPr>
            <a:xfrm>
              <a:off x="2452406" y="1499604"/>
              <a:ext cx="188767" cy="206717"/>
            </a:xfrm>
            <a:custGeom>
              <a:avLst/>
              <a:gdLst/>
              <a:ahLst/>
              <a:cxnLst/>
              <a:rect l="l" t="t" r="r" b="b"/>
              <a:pathLst>
                <a:path w="4911" h="5378" extrusionOk="0">
                  <a:moveTo>
                    <a:pt x="2082" y="822"/>
                  </a:moveTo>
                  <a:lnTo>
                    <a:pt x="2926" y="1986"/>
                  </a:lnTo>
                  <a:cubicBezTo>
                    <a:pt x="2968" y="2042"/>
                    <a:pt x="3032" y="2075"/>
                    <a:pt x="3098" y="2075"/>
                  </a:cubicBezTo>
                  <a:cubicBezTo>
                    <a:pt x="3112" y="2075"/>
                    <a:pt x="3125" y="2074"/>
                    <a:pt x="3138" y="2071"/>
                  </a:cubicBezTo>
                  <a:lnTo>
                    <a:pt x="4274" y="1851"/>
                  </a:lnTo>
                  <a:lnTo>
                    <a:pt x="3536" y="3139"/>
                  </a:lnTo>
                  <a:cubicBezTo>
                    <a:pt x="3504" y="3195"/>
                    <a:pt x="3498" y="3262"/>
                    <a:pt x="3521" y="3321"/>
                  </a:cubicBezTo>
                  <a:lnTo>
                    <a:pt x="3860" y="4195"/>
                  </a:lnTo>
                  <a:lnTo>
                    <a:pt x="2898" y="3392"/>
                  </a:lnTo>
                  <a:cubicBezTo>
                    <a:pt x="2859" y="3360"/>
                    <a:pt x="2811" y="3343"/>
                    <a:pt x="2761" y="3343"/>
                  </a:cubicBezTo>
                  <a:cubicBezTo>
                    <a:pt x="2749" y="3343"/>
                    <a:pt x="2738" y="3344"/>
                    <a:pt x="2726" y="3346"/>
                  </a:cubicBezTo>
                  <a:cubicBezTo>
                    <a:pt x="2666" y="3357"/>
                    <a:pt x="2611" y="3393"/>
                    <a:pt x="2580" y="3448"/>
                  </a:cubicBezTo>
                  <a:lnTo>
                    <a:pt x="2007" y="4431"/>
                  </a:lnTo>
                  <a:lnTo>
                    <a:pt x="1971" y="3510"/>
                  </a:lnTo>
                  <a:cubicBezTo>
                    <a:pt x="1968" y="3437"/>
                    <a:pt x="1927" y="3369"/>
                    <a:pt x="1862" y="3333"/>
                  </a:cubicBezTo>
                  <a:lnTo>
                    <a:pt x="784" y="2730"/>
                  </a:lnTo>
                  <a:lnTo>
                    <a:pt x="1840" y="2455"/>
                  </a:lnTo>
                  <a:cubicBezTo>
                    <a:pt x="1929" y="2431"/>
                    <a:pt x="1993" y="2354"/>
                    <a:pt x="1998" y="2262"/>
                  </a:cubicBezTo>
                  <a:lnTo>
                    <a:pt x="2082" y="822"/>
                  </a:lnTo>
                  <a:close/>
                  <a:moveTo>
                    <a:pt x="1904" y="1"/>
                  </a:moveTo>
                  <a:cubicBezTo>
                    <a:pt x="1884" y="1"/>
                    <a:pt x="1864" y="4"/>
                    <a:pt x="1844" y="10"/>
                  </a:cubicBezTo>
                  <a:cubicBezTo>
                    <a:pt x="1757" y="35"/>
                    <a:pt x="1696" y="112"/>
                    <a:pt x="1691" y="201"/>
                  </a:cubicBezTo>
                  <a:lnTo>
                    <a:pt x="1583" y="2082"/>
                  </a:lnTo>
                  <a:lnTo>
                    <a:pt x="168" y="2452"/>
                  </a:lnTo>
                  <a:cubicBezTo>
                    <a:pt x="83" y="2475"/>
                    <a:pt x="23" y="2545"/>
                    <a:pt x="10" y="2631"/>
                  </a:cubicBezTo>
                  <a:cubicBezTo>
                    <a:pt x="0" y="2718"/>
                    <a:pt x="43" y="2800"/>
                    <a:pt x="118" y="2843"/>
                  </a:cubicBezTo>
                  <a:lnTo>
                    <a:pt x="1552" y="3645"/>
                  </a:lnTo>
                  <a:lnTo>
                    <a:pt x="1612" y="5172"/>
                  </a:lnTo>
                  <a:cubicBezTo>
                    <a:pt x="1616" y="5268"/>
                    <a:pt x="1680" y="5347"/>
                    <a:pt x="1772" y="5371"/>
                  </a:cubicBezTo>
                  <a:cubicBezTo>
                    <a:pt x="1790" y="5374"/>
                    <a:pt x="1807" y="5377"/>
                    <a:pt x="1824" y="5377"/>
                  </a:cubicBezTo>
                  <a:cubicBezTo>
                    <a:pt x="1897" y="5377"/>
                    <a:pt x="1968" y="5338"/>
                    <a:pt x="2004" y="5271"/>
                  </a:cubicBezTo>
                  <a:lnTo>
                    <a:pt x="2817" y="3876"/>
                  </a:lnTo>
                  <a:lnTo>
                    <a:pt x="4215" y="5042"/>
                  </a:lnTo>
                  <a:cubicBezTo>
                    <a:pt x="4255" y="5074"/>
                    <a:pt x="4303" y="5091"/>
                    <a:pt x="4352" y="5091"/>
                  </a:cubicBezTo>
                  <a:cubicBezTo>
                    <a:pt x="4395" y="5091"/>
                    <a:pt x="4438" y="5078"/>
                    <a:pt x="4476" y="5051"/>
                  </a:cubicBezTo>
                  <a:cubicBezTo>
                    <a:pt x="4555" y="4995"/>
                    <a:pt x="4585" y="4893"/>
                    <a:pt x="4549" y="4803"/>
                  </a:cubicBezTo>
                  <a:lnTo>
                    <a:pt x="3950" y="3259"/>
                  </a:lnTo>
                  <a:lnTo>
                    <a:pt x="4869" y="1658"/>
                  </a:lnTo>
                  <a:cubicBezTo>
                    <a:pt x="4910" y="1586"/>
                    <a:pt x="4905" y="1497"/>
                    <a:pt x="4857" y="1430"/>
                  </a:cubicBezTo>
                  <a:cubicBezTo>
                    <a:pt x="4817" y="1372"/>
                    <a:pt x="4753" y="1340"/>
                    <a:pt x="4685" y="1340"/>
                  </a:cubicBezTo>
                  <a:cubicBezTo>
                    <a:pt x="4672" y="1340"/>
                    <a:pt x="4658" y="1341"/>
                    <a:pt x="4644" y="1344"/>
                  </a:cubicBezTo>
                  <a:lnTo>
                    <a:pt x="3189" y="1626"/>
                  </a:lnTo>
                  <a:lnTo>
                    <a:pt x="2076" y="88"/>
                  </a:lnTo>
                  <a:cubicBezTo>
                    <a:pt x="2035" y="33"/>
                    <a:pt x="1970" y="1"/>
                    <a:pt x="19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1294"/>
        <p:cNvGrpSpPr/>
        <p:nvPr/>
      </p:nvGrpSpPr>
      <p:grpSpPr>
        <a:xfrm>
          <a:off x="0" y="0"/>
          <a:ext cx="0" cy="0"/>
          <a:chOff x="0" y="0"/>
          <a:chExt cx="0" cy="0"/>
        </a:xfrm>
      </p:grpSpPr>
      <p:sp>
        <p:nvSpPr>
          <p:cNvPr id="1295" name="Google Shape;1295;p24"/>
          <p:cNvSpPr/>
          <p:nvPr/>
        </p:nvSpPr>
        <p:spPr>
          <a:xfrm>
            <a:off x="62863" y="36938"/>
            <a:ext cx="9018275" cy="5069620"/>
          </a:xfrm>
          <a:custGeom>
            <a:avLst/>
            <a:gdLst/>
            <a:ahLst/>
            <a:cxnLst/>
            <a:rect l="l" t="t" r="r" b="b"/>
            <a:pathLst>
              <a:path w="362726" h="205227" extrusionOk="0">
                <a:moveTo>
                  <a:pt x="141705" y="4138"/>
                </a:moveTo>
                <a:cubicBezTo>
                  <a:pt x="116493" y="4326"/>
                  <a:pt x="100453" y="7196"/>
                  <a:pt x="84413" y="6678"/>
                </a:cubicBezTo>
                <a:cubicBezTo>
                  <a:pt x="68373" y="6161"/>
                  <a:pt x="58355" y="-96"/>
                  <a:pt x="45467" y="1033"/>
                </a:cubicBezTo>
                <a:cubicBezTo>
                  <a:pt x="32579" y="2162"/>
                  <a:pt x="14658" y="6019"/>
                  <a:pt x="7085" y="13451"/>
                </a:cubicBezTo>
                <a:cubicBezTo>
                  <a:pt x="-488" y="20883"/>
                  <a:pt x="264" y="32971"/>
                  <a:pt x="29" y="45624"/>
                </a:cubicBezTo>
                <a:cubicBezTo>
                  <a:pt x="-206" y="58277"/>
                  <a:pt x="5438" y="71260"/>
                  <a:pt x="5673" y="89369"/>
                </a:cubicBezTo>
                <a:cubicBezTo>
                  <a:pt x="5908" y="107478"/>
                  <a:pt x="1816" y="137441"/>
                  <a:pt x="1440" y="154280"/>
                </a:cubicBezTo>
                <a:cubicBezTo>
                  <a:pt x="1064" y="171119"/>
                  <a:pt x="-2511" y="181937"/>
                  <a:pt x="3416" y="190404"/>
                </a:cubicBezTo>
                <a:cubicBezTo>
                  <a:pt x="9343" y="198871"/>
                  <a:pt x="16727" y="203904"/>
                  <a:pt x="37000" y="205080"/>
                </a:cubicBezTo>
                <a:cubicBezTo>
                  <a:pt x="57273" y="206256"/>
                  <a:pt x="95655" y="197789"/>
                  <a:pt x="125053" y="197460"/>
                </a:cubicBezTo>
                <a:cubicBezTo>
                  <a:pt x="154451" y="197131"/>
                  <a:pt x="181874" y="202869"/>
                  <a:pt x="213389" y="203104"/>
                </a:cubicBezTo>
                <a:cubicBezTo>
                  <a:pt x="244904" y="203339"/>
                  <a:pt x="289636" y="199624"/>
                  <a:pt x="314142" y="198871"/>
                </a:cubicBezTo>
                <a:cubicBezTo>
                  <a:pt x="338648" y="198119"/>
                  <a:pt x="353466" y="208044"/>
                  <a:pt x="360427" y="198589"/>
                </a:cubicBezTo>
                <a:cubicBezTo>
                  <a:pt x="367389" y="189135"/>
                  <a:pt x="356099" y="162982"/>
                  <a:pt x="355911" y="142144"/>
                </a:cubicBezTo>
                <a:cubicBezTo>
                  <a:pt x="355723" y="121307"/>
                  <a:pt x="358640" y="94119"/>
                  <a:pt x="359298" y="73564"/>
                </a:cubicBezTo>
                <a:cubicBezTo>
                  <a:pt x="359957" y="53009"/>
                  <a:pt x="363766" y="30996"/>
                  <a:pt x="359862" y="18813"/>
                </a:cubicBezTo>
                <a:cubicBezTo>
                  <a:pt x="355958" y="6631"/>
                  <a:pt x="356569" y="2680"/>
                  <a:pt x="335873" y="469"/>
                </a:cubicBezTo>
                <a:cubicBezTo>
                  <a:pt x="315177" y="-1742"/>
                  <a:pt x="268046" y="4938"/>
                  <a:pt x="235685" y="5549"/>
                </a:cubicBezTo>
                <a:cubicBezTo>
                  <a:pt x="203324" y="6161"/>
                  <a:pt x="166917" y="3950"/>
                  <a:pt x="141705" y="4138"/>
                </a:cubicBezTo>
                <a:close/>
              </a:path>
            </a:pathLst>
          </a:custGeom>
          <a:solidFill>
            <a:schemeClr val="lt1"/>
          </a:solidFill>
          <a:ln>
            <a:noFill/>
          </a:ln>
        </p:spPr>
      </p:sp>
      <p:grpSp>
        <p:nvGrpSpPr>
          <p:cNvPr id="1296" name="Google Shape;1296;p24"/>
          <p:cNvGrpSpPr/>
          <p:nvPr/>
        </p:nvGrpSpPr>
        <p:grpSpPr>
          <a:xfrm rot="10800000">
            <a:off x="868747" y="581305"/>
            <a:ext cx="7406522" cy="3980926"/>
            <a:chOff x="474750" y="1046400"/>
            <a:chExt cx="6583575" cy="3562350"/>
          </a:xfrm>
        </p:grpSpPr>
        <p:sp>
          <p:nvSpPr>
            <p:cNvPr id="1297" name="Google Shape;1297;p24"/>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8" name="Google Shape;1298;p24"/>
            <p:cNvSpPr/>
            <p:nvPr/>
          </p:nvSpPr>
          <p:spPr>
            <a:xfrm>
              <a:off x="2282367" y="2292948"/>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9" name="Google Shape;1299;p24"/>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0" name="Google Shape;1300;p24"/>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1" name="Google Shape;1301;p24"/>
            <p:cNvSpPr/>
            <p:nvPr/>
          </p:nvSpPr>
          <p:spPr>
            <a:xfrm>
              <a:off x="4829897" y="4109569"/>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2" name="Google Shape;1302;p24"/>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3" name="Google Shape;1303;p24"/>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4" name="Google Shape;1304;p24"/>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5" name="Google Shape;1305;p24"/>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6" name="Google Shape;1306;p24"/>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7" name="Google Shape;1307;p24"/>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24"/>
            <p:cNvSpPr/>
            <p:nvPr/>
          </p:nvSpPr>
          <p:spPr>
            <a:xfrm>
              <a:off x="6109389" y="1827986"/>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24"/>
            <p:cNvSpPr/>
            <p:nvPr/>
          </p:nvSpPr>
          <p:spPr>
            <a:xfrm>
              <a:off x="1635717" y="2153413"/>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24"/>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24"/>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24"/>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24"/>
            <p:cNvSpPr/>
            <p:nvPr/>
          </p:nvSpPr>
          <p:spPr>
            <a:xfrm>
              <a:off x="3710881" y="2508789"/>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24"/>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24"/>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6" name="Google Shape;1316;p24"/>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7" name="Google Shape;1317;p24"/>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8" name="Google Shape;1318;p24"/>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9" name="Google Shape;1319;p24"/>
            <p:cNvSpPr/>
            <p:nvPr/>
          </p:nvSpPr>
          <p:spPr>
            <a:xfrm>
              <a:off x="3021181" y="239093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0" name="Google Shape;1320;p24"/>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1" name="Google Shape;1321;p24"/>
            <p:cNvSpPr/>
            <p:nvPr/>
          </p:nvSpPr>
          <p:spPr>
            <a:xfrm>
              <a:off x="852614" y="1757789"/>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2" name="Google Shape;1322;p24"/>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3" name="Google Shape;1323;p24"/>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4" name="Google Shape;1324;p24"/>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5" name="Google Shape;1325;p24"/>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6" name="Google Shape;1326;p24"/>
            <p:cNvSpPr/>
            <p:nvPr/>
          </p:nvSpPr>
          <p:spPr>
            <a:xfrm>
              <a:off x="6683206" y="3140693"/>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7" name="Google Shape;1327;p24"/>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8" name="Google Shape;1328;p24"/>
            <p:cNvSpPr/>
            <p:nvPr/>
          </p:nvSpPr>
          <p:spPr>
            <a:xfrm>
              <a:off x="4300767" y="2184961"/>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29" name="Google Shape;1329;p24"/>
          <p:cNvSpPr/>
          <p:nvPr/>
        </p:nvSpPr>
        <p:spPr>
          <a:xfrm>
            <a:off x="-256900" y="-123750"/>
            <a:ext cx="1813300" cy="4833050"/>
          </a:xfrm>
          <a:custGeom>
            <a:avLst/>
            <a:gdLst/>
            <a:ahLst/>
            <a:cxnLst/>
            <a:rect l="l" t="t" r="r" b="b"/>
            <a:pathLst>
              <a:path w="72532" h="193322" extrusionOk="0">
                <a:moveTo>
                  <a:pt x="66605" y="0"/>
                </a:moveTo>
                <a:cubicBezTo>
                  <a:pt x="68771" y="4332"/>
                  <a:pt x="72532" y="8422"/>
                  <a:pt x="72532" y="13265"/>
                </a:cubicBezTo>
                <a:cubicBezTo>
                  <a:pt x="72532" y="19554"/>
                  <a:pt x="69131" y="25644"/>
                  <a:pt x="65476" y="30762"/>
                </a:cubicBezTo>
                <a:cubicBezTo>
                  <a:pt x="59916" y="38549"/>
                  <a:pt x="49065" y="40621"/>
                  <a:pt x="40640" y="45156"/>
                </a:cubicBezTo>
                <a:cubicBezTo>
                  <a:pt x="34138" y="48656"/>
                  <a:pt x="29672" y="56260"/>
                  <a:pt x="28223" y="63500"/>
                </a:cubicBezTo>
                <a:cubicBezTo>
                  <a:pt x="23718" y="86015"/>
                  <a:pt x="30833" y="109419"/>
                  <a:pt x="29916" y="132362"/>
                </a:cubicBezTo>
                <a:cubicBezTo>
                  <a:pt x="29250" y="149019"/>
                  <a:pt x="22222" y="165729"/>
                  <a:pt x="12418" y="179211"/>
                </a:cubicBezTo>
                <a:cubicBezTo>
                  <a:pt x="8733" y="184278"/>
                  <a:pt x="5945" y="191343"/>
                  <a:pt x="0" y="193322"/>
                </a:cubicBezTo>
              </a:path>
            </a:pathLst>
          </a:custGeom>
          <a:noFill/>
          <a:ln w="9525" cap="flat" cmpd="sng">
            <a:solidFill>
              <a:schemeClr val="accent3"/>
            </a:solidFill>
            <a:prstDash val="dash"/>
            <a:round/>
            <a:headEnd type="none" w="med" len="med"/>
            <a:tailEnd type="none" w="med" len="med"/>
          </a:ln>
        </p:spPr>
      </p:sp>
      <p:sp>
        <p:nvSpPr>
          <p:cNvPr id="1330" name="Google Shape;1330;p24"/>
          <p:cNvSpPr/>
          <p:nvPr/>
        </p:nvSpPr>
        <p:spPr>
          <a:xfrm>
            <a:off x="4133151" y="-63500"/>
            <a:ext cx="5010707" cy="4463425"/>
          </a:xfrm>
          <a:custGeom>
            <a:avLst/>
            <a:gdLst/>
            <a:ahLst/>
            <a:cxnLst/>
            <a:rect l="l" t="t" r="r" b="b"/>
            <a:pathLst>
              <a:path w="183576" h="178537" extrusionOk="0">
                <a:moveTo>
                  <a:pt x="10292" y="0"/>
                </a:moveTo>
                <a:cubicBezTo>
                  <a:pt x="2665" y="17794"/>
                  <a:pt x="-5526" y="41747"/>
                  <a:pt x="5212" y="57856"/>
                </a:cubicBezTo>
                <a:cubicBezTo>
                  <a:pt x="12984" y="69515"/>
                  <a:pt x="26991" y="76174"/>
                  <a:pt x="39925" y="81563"/>
                </a:cubicBezTo>
                <a:cubicBezTo>
                  <a:pt x="47282" y="84628"/>
                  <a:pt x="56077" y="87086"/>
                  <a:pt x="60527" y="93698"/>
                </a:cubicBezTo>
                <a:cubicBezTo>
                  <a:pt x="69522" y="107061"/>
                  <a:pt x="69220" y="124752"/>
                  <a:pt x="72381" y="140547"/>
                </a:cubicBezTo>
                <a:cubicBezTo>
                  <a:pt x="74585" y="151561"/>
                  <a:pt x="82921" y="161642"/>
                  <a:pt x="92418" y="167640"/>
                </a:cubicBezTo>
                <a:cubicBezTo>
                  <a:pt x="105230" y="175732"/>
                  <a:pt x="121577" y="177520"/>
                  <a:pt x="136727" y="177800"/>
                </a:cubicBezTo>
                <a:cubicBezTo>
                  <a:pt x="142841" y="177913"/>
                  <a:pt x="149149" y="179319"/>
                  <a:pt x="155072" y="177800"/>
                </a:cubicBezTo>
                <a:cubicBezTo>
                  <a:pt x="166428" y="174889"/>
                  <a:pt x="175286" y="165488"/>
                  <a:pt x="183576" y="157198"/>
                </a:cubicBezTo>
              </a:path>
            </a:pathLst>
          </a:custGeom>
          <a:noFill/>
          <a:ln w="9525" cap="flat" cmpd="sng">
            <a:solidFill>
              <a:schemeClr val="accent3"/>
            </a:solidFill>
            <a:prstDash val="dash"/>
            <a:round/>
            <a:headEnd type="none" w="med" len="med"/>
            <a:tailEnd type="none" w="med" len="med"/>
          </a:ln>
        </p:spPr>
      </p:sp>
      <p:grpSp>
        <p:nvGrpSpPr>
          <p:cNvPr id="1331" name="Google Shape;1331;p24"/>
          <p:cNvGrpSpPr/>
          <p:nvPr/>
        </p:nvGrpSpPr>
        <p:grpSpPr>
          <a:xfrm>
            <a:off x="225282" y="286437"/>
            <a:ext cx="975882" cy="316564"/>
            <a:chOff x="3434561" y="3738396"/>
            <a:chExt cx="1276163" cy="413972"/>
          </a:xfrm>
        </p:grpSpPr>
        <p:sp>
          <p:nvSpPr>
            <p:cNvPr id="1332" name="Google Shape;1332;p24"/>
            <p:cNvSpPr/>
            <p:nvPr/>
          </p:nvSpPr>
          <p:spPr>
            <a:xfrm>
              <a:off x="4544367" y="3893299"/>
              <a:ext cx="155557" cy="247499"/>
            </a:xfrm>
            <a:custGeom>
              <a:avLst/>
              <a:gdLst/>
              <a:ahLst/>
              <a:cxnLst/>
              <a:rect l="l" t="t" r="r" b="b"/>
              <a:pathLst>
                <a:path w="4047" h="6439" extrusionOk="0">
                  <a:moveTo>
                    <a:pt x="983" y="1"/>
                  </a:moveTo>
                  <a:cubicBezTo>
                    <a:pt x="949" y="674"/>
                    <a:pt x="387" y="5616"/>
                    <a:pt x="0" y="6289"/>
                  </a:cubicBezTo>
                  <a:cubicBezTo>
                    <a:pt x="0" y="6289"/>
                    <a:pt x="1136" y="6386"/>
                    <a:pt x="1901" y="6434"/>
                  </a:cubicBezTo>
                  <a:cubicBezTo>
                    <a:pt x="1952" y="6437"/>
                    <a:pt x="2001" y="6438"/>
                    <a:pt x="2049" y="6438"/>
                  </a:cubicBezTo>
                  <a:cubicBezTo>
                    <a:pt x="2509" y="6438"/>
                    <a:pt x="2855" y="6299"/>
                    <a:pt x="3128" y="6011"/>
                  </a:cubicBezTo>
                  <a:cubicBezTo>
                    <a:pt x="3259" y="5873"/>
                    <a:pt x="3376" y="5705"/>
                    <a:pt x="3479" y="5498"/>
                  </a:cubicBezTo>
                  <a:cubicBezTo>
                    <a:pt x="3816" y="4809"/>
                    <a:pt x="4000" y="2894"/>
                    <a:pt x="4024" y="1418"/>
                  </a:cubicBezTo>
                  <a:cubicBezTo>
                    <a:pt x="4046" y="157"/>
                    <a:pt x="3182" y="64"/>
                    <a:pt x="2928" y="64"/>
                  </a:cubicBezTo>
                  <a:cubicBezTo>
                    <a:pt x="2884" y="64"/>
                    <a:pt x="2858" y="67"/>
                    <a:pt x="2858" y="67"/>
                  </a:cubicBezTo>
                  <a:lnTo>
                    <a:pt x="983"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3" name="Google Shape;1333;p24"/>
            <p:cNvSpPr/>
            <p:nvPr/>
          </p:nvSpPr>
          <p:spPr>
            <a:xfrm>
              <a:off x="3536151" y="3749466"/>
              <a:ext cx="142795" cy="246807"/>
            </a:xfrm>
            <a:custGeom>
              <a:avLst/>
              <a:gdLst/>
              <a:ahLst/>
              <a:cxnLst/>
              <a:rect l="l" t="t" r="r" b="b"/>
              <a:pathLst>
                <a:path w="3715" h="6421" extrusionOk="0">
                  <a:moveTo>
                    <a:pt x="2659" y="0"/>
                  </a:moveTo>
                  <a:cubicBezTo>
                    <a:pt x="2659" y="0"/>
                    <a:pt x="2656" y="1"/>
                    <a:pt x="2650" y="2"/>
                  </a:cubicBezTo>
                  <a:lnTo>
                    <a:pt x="2650" y="2"/>
                  </a:lnTo>
                  <a:cubicBezTo>
                    <a:pt x="2656" y="1"/>
                    <a:pt x="2659" y="0"/>
                    <a:pt x="2659" y="0"/>
                  </a:cubicBezTo>
                  <a:close/>
                  <a:moveTo>
                    <a:pt x="2650" y="2"/>
                  </a:moveTo>
                  <a:cubicBezTo>
                    <a:pt x="2536" y="27"/>
                    <a:pt x="1426" y="274"/>
                    <a:pt x="309" y="743"/>
                  </a:cubicBezTo>
                  <a:cubicBezTo>
                    <a:pt x="573" y="2312"/>
                    <a:pt x="440" y="3910"/>
                    <a:pt x="1" y="5434"/>
                  </a:cubicBezTo>
                  <a:cubicBezTo>
                    <a:pt x="869" y="6023"/>
                    <a:pt x="1677" y="6421"/>
                    <a:pt x="1677" y="6421"/>
                  </a:cubicBezTo>
                  <a:cubicBezTo>
                    <a:pt x="1677" y="6421"/>
                    <a:pt x="1531" y="6251"/>
                    <a:pt x="1905" y="6090"/>
                  </a:cubicBezTo>
                  <a:cubicBezTo>
                    <a:pt x="2259" y="5937"/>
                    <a:pt x="3277" y="5897"/>
                    <a:pt x="3380" y="5369"/>
                  </a:cubicBezTo>
                  <a:cubicBezTo>
                    <a:pt x="3387" y="5338"/>
                    <a:pt x="3391" y="5305"/>
                    <a:pt x="3390" y="5269"/>
                  </a:cubicBezTo>
                  <a:cubicBezTo>
                    <a:pt x="3390" y="5269"/>
                    <a:pt x="1882" y="4280"/>
                    <a:pt x="1996" y="3546"/>
                  </a:cubicBezTo>
                  <a:cubicBezTo>
                    <a:pt x="2110" y="2813"/>
                    <a:pt x="3500" y="2558"/>
                    <a:pt x="3695" y="1962"/>
                  </a:cubicBezTo>
                  <a:cubicBezTo>
                    <a:pt x="3710" y="1914"/>
                    <a:pt x="3714" y="1870"/>
                    <a:pt x="3711" y="1824"/>
                  </a:cubicBezTo>
                  <a:cubicBezTo>
                    <a:pt x="3694" y="1300"/>
                    <a:pt x="2620" y="913"/>
                    <a:pt x="2507" y="494"/>
                  </a:cubicBezTo>
                  <a:cubicBezTo>
                    <a:pt x="2399" y="91"/>
                    <a:pt x="2602" y="14"/>
                    <a:pt x="2650" y="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4" name="Google Shape;1334;p24"/>
            <p:cNvSpPr/>
            <p:nvPr/>
          </p:nvSpPr>
          <p:spPr>
            <a:xfrm>
              <a:off x="3594999" y="3749543"/>
              <a:ext cx="915274" cy="366232"/>
            </a:xfrm>
            <a:custGeom>
              <a:avLst/>
              <a:gdLst/>
              <a:ahLst/>
              <a:cxnLst/>
              <a:rect l="l" t="t" r="r" b="b"/>
              <a:pathLst>
                <a:path w="23812" h="9528" extrusionOk="0">
                  <a:moveTo>
                    <a:pt x="1129" y="0"/>
                  </a:moveTo>
                  <a:cubicBezTo>
                    <a:pt x="1129" y="0"/>
                    <a:pt x="855" y="39"/>
                    <a:pt x="978" y="493"/>
                  </a:cubicBezTo>
                  <a:cubicBezTo>
                    <a:pt x="1091" y="912"/>
                    <a:pt x="2163" y="1300"/>
                    <a:pt x="2182" y="1823"/>
                  </a:cubicBezTo>
                  <a:cubicBezTo>
                    <a:pt x="2183" y="1868"/>
                    <a:pt x="2180" y="1914"/>
                    <a:pt x="2165" y="1962"/>
                  </a:cubicBezTo>
                  <a:cubicBezTo>
                    <a:pt x="1971" y="2556"/>
                    <a:pt x="580" y="2813"/>
                    <a:pt x="466" y="3545"/>
                  </a:cubicBezTo>
                  <a:cubicBezTo>
                    <a:pt x="353" y="4279"/>
                    <a:pt x="1860" y="5270"/>
                    <a:pt x="1860" y="5270"/>
                  </a:cubicBezTo>
                  <a:cubicBezTo>
                    <a:pt x="1862" y="5304"/>
                    <a:pt x="1858" y="5338"/>
                    <a:pt x="1851" y="5369"/>
                  </a:cubicBezTo>
                  <a:cubicBezTo>
                    <a:pt x="1749" y="5896"/>
                    <a:pt x="730" y="5937"/>
                    <a:pt x="375" y="6089"/>
                  </a:cubicBezTo>
                  <a:cubicBezTo>
                    <a:pt x="1" y="6249"/>
                    <a:pt x="147" y="6420"/>
                    <a:pt x="147" y="6420"/>
                  </a:cubicBezTo>
                  <a:lnTo>
                    <a:pt x="22810" y="9527"/>
                  </a:lnTo>
                  <a:cubicBezTo>
                    <a:pt x="22961" y="9191"/>
                    <a:pt x="23094" y="8751"/>
                    <a:pt x="23207" y="8266"/>
                  </a:cubicBezTo>
                  <a:cubicBezTo>
                    <a:pt x="23472" y="7116"/>
                    <a:pt x="23637" y="5700"/>
                    <a:pt x="23726" y="4747"/>
                  </a:cubicBezTo>
                  <a:cubicBezTo>
                    <a:pt x="23784" y="4107"/>
                    <a:pt x="23812" y="3677"/>
                    <a:pt x="23812" y="3677"/>
                  </a:cubicBezTo>
                  <a:lnTo>
                    <a:pt x="1129"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5" name="Google Shape;1335;p24"/>
            <p:cNvSpPr/>
            <p:nvPr/>
          </p:nvSpPr>
          <p:spPr>
            <a:xfrm>
              <a:off x="4467607" y="3867469"/>
              <a:ext cx="115966" cy="273713"/>
            </a:xfrm>
            <a:custGeom>
              <a:avLst/>
              <a:gdLst/>
              <a:ahLst/>
              <a:cxnLst/>
              <a:rect l="l" t="t" r="r" b="b"/>
              <a:pathLst>
                <a:path w="3017" h="7121" extrusionOk="0">
                  <a:moveTo>
                    <a:pt x="1807" y="13"/>
                  </a:moveTo>
                  <a:cubicBezTo>
                    <a:pt x="1254" y="13"/>
                    <a:pt x="1108" y="609"/>
                    <a:pt x="1108" y="609"/>
                  </a:cubicBezTo>
                  <a:cubicBezTo>
                    <a:pt x="882" y="4080"/>
                    <a:pt x="107" y="6459"/>
                    <a:pt x="107" y="6459"/>
                  </a:cubicBezTo>
                  <a:cubicBezTo>
                    <a:pt x="1" y="6830"/>
                    <a:pt x="887" y="7121"/>
                    <a:pt x="1489" y="7121"/>
                  </a:cubicBezTo>
                  <a:cubicBezTo>
                    <a:pt x="1735" y="7121"/>
                    <a:pt x="1934" y="7072"/>
                    <a:pt x="1998" y="6961"/>
                  </a:cubicBezTo>
                  <a:cubicBezTo>
                    <a:pt x="2385" y="6288"/>
                    <a:pt x="2947" y="1346"/>
                    <a:pt x="2981" y="673"/>
                  </a:cubicBezTo>
                  <a:cubicBezTo>
                    <a:pt x="3016" y="0"/>
                    <a:pt x="2567" y="109"/>
                    <a:pt x="1921" y="21"/>
                  </a:cubicBezTo>
                  <a:cubicBezTo>
                    <a:pt x="1881" y="16"/>
                    <a:pt x="1843" y="13"/>
                    <a:pt x="1807" y="13"/>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6" name="Google Shape;1336;p24"/>
            <p:cNvSpPr/>
            <p:nvPr/>
          </p:nvSpPr>
          <p:spPr>
            <a:xfrm>
              <a:off x="3434561" y="3738396"/>
              <a:ext cx="1276163" cy="413972"/>
            </a:xfrm>
            <a:custGeom>
              <a:avLst/>
              <a:gdLst/>
              <a:ahLst/>
              <a:cxnLst/>
              <a:rect l="l" t="t" r="r" b="b"/>
              <a:pathLst>
                <a:path w="33201" h="10770" extrusionOk="0">
                  <a:moveTo>
                    <a:pt x="5416" y="605"/>
                  </a:moveTo>
                  <a:lnTo>
                    <a:pt x="27672" y="4211"/>
                  </a:lnTo>
                  <a:cubicBezTo>
                    <a:pt x="27659" y="4377"/>
                    <a:pt x="27646" y="4543"/>
                    <a:pt x="27632" y="4704"/>
                  </a:cubicBezTo>
                  <a:lnTo>
                    <a:pt x="14785" y="2961"/>
                  </a:lnTo>
                  <a:lnTo>
                    <a:pt x="6591" y="1849"/>
                  </a:lnTo>
                  <a:cubicBezTo>
                    <a:pt x="6466" y="1549"/>
                    <a:pt x="6156" y="1316"/>
                    <a:pt x="5874" y="1107"/>
                  </a:cubicBezTo>
                  <a:cubicBezTo>
                    <a:pt x="5719" y="991"/>
                    <a:pt x="5458" y="796"/>
                    <a:pt x="5435" y="706"/>
                  </a:cubicBezTo>
                  <a:cubicBezTo>
                    <a:pt x="5423" y="663"/>
                    <a:pt x="5417" y="629"/>
                    <a:pt x="5416" y="605"/>
                  </a:cubicBezTo>
                  <a:close/>
                  <a:moveTo>
                    <a:pt x="4839" y="704"/>
                  </a:moveTo>
                  <a:cubicBezTo>
                    <a:pt x="4845" y="753"/>
                    <a:pt x="4854" y="803"/>
                    <a:pt x="4869" y="858"/>
                  </a:cubicBezTo>
                  <a:cubicBezTo>
                    <a:pt x="4945" y="1144"/>
                    <a:pt x="5226" y="1353"/>
                    <a:pt x="5525" y="1575"/>
                  </a:cubicBezTo>
                  <a:cubicBezTo>
                    <a:pt x="5749" y="1744"/>
                    <a:pt x="6057" y="1973"/>
                    <a:pt x="6064" y="2123"/>
                  </a:cubicBezTo>
                  <a:cubicBezTo>
                    <a:pt x="6065" y="2148"/>
                    <a:pt x="6063" y="2154"/>
                    <a:pt x="6060" y="2158"/>
                  </a:cubicBezTo>
                  <a:cubicBezTo>
                    <a:pt x="6060" y="2159"/>
                    <a:pt x="6060" y="2159"/>
                    <a:pt x="6059" y="2162"/>
                  </a:cubicBezTo>
                  <a:cubicBezTo>
                    <a:pt x="6006" y="2329"/>
                    <a:pt x="5686" y="2518"/>
                    <a:pt x="5404" y="2684"/>
                  </a:cubicBezTo>
                  <a:cubicBezTo>
                    <a:pt x="4948" y="2953"/>
                    <a:pt x="4433" y="3256"/>
                    <a:pt x="4351" y="3791"/>
                  </a:cubicBezTo>
                  <a:cubicBezTo>
                    <a:pt x="4234" y="4541"/>
                    <a:pt x="5232" y="5350"/>
                    <a:pt x="5693" y="5680"/>
                  </a:cubicBezTo>
                  <a:cubicBezTo>
                    <a:pt x="5561" y="5830"/>
                    <a:pt x="5152" y="5923"/>
                    <a:pt x="4892" y="5982"/>
                  </a:cubicBezTo>
                  <a:cubicBezTo>
                    <a:pt x="4712" y="6022"/>
                    <a:pt x="4554" y="6057"/>
                    <a:pt x="4433" y="6110"/>
                  </a:cubicBezTo>
                  <a:cubicBezTo>
                    <a:pt x="4314" y="6161"/>
                    <a:pt x="4220" y="6222"/>
                    <a:pt x="4149" y="6291"/>
                  </a:cubicBezTo>
                  <a:cubicBezTo>
                    <a:pt x="3875" y="6144"/>
                    <a:pt x="3445" y="5902"/>
                    <a:pt x="2982" y="5598"/>
                  </a:cubicBezTo>
                  <a:cubicBezTo>
                    <a:pt x="3005" y="5518"/>
                    <a:pt x="3021" y="5439"/>
                    <a:pt x="3041" y="5359"/>
                  </a:cubicBezTo>
                  <a:cubicBezTo>
                    <a:pt x="3060" y="5280"/>
                    <a:pt x="3080" y="5201"/>
                    <a:pt x="3099" y="5122"/>
                  </a:cubicBezTo>
                  <a:cubicBezTo>
                    <a:pt x="3127" y="4999"/>
                    <a:pt x="3151" y="4877"/>
                    <a:pt x="3173" y="4754"/>
                  </a:cubicBezTo>
                  <a:cubicBezTo>
                    <a:pt x="3188" y="4681"/>
                    <a:pt x="3203" y="4609"/>
                    <a:pt x="3217" y="4537"/>
                  </a:cubicBezTo>
                  <a:cubicBezTo>
                    <a:pt x="3241" y="4397"/>
                    <a:pt x="3260" y="4257"/>
                    <a:pt x="3280" y="4118"/>
                  </a:cubicBezTo>
                  <a:cubicBezTo>
                    <a:pt x="3287" y="4063"/>
                    <a:pt x="3297" y="4008"/>
                    <a:pt x="3303" y="3953"/>
                  </a:cubicBezTo>
                  <a:cubicBezTo>
                    <a:pt x="3327" y="3760"/>
                    <a:pt x="3344" y="3566"/>
                    <a:pt x="3358" y="3374"/>
                  </a:cubicBezTo>
                  <a:cubicBezTo>
                    <a:pt x="3360" y="3337"/>
                    <a:pt x="3360" y="3297"/>
                    <a:pt x="3363" y="3260"/>
                  </a:cubicBezTo>
                  <a:cubicBezTo>
                    <a:pt x="3372" y="3106"/>
                    <a:pt x="3378" y="2951"/>
                    <a:pt x="3379" y="2798"/>
                  </a:cubicBezTo>
                  <a:cubicBezTo>
                    <a:pt x="3380" y="2728"/>
                    <a:pt x="3378" y="2660"/>
                    <a:pt x="3377" y="2592"/>
                  </a:cubicBezTo>
                  <a:cubicBezTo>
                    <a:pt x="3375" y="2469"/>
                    <a:pt x="3374" y="2348"/>
                    <a:pt x="3369" y="2225"/>
                  </a:cubicBezTo>
                  <a:cubicBezTo>
                    <a:pt x="3365" y="2148"/>
                    <a:pt x="3360" y="2072"/>
                    <a:pt x="3354" y="1994"/>
                  </a:cubicBezTo>
                  <a:cubicBezTo>
                    <a:pt x="3347" y="1880"/>
                    <a:pt x="3339" y="1768"/>
                    <a:pt x="3328" y="1655"/>
                  </a:cubicBezTo>
                  <a:cubicBezTo>
                    <a:pt x="3319" y="1575"/>
                    <a:pt x="3310" y="1496"/>
                    <a:pt x="3301" y="1418"/>
                  </a:cubicBezTo>
                  <a:cubicBezTo>
                    <a:pt x="3292" y="1351"/>
                    <a:pt x="3286" y="1282"/>
                    <a:pt x="3277" y="1215"/>
                  </a:cubicBezTo>
                  <a:cubicBezTo>
                    <a:pt x="3871" y="979"/>
                    <a:pt x="4444" y="810"/>
                    <a:pt x="4839" y="704"/>
                  </a:cubicBezTo>
                  <a:close/>
                  <a:moveTo>
                    <a:pt x="6577" y="2438"/>
                  </a:moveTo>
                  <a:lnTo>
                    <a:pt x="13101" y="3322"/>
                  </a:lnTo>
                  <a:lnTo>
                    <a:pt x="27573" y="5286"/>
                  </a:lnTo>
                  <a:cubicBezTo>
                    <a:pt x="27441" y="6467"/>
                    <a:pt x="27257" y="7469"/>
                    <a:pt x="27092" y="8221"/>
                  </a:cubicBezTo>
                  <a:lnTo>
                    <a:pt x="6277" y="5397"/>
                  </a:lnTo>
                  <a:cubicBezTo>
                    <a:pt x="6255" y="5365"/>
                    <a:pt x="6228" y="5337"/>
                    <a:pt x="6194" y="5314"/>
                  </a:cubicBezTo>
                  <a:cubicBezTo>
                    <a:pt x="5650" y="4956"/>
                    <a:pt x="4870" y="4252"/>
                    <a:pt x="4929" y="3880"/>
                  </a:cubicBezTo>
                  <a:cubicBezTo>
                    <a:pt x="4968" y="3620"/>
                    <a:pt x="5341" y="3400"/>
                    <a:pt x="5702" y="3187"/>
                  </a:cubicBezTo>
                  <a:cubicBezTo>
                    <a:pt x="6056" y="2977"/>
                    <a:pt x="6421" y="2761"/>
                    <a:pt x="6577" y="2438"/>
                  </a:cubicBezTo>
                  <a:close/>
                  <a:moveTo>
                    <a:pt x="6203" y="5978"/>
                  </a:moveTo>
                  <a:lnTo>
                    <a:pt x="21427" y="8044"/>
                  </a:lnTo>
                  <a:lnTo>
                    <a:pt x="26960" y="8795"/>
                  </a:lnTo>
                  <a:cubicBezTo>
                    <a:pt x="26885" y="9099"/>
                    <a:pt x="26820" y="9335"/>
                    <a:pt x="26775" y="9493"/>
                  </a:cubicBezTo>
                  <a:lnTo>
                    <a:pt x="5132" y="6527"/>
                  </a:lnTo>
                  <a:cubicBezTo>
                    <a:pt x="5522" y="6436"/>
                    <a:pt x="5986" y="6305"/>
                    <a:pt x="6203" y="5978"/>
                  </a:cubicBezTo>
                  <a:close/>
                  <a:moveTo>
                    <a:pt x="30125" y="4331"/>
                  </a:moveTo>
                  <a:lnTo>
                    <a:pt x="31722" y="4388"/>
                  </a:lnTo>
                  <a:cubicBezTo>
                    <a:pt x="31734" y="4388"/>
                    <a:pt x="31749" y="4388"/>
                    <a:pt x="31763" y="4387"/>
                  </a:cubicBezTo>
                  <a:cubicBezTo>
                    <a:pt x="31764" y="4387"/>
                    <a:pt x="31779" y="4385"/>
                    <a:pt x="31805" y="4385"/>
                  </a:cubicBezTo>
                  <a:cubicBezTo>
                    <a:pt x="31901" y="4385"/>
                    <a:pt x="32145" y="4403"/>
                    <a:pt x="32332" y="4577"/>
                  </a:cubicBezTo>
                  <a:cubicBezTo>
                    <a:pt x="32521" y="4749"/>
                    <a:pt x="32613" y="5040"/>
                    <a:pt x="32606" y="5443"/>
                  </a:cubicBezTo>
                  <a:cubicBezTo>
                    <a:pt x="32581" y="6936"/>
                    <a:pt x="32395" y="8773"/>
                    <a:pt x="32089" y="9398"/>
                  </a:cubicBezTo>
                  <a:cubicBezTo>
                    <a:pt x="32002" y="9575"/>
                    <a:pt x="31904" y="9719"/>
                    <a:pt x="31790" y="9838"/>
                  </a:cubicBezTo>
                  <a:cubicBezTo>
                    <a:pt x="31573" y="10067"/>
                    <a:pt x="31310" y="10175"/>
                    <a:pt x="30937" y="10175"/>
                  </a:cubicBezTo>
                  <a:cubicBezTo>
                    <a:pt x="30890" y="10175"/>
                    <a:pt x="30842" y="10173"/>
                    <a:pt x="30792" y="10170"/>
                  </a:cubicBezTo>
                  <a:cubicBezTo>
                    <a:pt x="30307" y="10140"/>
                    <a:pt x="29675" y="10090"/>
                    <a:pt x="29278" y="10057"/>
                  </a:cubicBezTo>
                  <a:cubicBezTo>
                    <a:pt x="29645" y="8768"/>
                    <a:pt x="30027" y="5379"/>
                    <a:pt x="30125" y="4331"/>
                  </a:cubicBezTo>
                  <a:close/>
                  <a:moveTo>
                    <a:pt x="28697" y="3664"/>
                  </a:moveTo>
                  <a:cubicBezTo>
                    <a:pt x="28717" y="3664"/>
                    <a:pt x="28738" y="3665"/>
                    <a:pt x="28759" y="3668"/>
                  </a:cubicBezTo>
                  <a:cubicBezTo>
                    <a:pt x="28879" y="3684"/>
                    <a:pt x="28994" y="3693"/>
                    <a:pt x="29100" y="3703"/>
                  </a:cubicBezTo>
                  <a:cubicBezTo>
                    <a:pt x="29570" y="3742"/>
                    <a:pt x="29580" y="3750"/>
                    <a:pt x="29566" y="4000"/>
                  </a:cubicBezTo>
                  <a:lnTo>
                    <a:pt x="28603" y="10161"/>
                  </a:lnTo>
                  <a:cubicBezTo>
                    <a:pt x="28553" y="10175"/>
                    <a:pt x="28472" y="10185"/>
                    <a:pt x="28367" y="10185"/>
                  </a:cubicBezTo>
                  <a:cubicBezTo>
                    <a:pt x="28218" y="10185"/>
                    <a:pt x="28023" y="10165"/>
                    <a:pt x="27805" y="10109"/>
                  </a:cubicBezTo>
                  <a:cubicBezTo>
                    <a:pt x="27490" y="10029"/>
                    <a:pt x="27327" y="9925"/>
                    <a:pt x="27278" y="9870"/>
                  </a:cubicBezTo>
                  <a:cubicBezTo>
                    <a:pt x="27417" y="9549"/>
                    <a:pt x="27546" y="9131"/>
                    <a:pt x="27664" y="8621"/>
                  </a:cubicBezTo>
                  <a:cubicBezTo>
                    <a:pt x="27933" y="7459"/>
                    <a:pt x="28098" y="6044"/>
                    <a:pt x="28191" y="5062"/>
                  </a:cubicBezTo>
                  <a:cubicBezTo>
                    <a:pt x="28241" y="4514"/>
                    <a:pt x="28268" y="4122"/>
                    <a:pt x="28275" y="4014"/>
                  </a:cubicBezTo>
                  <a:cubicBezTo>
                    <a:pt x="28305" y="3919"/>
                    <a:pt x="28417" y="3664"/>
                    <a:pt x="28697" y="3664"/>
                  </a:cubicBezTo>
                  <a:close/>
                  <a:moveTo>
                    <a:pt x="5278" y="1"/>
                  </a:moveTo>
                  <a:cubicBezTo>
                    <a:pt x="5272" y="1"/>
                    <a:pt x="5267" y="1"/>
                    <a:pt x="5262" y="2"/>
                  </a:cubicBezTo>
                  <a:cubicBezTo>
                    <a:pt x="5258" y="2"/>
                    <a:pt x="5253" y="5"/>
                    <a:pt x="5249" y="5"/>
                  </a:cubicBezTo>
                  <a:lnTo>
                    <a:pt x="5242" y="5"/>
                  </a:lnTo>
                  <a:cubicBezTo>
                    <a:pt x="5194" y="15"/>
                    <a:pt x="4031" y="261"/>
                    <a:pt x="2840" y="763"/>
                  </a:cubicBezTo>
                  <a:cubicBezTo>
                    <a:pt x="1470" y="1339"/>
                    <a:pt x="632" y="2009"/>
                    <a:pt x="352" y="2756"/>
                  </a:cubicBezTo>
                  <a:cubicBezTo>
                    <a:pt x="1" y="3687"/>
                    <a:pt x="717" y="4766"/>
                    <a:pt x="2480" y="5965"/>
                  </a:cubicBezTo>
                  <a:lnTo>
                    <a:pt x="2482" y="5965"/>
                  </a:lnTo>
                  <a:cubicBezTo>
                    <a:pt x="3357" y="6559"/>
                    <a:pt x="4159" y="6956"/>
                    <a:pt x="4192" y="6972"/>
                  </a:cubicBezTo>
                  <a:cubicBezTo>
                    <a:pt x="4200" y="6974"/>
                    <a:pt x="4207" y="6974"/>
                    <a:pt x="4213" y="6977"/>
                  </a:cubicBezTo>
                  <a:cubicBezTo>
                    <a:pt x="4236" y="6985"/>
                    <a:pt x="4258" y="6995"/>
                    <a:pt x="4282" y="6998"/>
                  </a:cubicBezTo>
                  <a:lnTo>
                    <a:pt x="26725" y="10076"/>
                  </a:lnTo>
                  <a:cubicBezTo>
                    <a:pt x="26789" y="10231"/>
                    <a:pt x="26944" y="10407"/>
                    <a:pt x="27290" y="10553"/>
                  </a:cubicBezTo>
                  <a:cubicBezTo>
                    <a:pt x="27549" y="10662"/>
                    <a:pt x="27978" y="10770"/>
                    <a:pt x="28364" y="10770"/>
                  </a:cubicBezTo>
                  <a:cubicBezTo>
                    <a:pt x="28603" y="10770"/>
                    <a:pt x="28826" y="10727"/>
                    <a:pt x="28981" y="10620"/>
                  </a:cubicBezTo>
                  <a:cubicBezTo>
                    <a:pt x="29300" y="10647"/>
                    <a:pt x="30146" y="10717"/>
                    <a:pt x="30759" y="10754"/>
                  </a:cubicBezTo>
                  <a:cubicBezTo>
                    <a:pt x="30816" y="10758"/>
                    <a:pt x="30870" y="10760"/>
                    <a:pt x="30924" y="10760"/>
                  </a:cubicBezTo>
                  <a:cubicBezTo>
                    <a:pt x="31461" y="10760"/>
                    <a:pt x="31883" y="10589"/>
                    <a:pt x="32214" y="10242"/>
                  </a:cubicBezTo>
                  <a:cubicBezTo>
                    <a:pt x="32372" y="10078"/>
                    <a:pt x="32502" y="9886"/>
                    <a:pt x="32616" y="9657"/>
                  </a:cubicBezTo>
                  <a:cubicBezTo>
                    <a:pt x="33029" y="8814"/>
                    <a:pt x="33173" y="6618"/>
                    <a:pt x="33191" y="5453"/>
                  </a:cubicBezTo>
                  <a:cubicBezTo>
                    <a:pt x="33200" y="4875"/>
                    <a:pt x="33044" y="4435"/>
                    <a:pt x="32726" y="4144"/>
                  </a:cubicBezTo>
                  <a:cubicBezTo>
                    <a:pt x="32395" y="3842"/>
                    <a:pt x="31987" y="3801"/>
                    <a:pt x="31801" y="3801"/>
                  </a:cubicBezTo>
                  <a:cubicBezTo>
                    <a:pt x="31769" y="3801"/>
                    <a:pt x="31744" y="3802"/>
                    <a:pt x="31726" y="3803"/>
                  </a:cubicBezTo>
                  <a:lnTo>
                    <a:pt x="30132" y="3747"/>
                  </a:lnTo>
                  <a:cubicBezTo>
                    <a:pt x="30030" y="3198"/>
                    <a:pt x="29529" y="3155"/>
                    <a:pt x="29147" y="3121"/>
                  </a:cubicBezTo>
                  <a:cubicBezTo>
                    <a:pt x="29051" y="3114"/>
                    <a:pt x="28946" y="3105"/>
                    <a:pt x="28836" y="3089"/>
                  </a:cubicBezTo>
                  <a:cubicBezTo>
                    <a:pt x="28782" y="3082"/>
                    <a:pt x="28731" y="3079"/>
                    <a:pt x="28681" y="3079"/>
                  </a:cubicBezTo>
                  <a:cubicBezTo>
                    <a:pt x="28222" y="3079"/>
                    <a:pt x="27943" y="3370"/>
                    <a:pt x="27801" y="3641"/>
                  </a:cubicBezTo>
                  <a:lnTo>
                    <a:pt x="5349" y="2"/>
                  </a:lnTo>
                  <a:lnTo>
                    <a:pt x="5344" y="2"/>
                  </a:lnTo>
                  <a:cubicBezTo>
                    <a:pt x="5340" y="1"/>
                    <a:pt x="5337" y="1"/>
                    <a:pt x="5333" y="1"/>
                  </a:cubicBezTo>
                  <a:cubicBezTo>
                    <a:pt x="5326" y="1"/>
                    <a:pt x="5318" y="2"/>
                    <a:pt x="5312" y="2"/>
                  </a:cubicBezTo>
                  <a:cubicBezTo>
                    <a:pt x="5300" y="2"/>
                    <a:pt x="5289" y="1"/>
                    <a:pt x="527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7" name="Google Shape;1337;p24"/>
          <p:cNvGrpSpPr/>
          <p:nvPr/>
        </p:nvGrpSpPr>
        <p:grpSpPr>
          <a:xfrm>
            <a:off x="255507" y="378160"/>
            <a:ext cx="1375580" cy="1057044"/>
            <a:chOff x="3147471" y="1138214"/>
            <a:chExt cx="1438139" cy="1105117"/>
          </a:xfrm>
        </p:grpSpPr>
        <p:sp>
          <p:nvSpPr>
            <p:cNvPr id="1338" name="Google Shape;1338;p24"/>
            <p:cNvSpPr/>
            <p:nvPr/>
          </p:nvSpPr>
          <p:spPr>
            <a:xfrm>
              <a:off x="3164422" y="1146325"/>
              <a:ext cx="1275318" cy="556844"/>
            </a:xfrm>
            <a:custGeom>
              <a:avLst/>
              <a:gdLst/>
              <a:ahLst/>
              <a:cxnLst/>
              <a:rect l="l" t="t" r="r" b="b"/>
              <a:pathLst>
                <a:path w="33179" h="14487" extrusionOk="0">
                  <a:moveTo>
                    <a:pt x="33108" y="1"/>
                  </a:moveTo>
                  <a:cubicBezTo>
                    <a:pt x="33108" y="1"/>
                    <a:pt x="29198" y="2148"/>
                    <a:pt x="27432" y="2255"/>
                  </a:cubicBezTo>
                  <a:cubicBezTo>
                    <a:pt x="25664" y="2360"/>
                    <a:pt x="17943" y="2850"/>
                    <a:pt x="17524" y="9015"/>
                  </a:cubicBezTo>
                  <a:cubicBezTo>
                    <a:pt x="16215" y="7803"/>
                    <a:pt x="14787" y="7352"/>
                    <a:pt x="13386" y="7352"/>
                  </a:cubicBezTo>
                  <a:cubicBezTo>
                    <a:pt x="9935" y="7352"/>
                    <a:pt x="6644" y="10084"/>
                    <a:pt x="5678" y="10891"/>
                  </a:cubicBezTo>
                  <a:cubicBezTo>
                    <a:pt x="4319" y="12025"/>
                    <a:pt x="0" y="13147"/>
                    <a:pt x="0" y="13147"/>
                  </a:cubicBezTo>
                  <a:lnTo>
                    <a:pt x="1166" y="14486"/>
                  </a:lnTo>
                  <a:lnTo>
                    <a:pt x="14746" y="10767"/>
                  </a:lnTo>
                  <a:cubicBezTo>
                    <a:pt x="15163" y="10858"/>
                    <a:pt x="15562" y="10898"/>
                    <a:pt x="15942" y="10898"/>
                  </a:cubicBezTo>
                  <a:cubicBezTo>
                    <a:pt x="17130" y="10898"/>
                    <a:pt x="18130" y="10504"/>
                    <a:pt x="18905" y="10027"/>
                  </a:cubicBezTo>
                  <a:cubicBezTo>
                    <a:pt x="20088" y="9302"/>
                    <a:pt x="20746" y="8383"/>
                    <a:pt x="20746" y="8383"/>
                  </a:cubicBezTo>
                  <a:lnTo>
                    <a:pt x="33179" y="1775"/>
                  </a:lnTo>
                  <a:lnTo>
                    <a:pt x="3310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9" name="Google Shape;1339;p24"/>
            <p:cNvSpPr/>
            <p:nvPr/>
          </p:nvSpPr>
          <p:spPr>
            <a:xfrm>
              <a:off x="3156043" y="1188683"/>
              <a:ext cx="1420957" cy="1046615"/>
            </a:xfrm>
            <a:custGeom>
              <a:avLst/>
              <a:gdLst/>
              <a:ahLst/>
              <a:cxnLst/>
              <a:rect l="l" t="t" r="r" b="b"/>
              <a:pathLst>
                <a:path w="36968" h="27229" extrusionOk="0">
                  <a:moveTo>
                    <a:pt x="34665" y="0"/>
                  </a:moveTo>
                  <a:lnTo>
                    <a:pt x="33397" y="675"/>
                  </a:lnTo>
                  <a:lnTo>
                    <a:pt x="20964" y="7282"/>
                  </a:lnTo>
                  <a:cubicBezTo>
                    <a:pt x="20964" y="7282"/>
                    <a:pt x="20735" y="7603"/>
                    <a:pt x="20301" y="8017"/>
                  </a:cubicBezTo>
                  <a:cubicBezTo>
                    <a:pt x="20001" y="8301"/>
                    <a:pt x="19607" y="8630"/>
                    <a:pt x="19123" y="8926"/>
                  </a:cubicBezTo>
                  <a:cubicBezTo>
                    <a:pt x="18871" y="9081"/>
                    <a:pt x="18593" y="9229"/>
                    <a:pt x="18294" y="9356"/>
                  </a:cubicBezTo>
                  <a:cubicBezTo>
                    <a:pt x="17677" y="9619"/>
                    <a:pt x="16962" y="9797"/>
                    <a:pt x="16163" y="9797"/>
                  </a:cubicBezTo>
                  <a:cubicBezTo>
                    <a:pt x="15782" y="9797"/>
                    <a:pt x="15382" y="9757"/>
                    <a:pt x="14965" y="9666"/>
                  </a:cubicBezTo>
                  <a:lnTo>
                    <a:pt x="1386" y="13385"/>
                  </a:lnTo>
                  <a:lnTo>
                    <a:pt x="1" y="13766"/>
                  </a:lnTo>
                  <a:lnTo>
                    <a:pt x="9530" y="27229"/>
                  </a:lnTo>
                  <a:lnTo>
                    <a:pt x="20423" y="20378"/>
                  </a:lnTo>
                  <a:cubicBezTo>
                    <a:pt x="20858" y="20479"/>
                    <a:pt x="21247" y="20523"/>
                    <a:pt x="21595" y="20523"/>
                  </a:cubicBezTo>
                  <a:cubicBezTo>
                    <a:pt x="21805" y="20523"/>
                    <a:pt x="22001" y="20507"/>
                    <a:pt x="22182" y="20478"/>
                  </a:cubicBezTo>
                  <a:cubicBezTo>
                    <a:pt x="23120" y="20330"/>
                    <a:pt x="23681" y="19840"/>
                    <a:pt x="23995" y="19434"/>
                  </a:cubicBezTo>
                  <a:cubicBezTo>
                    <a:pt x="24249" y="19101"/>
                    <a:pt x="24342" y="18823"/>
                    <a:pt x="24342" y="18823"/>
                  </a:cubicBezTo>
                  <a:lnTo>
                    <a:pt x="36967" y="16336"/>
                  </a:lnTo>
                  <a:lnTo>
                    <a:pt x="34665"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0" name="Google Shape;1340;p24"/>
            <p:cNvSpPr/>
            <p:nvPr/>
          </p:nvSpPr>
          <p:spPr>
            <a:xfrm>
              <a:off x="3147471" y="1138214"/>
              <a:ext cx="1438139" cy="1105117"/>
            </a:xfrm>
            <a:custGeom>
              <a:avLst/>
              <a:gdLst/>
              <a:ahLst/>
              <a:cxnLst/>
              <a:rect l="l" t="t" r="r" b="b"/>
              <a:pathLst>
                <a:path w="37415" h="28751" extrusionOk="0">
                  <a:moveTo>
                    <a:pt x="33348" y="557"/>
                  </a:moveTo>
                  <a:lnTo>
                    <a:pt x="33399" y="1859"/>
                  </a:lnTo>
                  <a:lnTo>
                    <a:pt x="21085" y="8406"/>
                  </a:lnTo>
                  <a:cubicBezTo>
                    <a:pt x="21083" y="8407"/>
                    <a:pt x="21082" y="8408"/>
                    <a:pt x="21080" y="8409"/>
                  </a:cubicBezTo>
                  <a:cubicBezTo>
                    <a:pt x="21072" y="8413"/>
                    <a:pt x="21066" y="8422"/>
                    <a:pt x="21058" y="8427"/>
                  </a:cubicBezTo>
                  <a:cubicBezTo>
                    <a:pt x="21043" y="8437"/>
                    <a:pt x="21031" y="8449"/>
                    <a:pt x="21021" y="8461"/>
                  </a:cubicBezTo>
                  <a:cubicBezTo>
                    <a:pt x="21018" y="8464"/>
                    <a:pt x="21014" y="8465"/>
                    <a:pt x="21012" y="8469"/>
                  </a:cubicBezTo>
                  <a:cubicBezTo>
                    <a:pt x="21007" y="8477"/>
                    <a:pt x="20467" y="9216"/>
                    <a:pt x="19512" y="9872"/>
                  </a:cubicBezTo>
                  <a:cubicBezTo>
                    <a:pt x="19331" y="7315"/>
                    <a:pt x="22747" y="5475"/>
                    <a:pt x="22783" y="5455"/>
                  </a:cubicBezTo>
                  <a:cubicBezTo>
                    <a:pt x="22887" y="5401"/>
                    <a:pt x="22925" y="5273"/>
                    <a:pt x="22871" y="5170"/>
                  </a:cubicBezTo>
                  <a:cubicBezTo>
                    <a:pt x="22833" y="5098"/>
                    <a:pt x="22760" y="5056"/>
                    <a:pt x="22684" y="5056"/>
                  </a:cubicBezTo>
                  <a:cubicBezTo>
                    <a:pt x="22650" y="5056"/>
                    <a:pt x="22616" y="5064"/>
                    <a:pt x="22585" y="5082"/>
                  </a:cubicBezTo>
                  <a:cubicBezTo>
                    <a:pt x="22423" y="5166"/>
                    <a:pt x="18698" y="7173"/>
                    <a:pt x="19114" y="10121"/>
                  </a:cubicBezTo>
                  <a:cubicBezTo>
                    <a:pt x="18675" y="10379"/>
                    <a:pt x="18227" y="10576"/>
                    <a:pt x="17769" y="10705"/>
                  </a:cubicBezTo>
                  <a:cubicBezTo>
                    <a:pt x="16879" y="9409"/>
                    <a:pt x="15326" y="9092"/>
                    <a:pt x="14020" y="9092"/>
                  </a:cubicBezTo>
                  <a:cubicBezTo>
                    <a:pt x="12828" y="9092"/>
                    <a:pt x="11843" y="9356"/>
                    <a:pt x="11759" y="9380"/>
                  </a:cubicBezTo>
                  <a:cubicBezTo>
                    <a:pt x="11646" y="9411"/>
                    <a:pt x="11581" y="9526"/>
                    <a:pt x="11612" y="9640"/>
                  </a:cubicBezTo>
                  <a:cubicBezTo>
                    <a:pt x="11637" y="9734"/>
                    <a:pt x="11721" y="9796"/>
                    <a:pt x="11814" y="9796"/>
                  </a:cubicBezTo>
                  <a:cubicBezTo>
                    <a:pt x="11833" y="9796"/>
                    <a:pt x="11853" y="9794"/>
                    <a:pt x="11872" y="9788"/>
                  </a:cubicBezTo>
                  <a:cubicBezTo>
                    <a:pt x="11893" y="9783"/>
                    <a:pt x="12858" y="9523"/>
                    <a:pt x="14017" y="9523"/>
                  </a:cubicBezTo>
                  <a:cubicBezTo>
                    <a:pt x="15174" y="9523"/>
                    <a:pt x="16524" y="9781"/>
                    <a:pt x="17324" y="10808"/>
                  </a:cubicBezTo>
                  <a:cubicBezTo>
                    <a:pt x="17015" y="10866"/>
                    <a:pt x="16702" y="10895"/>
                    <a:pt x="16387" y="10895"/>
                  </a:cubicBezTo>
                  <a:cubicBezTo>
                    <a:pt x="16006" y="10895"/>
                    <a:pt x="15621" y="10853"/>
                    <a:pt x="15233" y="10768"/>
                  </a:cubicBezTo>
                  <a:cubicBezTo>
                    <a:pt x="15232" y="10767"/>
                    <a:pt x="15230" y="10767"/>
                    <a:pt x="15229" y="10767"/>
                  </a:cubicBezTo>
                  <a:cubicBezTo>
                    <a:pt x="15226" y="10767"/>
                    <a:pt x="15223" y="10768"/>
                    <a:pt x="15220" y="10768"/>
                  </a:cubicBezTo>
                  <a:cubicBezTo>
                    <a:pt x="15211" y="10767"/>
                    <a:pt x="15203" y="10766"/>
                    <a:pt x="15195" y="10766"/>
                  </a:cubicBezTo>
                  <a:cubicBezTo>
                    <a:pt x="15187" y="10766"/>
                    <a:pt x="15178" y="10767"/>
                    <a:pt x="15170" y="10768"/>
                  </a:cubicBezTo>
                  <a:cubicBezTo>
                    <a:pt x="15161" y="10769"/>
                    <a:pt x="15151" y="10768"/>
                    <a:pt x="15142" y="10771"/>
                  </a:cubicBezTo>
                  <a:cubicBezTo>
                    <a:pt x="15141" y="10771"/>
                    <a:pt x="15139" y="10771"/>
                    <a:pt x="15137" y="10771"/>
                  </a:cubicBezTo>
                  <a:cubicBezTo>
                    <a:pt x="15135" y="10771"/>
                    <a:pt x="15133" y="10771"/>
                    <a:pt x="15131" y="10772"/>
                  </a:cubicBezTo>
                  <a:lnTo>
                    <a:pt x="1679" y="14457"/>
                  </a:lnTo>
                  <a:lnTo>
                    <a:pt x="824" y="13475"/>
                  </a:lnTo>
                  <a:cubicBezTo>
                    <a:pt x="1871" y="13186"/>
                    <a:pt x="5081" y="12246"/>
                    <a:pt x="6255" y="11266"/>
                  </a:cubicBezTo>
                  <a:cubicBezTo>
                    <a:pt x="9043" y="8937"/>
                    <a:pt x="11591" y="7765"/>
                    <a:pt x="13806" y="7765"/>
                  </a:cubicBezTo>
                  <a:cubicBezTo>
                    <a:pt x="15307" y="7765"/>
                    <a:pt x="16655" y="8303"/>
                    <a:pt x="17821" y="9384"/>
                  </a:cubicBezTo>
                  <a:cubicBezTo>
                    <a:pt x="17829" y="9390"/>
                    <a:pt x="17839" y="9392"/>
                    <a:pt x="17846" y="9397"/>
                  </a:cubicBezTo>
                  <a:cubicBezTo>
                    <a:pt x="17857" y="9405"/>
                    <a:pt x="17870" y="9415"/>
                    <a:pt x="17882" y="9420"/>
                  </a:cubicBezTo>
                  <a:cubicBezTo>
                    <a:pt x="17897" y="9426"/>
                    <a:pt x="17911" y="9428"/>
                    <a:pt x="17925" y="9431"/>
                  </a:cubicBezTo>
                  <a:cubicBezTo>
                    <a:pt x="17934" y="9432"/>
                    <a:pt x="17942" y="9437"/>
                    <a:pt x="17951" y="9439"/>
                  </a:cubicBezTo>
                  <a:lnTo>
                    <a:pt x="17965" y="9439"/>
                  </a:lnTo>
                  <a:cubicBezTo>
                    <a:pt x="17966" y="9439"/>
                    <a:pt x="17968" y="9437"/>
                    <a:pt x="17969" y="9437"/>
                  </a:cubicBezTo>
                  <a:cubicBezTo>
                    <a:pt x="17981" y="9437"/>
                    <a:pt x="17992" y="9433"/>
                    <a:pt x="18002" y="9431"/>
                  </a:cubicBezTo>
                  <a:cubicBezTo>
                    <a:pt x="18018" y="9428"/>
                    <a:pt x="18033" y="9427"/>
                    <a:pt x="18047" y="9421"/>
                  </a:cubicBezTo>
                  <a:cubicBezTo>
                    <a:pt x="18056" y="9417"/>
                    <a:pt x="18062" y="9411"/>
                    <a:pt x="18069" y="9405"/>
                  </a:cubicBezTo>
                  <a:cubicBezTo>
                    <a:pt x="18085" y="9396"/>
                    <a:pt x="18099" y="9387"/>
                    <a:pt x="18113" y="9374"/>
                  </a:cubicBezTo>
                  <a:cubicBezTo>
                    <a:pt x="18114" y="9372"/>
                    <a:pt x="18116" y="9371"/>
                    <a:pt x="18119" y="9370"/>
                  </a:cubicBezTo>
                  <a:cubicBezTo>
                    <a:pt x="18125" y="9364"/>
                    <a:pt x="18126" y="9356"/>
                    <a:pt x="18132" y="9349"/>
                  </a:cubicBezTo>
                  <a:cubicBezTo>
                    <a:pt x="18141" y="9335"/>
                    <a:pt x="18151" y="9323"/>
                    <a:pt x="18156" y="9307"/>
                  </a:cubicBezTo>
                  <a:cubicBezTo>
                    <a:pt x="18162" y="9294"/>
                    <a:pt x="18165" y="9281"/>
                    <a:pt x="18167" y="9268"/>
                  </a:cubicBezTo>
                  <a:cubicBezTo>
                    <a:pt x="18170" y="9257"/>
                    <a:pt x="18173" y="9250"/>
                    <a:pt x="18175" y="9240"/>
                  </a:cubicBezTo>
                  <a:cubicBezTo>
                    <a:pt x="18442" y="5311"/>
                    <a:pt x="21799" y="3041"/>
                    <a:pt x="27883" y="2676"/>
                  </a:cubicBezTo>
                  <a:cubicBezTo>
                    <a:pt x="29407" y="2584"/>
                    <a:pt x="32389" y="1065"/>
                    <a:pt x="33348" y="557"/>
                  </a:cubicBezTo>
                  <a:close/>
                  <a:moveTo>
                    <a:pt x="34720" y="1642"/>
                  </a:moveTo>
                  <a:lnTo>
                    <a:pt x="36950" y="17476"/>
                  </a:lnTo>
                  <a:lnTo>
                    <a:pt x="24710" y="19888"/>
                  </a:lnTo>
                  <a:lnTo>
                    <a:pt x="21439" y="8702"/>
                  </a:lnTo>
                  <a:lnTo>
                    <a:pt x="34720" y="1642"/>
                  </a:lnTo>
                  <a:close/>
                  <a:moveTo>
                    <a:pt x="21097" y="9040"/>
                  </a:moveTo>
                  <a:lnTo>
                    <a:pt x="24340" y="20123"/>
                  </a:lnTo>
                  <a:cubicBezTo>
                    <a:pt x="24223" y="20405"/>
                    <a:pt x="23616" y="21618"/>
                    <a:pt x="21820" y="21618"/>
                  </a:cubicBezTo>
                  <a:cubicBezTo>
                    <a:pt x="21512" y="21618"/>
                    <a:pt x="21169" y="21582"/>
                    <a:pt x="20787" y="21500"/>
                  </a:cubicBezTo>
                  <a:lnTo>
                    <a:pt x="15569" y="11261"/>
                  </a:lnTo>
                  <a:lnTo>
                    <a:pt x="15569" y="11261"/>
                  </a:lnTo>
                  <a:cubicBezTo>
                    <a:pt x="15848" y="11300"/>
                    <a:pt x="16123" y="11323"/>
                    <a:pt x="16396" y="11323"/>
                  </a:cubicBezTo>
                  <a:cubicBezTo>
                    <a:pt x="17453" y="11323"/>
                    <a:pt x="18480" y="11020"/>
                    <a:pt x="19458" y="10419"/>
                  </a:cubicBezTo>
                  <a:cubicBezTo>
                    <a:pt x="19460" y="10418"/>
                    <a:pt x="19461" y="10416"/>
                    <a:pt x="19464" y="10415"/>
                  </a:cubicBezTo>
                  <a:cubicBezTo>
                    <a:pt x="20244" y="9935"/>
                    <a:pt x="20797" y="9382"/>
                    <a:pt x="21097" y="9040"/>
                  </a:cubicBezTo>
                  <a:close/>
                  <a:moveTo>
                    <a:pt x="15077" y="11227"/>
                  </a:moveTo>
                  <a:lnTo>
                    <a:pt x="20368" y="21612"/>
                  </a:lnTo>
                  <a:lnTo>
                    <a:pt x="9809" y="28253"/>
                  </a:lnTo>
                  <a:lnTo>
                    <a:pt x="570" y="15200"/>
                  </a:lnTo>
                  <a:lnTo>
                    <a:pt x="15077" y="11227"/>
                  </a:lnTo>
                  <a:close/>
                  <a:moveTo>
                    <a:pt x="33548" y="1"/>
                  </a:moveTo>
                  <a:cubicBezTo>
                    <a:pt x="33513" y="1"/>
                    <a:pt x="33478" y="9"/>
                    <a:pt x="33446" y="26"/>
                  </a:cubicBezTo>
                  <a:cubicBezTo>
                    <a:pt x="33408" y="47"/>
                    <a:pt x="29559" y="2152"/>
                    <a:pt x="27859" y="2255"/>
                  </a:cubicBezTo>
                  <a:cubicBezTo>
                    <a:pt x="21835" y="2617"/>
                    <a:pt x="18282" y="4935"/>
                    <a:pt x="17794" y="8799"/>
                  </a:cubicBezTo>
                  <a:cubicBezTo>
                    <a:pt x="16634" y="7843"/>
                    <a:pt x="15298" y="7368"/>
                    <a:pt x="13830" y="7368"/>
                  </a:cubicBezTo>
                  <a:cubicBezTo>
                    <a:pt x="11496" y="7368"/>
                    <a:pt x="8825" y="8567"/>
                    <a:pt x="5982" y="10942"/>
                  </a:cubicBezTo>
                  <a:cubicBezTo>
                    <a:pt x="4676" y="12033"/>
                    <a:pt x="431" y="13142"/>
                    <a:pt x="388" y="13152"/>
                  </a:cubicBezTo>
                  <a:cubicBezTo>
                    <a:pt x="317" y="13171"/>
                    <a:pt x="260" y="13224"/>
                    <a:pt x="239" y="13295"/>
                  </a:cubicBezTo>
                  <a:cubicBezTo>
                    <a:pt x="218" y="13364"/>
                    <a:pt x="234" y="13441"/>
                    <a:pt x="282" y="13496"/>
                  </a:cubicBezTo>
                  <a:lnTo>
                    <a:pt x="1227" y="14582"/>
                  </a:lnTo>
                  <a:lnTo>
                    <a:pt x="167" y="14872"/>
                  </a:lnTo>
                  <a:cubicBezTo>
                    <a:pt x="100" y="14890"/>
                    <a:pt x="47" y="14941"/>
                    <a:pt x="23" y="15006"/>
                  </a:cubicBezTo>
                  <a:cubicBezTo>
                    <a:pt x="0" y="15070"/>
                    <a:pt x="11" y="15142"/>
                    <a:pt x="49" y="15199"/>
                  </a:cubicBezTo>
                  <a:lnTo>
                    <a:pt x="9579" y="28662"/>
                  </a:lnTo>
                  <a:cubicBezTo>
                    <a:pt x="9620" y="28720"/>
                    <a:pt x="9685" y="28751"/>
                    <a:pt x="9752" y="28751"/>
                  </a:cubicBezTo>
                  <a:cubicBezTo>
                    <a:pt x="9791" y="28751"/>
                    <a:pt x="9829" y="28741"/>
                    <a:pt x="9865" y="28719"/>
                  </a:cubicBezTo>
                  <a:lnTo>
                    <a:pt x="20685" y="21913"/>
                  </a:lnTo>
                  <a:cubicBezTo>
                    <a:pt x="21098" y="22002"/>
                    <a:pt x="21475" y="22044"/>
                    <a:pt x="21812" y="22044"/>
                  </a:cubicBezTo>
                  <a:cubicBezTo>
                    <a:pt x="23776" y="22044"/>
                    <a:pt x="24528" y="20724"/>
                    <a:pt x="24713" y="20319"/>
                  </a:cubicBezTo>
                  <a:lnTo>
                    <a:pt x="37230" y="17853"/>
                  </a:lnTo>
                  <a:cubicBezTo>
                    <a:pt x="37340" y="17832"/>
                    <a:pt x="37415" y="17728"/>
                    <a:pt x="37399" y="17615"/>
                  </a:cubicBezTo>
                  <a:lnTo>
                    <a:pt x="35098" y="1284"/>
                  </a:lnTo>
                  <a:cubicBezTo>
                    <a:pt x="35089" y="1215"/>
                    <a:pt x="35046" y="1156"/>
                    <a:pt x="34984" y="1125"/>
                  </a:cubicBezTo>
                  <a:cubicBezTo>
                    <a:pt x="34954" y="1110"/>
                    <a:pt x="34921" y="1102"/>
                    <a:pt x="34888" y="1102"/>
                  </a:cubicBezTo>
                  <a:cubicBezTo>
                    <a:pt x="34854" y="1102"/>
                    <a:pt x="34820" y="1110"/>
                    <a:pt x="34789" y="1126"/>
                  </a:cubicBezTo>
                  <a:lnTo>
                    <a:pt x="33817" y="1642"/>
                  </a:lnTo>
                  <a:lnTo>
                    <a:pt x="33760" y="204"/>
                  </a:lnTo>
                  <a:cubicBezTo>
                    <a:pt x="33757" y="131"/>
                    <a:pt x="33718" y="65"/>
                    <a:pt x="33653" y="29"/>
                  </a:cubicBezTo>
                  <a:cubicBezTo>
                    <a:pt x="33621" y="10"/>
                    <a:pt x="33584" y="1"/>
                    <a:pt x="3354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41" name="Google Shape;1341;p24"/>
          <p:cNvSpPr/>
          <p:nvPr/>
        </p:nvSpPr>
        <p:spPr>
          <a:xfrm>
            <a:off x="4183369" y="4107800"/>
            <a:ext cx="4247400" cy="601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42" name="Google Shape;1342;p24"/>
          <p:cNvGrpSpPr/>
          <p:nvPr/>
        </p:nvGrpSpPr>
        <p:grpSpPr>
          <a:xfrm>
            <a:off x="5876946" y="539486"/>
            <a:ext cx="2317436" cy="3927274"/>
            <a:chOff x="6113346" y="539486"/>
            <a:chExt cx="2317436" cy="3927274"/>
          </a:xfrm>
        </p:grpSpPr>
        <p:sp>
          <p:nvSpPr>
            <p:cNvPr id="1343" name="Google Shape;1343;p24"/>
            <p:cNvSpPr/>
            <p:nvPr/>
          </p:nvSpPr>
          <p:spPr>
            <a:xfrm flipH="1">
              <a:off x="6148397" y="1019103"/>
              <a:ext cx="662388" cy="821781"/>
            </a:xfrm>
            <a:custGeom>
              <a:avLst/>
              <a:gdLst/>
              <a:ahLst/>
              <a:cxnLst/>
              <a:rect l="l" t="t" r="r" b="b"/>
              <a:pathLst>
                <a:path w="9716" h="12054" extrusionOk="0">
                  <a:moveTo>
                    <a:pt x="8950" y="6758"/>
                  </a:moveTo>
                  <a:close/>
                  <a:moveTo>
                    <a:pt x="8950" y="6758"/>
                  </a:moveTo>
                  <a:cubicBezTo>
                    <a:pt x="8651" y="7218"/>
                    <a:pt x="8311" y="7678"/>
                    <a:pt x="7991" y="8137"/>
                  </a:cubicBezTo>
                  <a:cubicBezTo>
                    <a:pt x="7331" y="9037"/>
                    <a:pt x="6652" y="9934"/>
                    <a:pt x="5954" y="10794"/>
                  </a:cubicBezTo>
                  <a:cubicBezTo>
                    <a:pt x="5754" y="11034"/>
                    <a:pt x="5552" y="11273"/>
                    <a:pt x="5353" y="11513"/>
                  </a:cubicBezTo>
                  <a:cubicBezTo>
                    <a:pt x="5193" y="11673"/>
                    <a:pt x="5033" y="11853"/>
                    <a:pt x="4913" y="12053"/>
                  </a:cubicBezTo>
                  <a:cubicBezTo>
                    <a:pt x="4615" y="11752"/>
                    <a:pt x="4295" y="11493"/>
                    <a:pt x="4016" y="11214"/>
                  </a:cubicBezTo>
                  <a:cubicBezTo>
                    <a:pt x="4035" y="10735"/>
                    <a:pt x="4075" y="10254"/>
                    <a:pt x="4136" y="9775"/>
                  </a:cubicBezTo>
                  <a:cubicBezTo>
                    <a:pt x="4136" y="9735"/>
                    <a:pt x="4155" y="9695"/>
                    <a:pt x="4155" y="9655"/>
                  </a:cubicBezTo>
                  <a:cubicBezTo>
                    <a:pt x="4155" y="9675"/>
                    <a:pt x="4155" y="9715"/>
                    <a:pt x="4176" y="9735"/>
                  </a:cubicBezTo>
                  <a:cubicBezTo>
                    <a:pt x="4217" y="10075"/>
                    <a:pt x="4296" y="10395"/>
                    <a:pt x="4376" y="10734"/>
                  </a:cubicBezTo>
                  <a:cubicBezTo>
                    <a:pt x="4416" y="10894"/>
                    <a:pt x="4456" y="11054"/>
                    <a:pt x="4517" y="11213"/>
                  </a:cubicBezTo>
                  <a:cubicBezTo>
                    <a:pt x="4555" y="11373"/>
                    <a:pt x="4616" y="11532"/>
                    <a:pt x="4716" y="11673"/>
                  </a:cubicBezTo>
                  <a:cubicBezTo>
                    <a:pt x="4755" y="11732"/>
                    <a:pt x="4855" y="11712"/>
                    <a:pt x="4855" y="11652"/>
                  </a:cubicBezTo>
                  <a:cubicBezTo>
                    <a:pt x="4835" y="11473"/>
                    <a:pt x="4795" y="11333"/>
                    <a:pt x="4755" y="11173"/>
                  </a:cubicBezTo>
                  <a:cubicBezTo>
                    <a:pt x="4716" y="11013"/>
                    <a:pt x="4656" y="10854"/>
                    <a:pt x="4616" y="10694"/>
                  </a:cubicBezTo>
                  <a:cubicBezTo>
                    <a:pt x="4536" y="10375"/>
                    <a:pt x="4456" y="10054"/>
                    <a:pt x="4397" y="9717"/>
                  </a:cubicBezTo>
                  <a:cubicBezTo>
                    <a:pt x="4336" y="9436"/>
                    <a:pt x="4296" y="9157"/>
                    <a:pt x="4257" y="8877"/>
                  </a:cubicBezTo>
                  <a:cubicBezTo>
                    <a:pt x="4317" y="8497"/>
                    <a:pt x="4376" y="8116"/>
                    <a:pt x="4416" y="7738"/>
                  </a:cubicBezTo>
                  <a:cubicBezTo>
                    <a:pt x="4416" y="7658"/>
                    <a:pt x="4317" y="7658"/>
                    <a:pt x="4296" y="7717"/>
                  </a:cubicBezTo>
                  <a:cubicBezTo>
                    <a:pt x="4257" y="7837"/>
                    <a:pt x="4217" y="7977"/>
                    <a:pt x="4176" y="8098"/>
                  </a:cubicBezTo>
                  <a:cubicBezTo>
                    <a:pt x="4155" y="7977"/>
                    <a:pt x="4155" y="7839"/>
                    <a:pt x="4136" y="7717"/>
                  </a:cubicBezTo>
                  <a:cubicBezTo>
                    <a:pt x="4136" y="7677"/>
                    <a:pt x="4115" y="7658"/>
                    <a:pt x="4096" y="7658"/>
                  </a:cubicBezTo>
                  <a:cubicBezTo>
                    <a:pt x="4056" y="7658"/>
                    <a:pt x="4035" y="7677"/>
                    <a:pt x="4035" y="7717"/>
                  </a:cubicBezTo>
                  <a:cubicBezTo>
                    <a:pt x="4035" y="8017"/>
                    <a:pt x="4016" y="8338"/>
                    <a:pt x="4035" y="8638"/>
                  </a:cubicBezTo>
                  <a:cubicBezTo>
                    <a:pt x="3976" y="8957"/>
                    <a:pt x="3916" y="9257"/>
                    <a:pt x="3876" y="9557"/>
                  </a:cubicBezTo>
                  <a:cubicBezTo>
                    <a:pt x="3796" y="10018"/>
                    <a:pt x="3756" y="10476"/>
                    <a:pt x="3716" y="10915"/>
                  </a:cubicBezTo>
                  <a:cubicBezTo>
                    <a:pt x="3356" y="10556"/>
                    <a:pt x="3036" y="10197"/>
                    <a:pt x="2717" y="9816"/>
                  </a:cubicBezTo>
                  <a:cubicBezTo>
                    <a:pt x="1997" y="8957"/>
                    <a:pt x="1358" y="8037"/>
                    <a:pt x="818" y="7059"/>
                  </a:cubicBezTo>
                  <a:cubicBezTo>
                    <a:pt x="519" y="6560"/>
                    <a:pt x="277" y="6039"/>
                    <a:pt x="0" y="5541"/>
                  </a:cubicBezTo>
                  <a:lnTo>
                    <a:pt x="0" y="5541"/>
                  </a:lnTo>
                  <a:cubicBezTo>
                    <a:pt x="99" y="5640"/>
                    <a:pt x="219" y="5720"/>
                    <a:pt x="319" y="5820"/>
                  </a:cubicBezTo>
                  <a:cubicBezTo>
                    <a:pt x="439" y="5900"/>
                    <a:pt x="558" y="6000"/>
                    <a:pt x="699" y="6079"/>
                  </a:cubicBezTo>
                  <a:cubicBezTo>
                    <a:pt x="959" y="6260"/>
                    <a:pt x="1239" y="6439"/>
                    <a:pt x="1519" y="6598"/>
                  </a:cubicBezTo>
                  <a:cubicBezTo>
                    <a:pt x="2078" y="6899"/>
                    <a:pt x="2657" y="7158"/>
                    <a:pt x="3277" y="7378"/>
                  </a:cubicBezTo>
                  <a:cubicBezTo>
                    <a:pt x="3436" y="7440"/>
                    <a:pt x="3617" y="7478"/>
                    <a:pt x="3776" y="7538"/>
                  </a:cubicBezTo>
                  <a:cubicBezTo>
                    <a:pt x="3876" y="7557"/>
                    <a:pt x="3995" y="7597"/>
                    <a:pt x="4096" y="7618"/>
                  </a:cubicBezTo>
                  <a:cubicBezTo>
                    <a:pt x="4155" y="7618"/>
                    <a:pt x="4217" y="7618"/>
                    <a:pt x="4275" y="7578"/>
                  </a:cubicBezTo>
                  <a:cubicBezTo>
                    <a:pt x="4295" y="7578"/>
                    <a:pt x="4295" y="7557"/>
                    <a:pt x="4295" y="7538"/>
                  </a:cubicBezTo>
                  <a:cubicBezTo>
                    <a:pt x="4335" y="7538"/>
                    <a:pt x="4355" y="7518"/>
                    <a:pt x="4355" y="7498"/>
                  </a:cubicBezTo>
                  <a:cubicBezTo>
                    <a:pt x="4335" y="7337"/>
                    <a:pt x="4335" y="7179"/>
                    <a:pt x="4315" y="6999"/>
                  </a:cubicBezTo>
                  <a:cubicBezTo>
                    <a:pt x="4275" y="6820"/>
                    <a:pt x="4255" y="6638"/>
                    <a:pt x="4235" y="6459"/>
                  </a:cubicBezTo>
                  <a:cubicBezTo>
                    <a:pt x="4195" y="6140"/>
                    <a:pt x="4174" y="5800"/>
                    <a:pt x="4155" y="5459"/>
                  </a:cubicBezTo>
                  <a:cubicBezTo>
                    <a:pt x="4115" y="4760"/>
                    <a:pt x="4096" y="4081"/>
                    <a:pt x="4136" y="3400"/>
                  </a:cubicBezTo>
                  <a:cubicBezTo>
                    <a:pt x="4136" y="3201"/>
                    <a:pt x="4155" y="3001"/>
                    <a:pt x="4176" y="2800"/>
                  </a:cubicBezTo>
                  <a:cubicBezTo>
                    <a:pt x="4176" y="2621"/>
                    <a:pt x="4217" y="2422"/>
                    <a:pt x="4197" y="2222"/>
                  </a:cubicBezTo>
                  <a:cubicBezTo>
                    <a:pt x="4197" y="2142"/>
                    <a:pt x="4096" y="2122"/>
                    <a:pt x="4056" y="2202"/>
                  </a:cubicBezTo>
                  <a:cubicBezTo>
                    <a:pt x="3995" y="2361"/>
                    <a:pt x="3995" y="2541"/>
                    <a:pt x="3976" y="2720"/>
                  </a:cubicBezTo>
                  <a:cubicBezTo>
                    <a:pt x="3976" y="2880"/>
                    <a:pt x="3955" y="3040"/>
                    <a:pt x="3955" y="3220"/>
                  </a:cubicBezTo>
                  <a:cubicBezTo>
                    <a:pt x="3936" y="3579"/>
                    <a:pt x="3916" y="3919"/>
                    <a:pt x="3916" y="4277"/>
                  </a:cubicBezTo>
                  <a:cubicBezTo>
                    <a:pt x="3916" y="4978"/>
                    <a:pt x="3955" y="5656"/>
                    <a:pt x="4035" y="6356"/>
                  </a:cubicBezTo>
                  <a:cubicBezTo>
                    <a:pt x="4056" y="6536"/>
                    <a:pt x="4096" y="6736"/>
                    <a:pt x="4115" y="6917"/>
                  </a:cubicBezTo>
                  <a:cubicBezTo>
                    <a:pt x="4136" y="7016"/>
                    <a:pt x="4136" y="7116"/>
                    <a:pt x="4176" y="7196"/>
                  </a:cubicBezTo>
                  <a:cubicBezTo>
                    <a:pt x="4176" y="7295"/>
                    <a:pt x="4217" y="7357"/>
                    <a:pt x="4237" y="7437"/>
                  </a:cubicBezTo>
                  <a:cubicBezTo>
                    <a:pt x="4157" y="7375"/>
                    <a:pt x="4035" y="7357"/>
                    <a:pt x="3937" y="7335"/>
                  </a:cubicBezTo>
                  <a:cubicBezTo>
                    <a:pt x="3778" y="7295"/>
                    <a:pt x="3618" y="7255"/>
                    <a:pt x="3479" y="7196"/>
                  </a:cubicBezTo>
                  <a:cubicBezTo>
                    <a:pt x="3178" y="7096"/>
                    <a:pt x="2878" y="6996"/>
                    <a:pt x="2598" y="6877"/>
                  </a:cubicBezTo>
                  <a:cubicBezTo>
                    <a:pt x="2020" y="6636"/>
                    <a:pt x="1461" y="6336"/>
                    <a:pt x="920" y="5998"/>
                  </a:cubicBezTo>
                  <a:cubicBezTo>
                    <a:pt x="781" y="5898"/>
                    <a:pt x="621" y="5798"/>
                    <a:pt x="481" y="5697"/>
                  </a:cubicBezTo>
                  <a:cubicBezTo>
                    <a:pt x="362" y="5617"/>
                    <a:pt x="242" y="5518"/>
                    <a:pt x="121" y="5438"/>
                  </a:cubicBezTo>
                  <a:cubicBezTo>
                    <a:pt x="241" y="5319"/>
                    <a:pt x="321" y="5138"/>
                    <a:pt x="422" y="4997"/>
                  </a:cubicBezTo>
                  <a:cubicBezTo>
                    <a:pt x="542" y="4818"/>
                    <a:pt x="662" y="4618"/>
                    <a:pt x="801" y="4438"/>
                  </a:cubicBezTo>
                  <a:cubicBezTo>
                    <a:pt x="1061" y="4058"/>
                    <a:pt x="1321" y="3700"/>
                    <a:pt x="1581" y="3340"/>
                  </a:cubicBezTo>
                  <a:cubicBezTo>
                    <a:pt x="2101" y="2619"/>
                    <a:pt x="2660" y="1921"/>
                    <a:pt x="3239" y="1221"/>
                  </a:cubicBezTo>
                  <a:cubicBezTo>
                    <a:pt x="3399" y="1042"/>
                    <a:pt x="3559" y="842"/>
                    <a:pt x="3718" y="662"/>
                  </a:cubicBezTo>
                  <a:cubicBezTo>
                    <a:pt x="3798" y="560"/>
                    <a:pt x="3878" y="441"/>
                    <a:pt x="3958" y="341"/>
                  </a:cubicBezTo>
                  <a:cubicBezTo>
                    <a:pt x="3998" y="281"/>
                    <a:pt x="4038" y="241"/>
                    <a:pt x="4077" y="182"/>
                  </a:cubicBezTo>
                  <a:lnTo>
                    <a:pt x="4077" y="361"/>
                  </a:lnTo>
                  <a:cubicBezTo>
                    <a:pt x="4057" y="541"/>
                    <a:pt x="4077" y="722"/>
                    <a:pt x="4077" y="900"/>
                  </a:cubicBezTo>
                  <a:cubicBezTo>
                    <a:pt x="4077" y="980"/>
                    <a:pt x="4177" y="999"/>
                    <a:pt x="4198" y="920"/>
                  </a:cubicBezTo>
                  <a:cubicBezTo>
                    <a:pt x="4218" y="741"/>
                    <a:pt x="4258" y="580"/>
                    <a:pt x="4278" y="399"/>
                  </a:cubicBezTo>
                  <a:cubicBezTo>
                    <a:pt x="4278" y="300"/>
                    <a:pt x="4298" y="200"/>
                    <a:pt x="4298" y="120"/>
                  </a:cubicBezTo>
                  <a:cubicBezTo>
                    <a:pt x="4298" y="80"/>
                    <a:pt x="4318" y="40"/>
                    <a:pt x="4318" y="0"/>
                  </a:cubicBezTo>
                  <a:cubicBezTo>
                    <a:pt x="4677" y="300"/>
                    <a:pt x="5038" y="559"/>
                    <a:pt x="5397" y="879"/>
                  </a:cubicBezTo>
                  <a:cubicBezTo>
                    <a:pt x="5777" y="1198"/>
                    <a:pt x="6136" y="1538"/>
                    <a:pt x="6497" y="1898"/>
                  </a:cubicBezTo>
                  <a:cubicBezTo>
                    <a:pt x="7216" y="2636"/>
                    <a:pt x="7895" y="3397"/>
                    <a:pt x="8554" y="4176"/>
                  </a:cubicBezTo>
                  <a:cubicBezTo>
                    <a:pt x="8773" y="4415"/>
                    <a:pt x="8973" y="4655"/>
                    <a:pt x="9193" y="4897"/>
                  </a:cubicBezTo>
                  <a:cubicBezTo>
                    <a:pt x="9292" y="5036"/>
                    <a:pt x="9413" y="5156"/>
                    <a:pt x="9513" y="5275"/>
                  </a:cubicBezTo>
                  <a:cubicBezTo>
                    <a:pt x="9573" y="5336"/>
                    <a:pt x="9633" y="5416"/>
                    <a:pt x="9692" y="5475"/>
                  </a:cubicBezTo>
                  <a:cubicBezTo>
                    <a:pt x="9114" y="5754"/>
                    <a:pt x="8534" y="6034"/>
                    <a:pt x="7935" y="6255"/>
                  </a:cubicBezTo>
                  <a:cubicBezTo>
                    <a:pt x="7234" y="6514"/>
                    <a:pt x="6516" y="6713"/>
                    <a:pt x="5796" y="6854"/>
                  </a:cubicBezTo>
                  <a:cubicBezTo>
                    <a:pt x="5596" y="6894"/>
                    <a:pt x="5397" y="6934"/>
                    <a:pt x="5178" y="6953"/>
                  </a:cubicBezTo>
                  <a:cubicBezTo>
                    <a:pt x="5078" y="6974"/>
                    <a:pt x="4978" y="6993"/>
                    <a:pt x="4859" y="7013"/>
                  </a:cubicBezTo>
                  <a:cubicBezTo>
                    <a:pt x="4758" y="7013"/>
                    <a:pt x="4639" y="7013"/>
                    <a:pt x="4559" y="7073"/>
                  </a:cubicBezTo>
                  <a:cubicBezTo>
                    <a:pt x="4519" y="7113"/>
                    <a:pt x="4499" y="7213"/>
                    <a:pt x="4559" y="7232"/>
                  </a:cubicBezTo>
                  <a:cubicBezTo>
                    <a:pt x="4718" y="7312"/>
                    <a:pt x="4939" y="7232"/>
                    <a:pt x="5099" y="7213"/>
                  </a:cubicBezTo>
                  <a:cubicBezTo>
                    <a:pt x="5299" y="7193"/>
                    <a:pt x="5478" y="7153"/>
                    <a:pt x="5658" y="7133"/>
                  </a:cubicBezTo>
                  <a:cubicBezTo>
                    <a:pt x="6039" y="7053"/>
                    <a:pt x="6396" y="6974"/>
                    <a:pt x="6777" y="6873"/>
                  </a:cubicBezTo>
                  <a:cubicBezTo>
                    <a:pt x="7497" y="6674"/>
                    <a:pt x="8215" y="6433"/>
                    <a:pt x="8916" y="6094"/>
                  </a:cubicBezTo>
                  <a:cubicBezTo>
                    <a:pt x="9176" y="5974"/>
                    <a:pt x="9456" y="5834"/>
                    <a:pt x="9715" y="5674"/>
                  </a:cubicBezTo>
                  <a:cubicBezTo>
                    <a:pt x="9430" y="6020"/>
                    <a:pt x="9210" y="6399"/>
                    <a:pt x="8950" y="6758"/>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4" name="Google Shape;1344;p24"/>
            <p:cNvSpPr/>
            <p:nvPr/>
          </p:nvSpPr>
          <p:spPr>
            <a:xfrm flipH="1">
              <a:off x="6159706" y="2144551"/>
              <a:ext cx="51745" cy="89991"/>
            </a:xfrm>
            <a:custGeom>
              <a:avLst/>
              <a:gdLst/>
              <a:ahLst/>
              <a:cxnLst/>
              <a:rect l="l" t="t" r="r" b="b"/>
              <a:pathLst>
                <a:path w="759" h="1320" extrusionOk="0">
                  <a:moveTo>
                    <a:pt x="759" y="361"/>
                  </a:moveTo>
                  <a:lnTo>
                    <a:pt x="759" y="361"/>
                  </a:lnTo>
                  <a:cubicBezTo>
                    <a:pt x="679" y="520"/>
                    <a:pt x="620" y="701"/>
                    <a:pt x="580" y="861"/>
                  </a:cubicBezTo>
                  <a:cubicBezTo>
                    <a:pt x="540" y="962"/>
                    <a:pt x="519" y="1061"/>
                    <a:pt x="479" y="1161"/>
                  </a:cubicBezTo>
                  <a:cubicBezTo>
                    <a:pt x="479" y="1221"/>
                    <a:pt x="460" y="1281"/>
                    <a:pt x="460" y="1320"/>
                  </a:cubicBezTo>
                  <a:cubicBezTo>
                    <a:pt x="420" y="1280"/>
                    <a:pt x="360" y="1261"/>
                    <a:pt x="340" y="1239"/>
                  </a:cubicBezTo>
                  <a:cubicBezTo>
                    <a:pt x="220" y="1119"/>
                    <a:pt x="120" y="999"/>
                    <a:pt x="61" y="860"/>
                  </a:cubicBezTo>
                  <a:cubicBezTo>
                    <a:pt x="0" y="701"/>
                    <a:pt x="21" y="541"/>
                    <a:pt x="80" y="380"/>
                  </a:cubicBezTo>
                  <a:cubicBezTo>
                    <a:pt x="141" y="240"/>
                    <a:pt x="220" y="120"/>
                    <a:pt x="300" y="0"/>
                  </a:cubicBezTo>
                  <a:cubicBezTo>
                    <a:pt x="438" y="142"/>
                    <a:pt x="620" y="241"/>
                    <a:pt x="759" y="36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5" name="Google Shape;1345;p24"/>
            <p:cNvSpPr/>
            <p:nvPr/>
          </p:nvSpPr>
          <p:spPr>
            <a:xfrm flipH="1">
              <a:off x="6395395" y="2186820"/>
              <a:ext cx="381507" cy="469862"/>
            </a:xfrm>
            <a:custGeom>
              <a:avLst/>
              <a:gdLst/>
              <a:ahLst/>
              <a:cxnLst/>
              <a:rect l="l" t="t" r="r" b="b"/>
              <a:pathLst>
                <a:path w="5596" h="6892" extrusionOk="0">
                  <a:moveTo>
                    <a:pt x="3918" y="161"/>
                  </a:moveTo>
                  <a:lnTo>
                    <a:pt x="3918" y="161"/>
                  </a:lnTo>
                  <a:cubicBezTo>
                    <a:pt x="4038" y="81"/>
                    <a:pt x="4177" y="41"/>
                    <a:pt x="4317" y="20"/>
                  </a:cubicBezTo>
                  <a:cubicBezTo>
                    <a:pt x="4618" y="1"/>
                    <a:pt x="4898" y="100"/>
                    <a:pt x="5095" y="300"/>
                  </a:cubicBezTo>
                  <a:cubicBezTo>
                    <a:pt x="5596" y="799"/>
                    <a:pt x="5516" y="1559"/>
                    <a:pt x="5116" y="2078"/>
                  </a:cubicBezTo>
                  <a:cubicBezTo>
                    <a:pt x="5015" y="2217"/>
                    <a:pt x="4876" y="2337"/>
                    <a:pt x="4736" y="2437"/>
                  </a:cubicBezTo>
                  <a:cubicBezTo>
                    <a:pt x="4597" y="2557"/>
                    <a:pt x="4397" y="2637"/>
                    <a:pt x="4276" y="2796"/>
                  </a:cubicBezTo>
                  <a:cubicBezTo>
                    <a:pt x="4256" y="2836"/>
                    <a:pt x="4256" y="2895"/>
                    <a:pt x="4276" y="2935"/>
                  </a:cubicBezTo>
                  <a:cubicBezTo>
                    <a:pt x="4236" y="3057"/>
                    <a:pt x="4195" y="3195"/>
                    <a:pt x="4156" y="3337"/>
                  </a:cubicBezTo>
                  <a:cubicBezTo>
                    <a:pt x="4077" y="3516"/>
                    <a:pt x="4016" y="3697"/>
                    <a:pt x="3936" y="3876"/>
                  </a:cubicBezTo>
                  <a:cubicBezTo>
                    <a:pt x="3797" y="4236"/>
                    <a:pt x="3617" y="4576"/>
                    <a:pt x="3398" y="4895"/>
                  </a:cubicBezTo>
                  <a:cubicBezTo>
                    <a:pt x="2978" y="5495"/>
                    <a:pt x="2438" y="6034"/>
                    <a:pt x="1819" y="6413"/>
                  </a:cubicBezTo>
                  <a:cubicBezTo>
                    <a:pt x="1639" y="6533"/>
                    <a:pt x="1459" y="6633"/>
                    <a:pt x="1279" y="6713"/>
                  </a:cubicBezTo>
                  <a:cubicBezTo>
                    <a:pt x="1140" y="6793"/>
                    <a:pt x="999" y="6833"/>
                    <a:pt x="860" y="6892"/>
                  </a:cubicBezTo>
                  <a:cubicBezTo>
                    <a:pt x="860" y="6852"/>
                    <a:pt x="840" y="6833"/>
                    <a:pt x="840" y="6793"/>
                  </a:cubicBezTo>
                  <a:cubicBezTo>
                    <a:pt x="679" y="6234"/>
                    <a:pt x="441" y="5693"/>
                    <a:pt x="80" y="5214"/>
                  </a:cubicBezTo>
                  <a:cubicBezTo>
                    <a:pt x="60" y="5174"/>
                    <a:pt x="40" y="5153"/>
                    <a:pt x="0" y="5114"/>
                  </a:cubicBezTo>
                  <a:lnTo>
                    <a:pt x="40" y="5114"/>
                  </a:lnTo>
                  <a:cubicBezTo>
                    <a:pt x="219" y="5114"/>
                    <a:pt x="400" y="5074"/>
                    <a:pt x="579" y="5034"/>
                  </a:cubicBezTo>
                  <a:cubicBezTo>
                    <a:pt x="920" y="4954"/>
                    <a:pt x="1238" y="4834"/>
                    <a:pt x="1558" y="4676"/>
                  </a:cubicBezTo>
                  <a:cubicBezTo>
                    <a:pt x="2117" y="4355"/>
                    <a:pt x="2658" y="3877"/>
                    <a:pt x="2997" y="3297"/>
                  </a:cubicBezTo>
                  <a:cubicBezTo>
                    <a:pt x="3076" y="3137"/>
                    <a:pt x="3156" y="2978"/>
                    <a:pt x="3236" y="2796"/>
                  </a:cubicBezTo>
                  <a:cubicBezTo>
                    <a:pt x="3296" y="2617"/>
                    <a:pt x="3396" y="2418"/>
                    <a:pt x="3316" y="2237"/>
                  </a:cubicBezTo>
                  <a:lnTo>
                    <a:pt x="3296" y="2218"/>
                  </a:lnTo>
                  <a:cubicBezTo>
                    <a:pt x="3296" y="2197"/>
                    <a:pt x="3276" y="2178"/>
                    <a:pt x="3257" y="2158"/>
                  </a:cubicBezTo>
                  <a:cubicBezTo>
                    <a:pt x="3236" y="2138"/>
                    <a:pt x="3217" y="2098"/>
                    <a:pt x="3177" y="2058"/>
                  </a:cubicBezTo>
                  <a:lnTo>
                    <a:pt x="3097" y="1979"/>
                  </a:lnTo>
                  <a:cubicBezTo>
                    <a:pt x="3057" y="1918"/>
                    <a:pt x="3017" y="1878"/>
                    <a:pt x="2977" y="1798"/>
                  </a:cubicBezTo>
                  <a:cubicBezTo>
                    <a:pt x="2896" y="1679"/>
                    <a:pt x="2836" y="1559"/>
                    <a:pt x="2836" y="1420"/>
                  </a:cubicBezTo>
                  <a:cubicBezTo>
                    <a:pt x="2816" y="1120"/>
                    <a:pt x="2977" y="840"/>
                    <a:pt x="3196" y="679"/>
                  </a:cubicBezTo>
                  <a:cubicBezTo>
                    <a:pt x="3436" y="499"/>
                    <a:pt x="3837" y="520"/>
                    <a:pt x="3994" y="779"/>
                  </a:cubicBezTo>
                  <a:cubicBezTo>
                    <a:pt x="4055" y="898"/>
                    <a:pt x="4055" y="1018"/>
                    <a:pt x="3975" y="1119"/>
                  </a:cubicBezTo>
                  <a:cubicBezTo>
                    <a:pt x="3935" y="1178"/>
                    <a:pt x="3895" y="1198"/>
                    <a:pt x="3835" y="1218"/>
                  </a:cubicBezTo>
                  <a:cubicBezTo>
                    <a:pt x="3755" y="1258"/>
                    <a:pt x="3674" y="1238"/>
                    <a:pt x="3615" y="1298"/>
                  </a:cubicBezTo>
                  <a:cubicBezTo>
                    <a:pt x="3514" y="1358"/>
                    <a:pt x="3514" y="1457"/>
                    <a:pt x="3575" y="1558"/>
                  </a:cubicBezTo>
                  <a:cubicBezTo>
                    <a:pt x="3655" y="1637"/>
                    <a:pt x="3794" y="1657"/>
                    <a:pt x="3913" y="1617"/>
                  </a:cubicBezTo>
                  <a:cubicBezTo>
                    <a:pt x="3953" y="1717"/>
                    <a:pt x="4054" y="1797"/>
                    <a:pt x="4113" y="1837"/>
                  </a:cubicBezTo>
                  <a:cubicBezTo>
                    <a:pt x="4253" y="1936"/>
                    <a:pt x="4473" y="2016"/>
                    <a:pt x="4614" y="1936"/>
                  </a:cubicBezTo>
                  <a:cubicBezTo>
                    <a:pt x="4734" y="1877"/>
                    <a:pt x="4713" y="1717"/>
                    <a:pt x="4614" y="1657"/>
                  </a:cubicBezTo>
                  <a:cubicBezTo>
                    <a:pt x="4534" y="1577"/>
                    <a:pt x="4394" y="1598"/>
                    <a:pt x="4293" y="1537"/>
                  </a:cubicBezTo>
                  <a:cubicBezTo>
                    <a:pt x="4253" y="1518"/>
                    <a:pt x="4213" y="1497"/>
                    <a:pt x="4193" y="1457"/>
                  </a:cubicBezTo>
                  <a:cubicBezTo>
                    <a:pt x="4293" y="1358"/>
                    <a:pt x="4373" y="1238"/>
                    <a:pt x="4394" y="1077"/>
                  </a:cubicBezTo>
                  <a:cubicBezTo>
                    <a:pt x="4454" y="698"/>
                    <a:pt x="4193" y="338"/>
                    <a:pt x="3835" y="239"/>
                  </a:cubicBezTo>
                  <a:cubicBezTo>
                    <a:pt x="3835" y="219"/>
                    <a:pt x="3835" y="219"/>
                    <a:pt x="3815" y="219"/>
                  </a:cubicBezTo>
                  <a:cubicBezTo>
                    <a:pt x="3858" y="200"/>
                    <a:pt x="3898" y="180"/>
                    <a:pt x="3918" y="16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6" name="Google Shape;1346;p24"/>
            <p:cNvSpPr/>
            <p:nvPr/>
          </p:nvSpPr>
          <p:spPr>
            <a:xfrm flipH="1">
              <a:off x="6395327" y="2199024"/>
              <a:ext cx="381507" cy="457659"/>
            </a:xfrm>
            <a:custGeom>
              <a:avLst/>
              <a:gdLst/>
              <a:ahLst/>
              <a:cxnLst/>
              <a:rect l="l" t="t" r="r" b="b"/>
              <a:pathLst>
                <a:path w="5596" h="6713" extrusionOk="0">
                  <a:moveTo>
                    <a:pt x="4936" y="1"/>
                  </a:moveTo>
                  <a:cubicBezTo>
                    <a:pt x="4996" y="21"/>
                    <a:pt x="5055" y="81"/>
                    <a:pt x="5096" y="121"/>
                  </a:cubicBezTo>
                  <a:cubicBezTo>
                    <a:pt x="5596" y="620"/>
                    <a:pt x="5516" y="1380"/>
                    <a:pt x="5116" y="1899"/>
                  </a:cubicBezTo>
                  <a:cubicBezTo>
                    <a:pt x="5017" y="2039"/>
                    <a:pt x="4876" y="2159"/>
                    <a:pt x="4736" y="2258"/>
                  </a:cubicBezTo>
                  <a:cubicBezTo>
                    <a:pt x="4597" y="2378"/>
                    <a:pt x="4397" y="2458"/>
                    <a:pt x="4276" y="2617"/>
                  </a:cubicBezTo>
                  <a:cubicBezTo>
                    <a:pt x="4256" y="2657"/>
                    <a:pt x="4256" y="2716"/>
                    <a:pt x="4276" y="2758"/>
                  </a:cubicBezTo>
                  <a:cubicBezTo>
                    <a:pt x="4236" y="2878"/>
                    <a:pt x="4196" y="3016"/>
                    <a:pt x="4157" y="3158"/>
                  </a:cubicBezTo>
                  <a:cubicBezTo>
                    <a:pt x="4077" y="3337"/>
                    <a:pt x="4016" y="3518"/>
                    <a:pt x="3936" y="3698"/>
                  </a:cubicBezTo>
                  <a:cubicBezTo>
                    <a:pt x="3797" y="4057"/>
                    <a:pt x="3617" y="4397"/>
                    <a:pt x="3398" y="4716"/>
                  </a:cubicBezTo>
                  <a:cubicBezTo>
                    <a:pt x="2978" y="5316"/>
                    <a:pt x="2439" y="5855"/>
                    <a:pt x="1820" y="6234"/>
                  </a:cubicBezTo>
                  <a:cubicBezTo>
                    <a:pt x="1641" y="6354"/>
                    <a:pt x="1459" y="6454"/>
                    <a:pt x="1279" y="6534"/>
                  </a:cubicBezTo>
                  <a:cubicBezTo>
                    <a:pt x="1140" y="6614"/>
                    <a:pt x="1000" y="6654"/>
                    <a:pt x="860" y="6713"/>
                  </a:cubicBezTo>
                  <a:cubicBezTo>
                    <a:pt x="860" y="6673"/>
                    <a:pt x="840" y="6654"/>
                    <a:pt x="840" y="6614"/>
                  </a:cubicBezTo>
                  <a:cubicBezTo>
                    <a:pt x="679" y="6055"/>
                    <a:pt x="441" y="5514"/>
                    <a:pt x="80" y="5035"/>
                  </a:cubicBezTo>
                  <a:cubicBezTo>
                    <a:pt x="61" y="4995"/>
                    <a:pt x="40" y="4974"/>
                    <a:pt x="0" y="4936"/>
                  </a:cubicBezTo>
                  <a:lnTo>
                    <a:pt x="40" y="4936"/>
                  </a:lnTo>
                  <a:cubicBezTo>
                    <a:pt x="200" y="4936"/>
                    <a:pt x="360" y="4915"/>
                    <a:pt x="500" y="4876"/>
                  </a:cubicBezTo>
                  <a:cubicBezTo>
                    <a:pt x="759" y="5255"/>
                    <a:pt x="1180" y="5735"/>
                    <a:pt x="1598" y="5755"/>
                  </a:cubicBezTo>
                  <a:cubicBezTo>
                    <a:pt x="2319" y="5775"/>
                    <a:pt x="4056" y="2938"/>
                    <a:pt x="3817" y="2279"/>
                  </a:cubicBezTo>
                  <a:cubicBezTo>
                    <a:pt x="3737" y="2079"/>
                    <a:pt x="3877" y="1859"/>
                    <a:pt x="4077" y="1619"/>
                  </a:cubicBezTo>
                  <a:lnTo>
                    <a:pt x="4117" y="1659"/>
                  </a:lnTo>
                  <a:cubicBezTo>
                    <a:pt x="4256" y="1760"/>
                    <a:pt x="4477" y="1839"/>
                    <a:pt x="4617" y="1760"/>
                  </a:cubicBezTo>
                  <a:cubicBezTo>
                    <a:pt x="4737" y="1699"/>
                    <a:pt x="4717" y="1539"/>
                    <a:pt x="4617" y="1480"/>
                  </a:cubicBezTo>
                  <a:cubicBezTo>
                    <a:pt x="4538" y="1400"/>
                    <a:pt x="4397" y="1420"/>
                    <a:pt x="4296" y="1360"/>
                  </a:cubicBezTo>
                  <a:lnTo>
                    <a:pt x="4296" y="1360"/>
                  </a:lnTo>
                  <a:cubicBezTo>
                    <a:pt x="4637" y="981"/>
                    <a:pt x="5017" y="542"/>
                    <a:pt x="4936" y="1"/>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7" name="Google Shape;1347;p24"/>
            <p:cNvSpPr/>
            <p:nvPr/>
          </p:nvSpPr>
          <p:spPr>
            <a:xfrm flipH="1">
              <a:off x="6526159" y="2776678"/>
              <a:ext cx="591145" cy="208479"/>
            </a:xfrm>
            <a:custGeom>
              <a:avLst/>
              <a:gdLst/>
              <a:ahLst/>
              <a:cxnLst/>
              <a:rect l="l" t="t" r="r" b="b"/>
              <a:pathLst>
                <a:path w="8671" h="3058" extrusionOk="0">
                  <a:moveTo>
                    <a:pt x="8171" y="341"/>
                  </a:moveTo>
                  <a:lnTo>
                    <a:pt x="8171" y="341"/>
                  </a:lnTo>
                  <a:cubicBezTo>
                    <a:pt x="8291" y="400"/>
                    <a:pt x="8410" y="500"/>
                    <a:pt x="8471" y="600"/>
                  </a:cubicBezTo>
                  <a:cubicBezTo>
                    <a:pt x="8650" y="859"/>
                    <a:pt x="8670" y="1178"/>
                    <a:pt x="8551" y="1479"/>
                  </a:cubicBezTo>
                  <a:cubicBezTo>
                    <a:pt x="8351" y="2098"/>
                    <a:pt x="7692" y="2539"/>
                    <a:pt x="7052" y="2579"/>
                  </a:cubicBezTo>
                  <a:cubicBezTo>
                    <a:pt x="6852" y="2598"/>
                    <a:pt x="6672" y="2579"/>
                    <a:pt x="6473" y="2539"/>
                  </a:cubicBezTo>
                  <a:cubicBezTo>
                    <a:pt x="6371" y="2518"/>
                    <a:pt x="6251" y="2498"/>
                    <a:pt x="6152" y="2478"/>
                  </a:cubicBezTo>
                  <a:cubicBezTo>
                    <a:pt x="6133" y="2478"/>
                    <a:pt x="6112" y="2459"/>
                    <a:pt x="6112" y="2459"/>
                  </a:cubicBezTo>
                  <a:cubicBezTo>
                    <a:pt x="6013" y="2419"/>
                    <a:pt x="5933" y="2398"/>
                    <a:pt x="5852" y="2419"/>
                  </a:cubicBezTo>
                  <a:cubicBezTo>
                    <a:pt x="5793" y="2419"/>
                    <a:pt x="5772" y="2459"/>
                    <a:pt x="5753" y="2518"/>
                  </a:cubicBezTo>
                  <a:lnTo>
                    <a:pt x="5734" y="2518"/>
                  </a:lnTo>
                  <a:cubicBezTo>
                    <a:pt x="5633" y="2558"/>
                    <a:pt x="5513" y="2579"/>
                    <a:pt x="5414" y="2598"/>
                  </a:cubicBezTo>
                  <a:cubicBezTo>
                    <a:pt x="5334" y="2638"/>
                    <a:pt x="5234" y="2658"/>
                    <a:pt x="5135" y="2678"/>
                  </a:cubicBezTo>
                  <a:cubicBezTo>
                    <a:pt x="5034" y="2698"/>
                    <a:pt x="4935" y="2718"/>
                    <a:pt x="4815" y="2738"/>
                  </a:cubicBezTo>
                  <a:cubicBezTo>
                    <a:pt x="4795" y="2758"/>
                    <a:pt x="4755" y="2758"/>
                    <a:pt x="4715" y="2778"/>
                  </a:cubicBezTo>
                  <a:cubicBezTo>
                    <a:pt x="4356" y="2837"/>
                    <a:pt x="3995" y="2898"/>
                    <a:pt x="3616" y="2938"/>
                  </a:cubicBezTo>
                  <a:cubicBezTo>
                    <a:pt x="2797" y="3037"/>
                    <a:pt x="1977" y="3058"/>
                    <a:pt x="1158" y="2997"/>
                  </a:cubicBezTo>
                  <a:cubicBezTo>
                    <a:pt x="939" y="2978"/>
                    <a:pt x="719" y="2957"/>
                    <a:pt x="500" y="2917"/>
                  </a:cubicBezTo>
                  <a:cubicBezTo>
                    <a:pt x="339" y="2917"/>
                    <a:pt x="160" y="2877"/>
                    <a:pt x="0" y="2858"/>
                  </a:cubicBezTo>
                  <a:cubicBezTo>
                    <a:pt x="21" y="2718"/>
                    <a:pt x="21" y="2558"/>
                    <a:pt x="40" y="2397"/>
                  </a:cubicBezTo>
                  <a:cubicBezTo>
                    <a:pt x="80" y="2158"/>
                    <a:pt x="140" y="1918"/>
                    <a:pt x="240" y="1679"/>
                  </a:cubicBezTo>
                  <a:cubicBezTo>
                    <a:pt x="319" y="1460"/>
                    <a:pt x="420" y="1240"/>
                    <a:pt x="540" y="1040"/>
                  </a:cubicBezTo>
                  <a:cubicBezTo>
                    <a:pt x="599" y="919"/>
                    <a:pt x="659" y="819"/>
                    <a:pt x="719" y="721"/>
                  </a:cubicBezTo>
                  <a:lnTo>
                    <a:pt x="759" y="681"/>
                  </a:lnTo>
                  <a:cubicBezTo>
                    <a:pt x="859" y="760"/>
                    <a:pt x="1019" y="800"/>
                    <a:pt x="1138" y="861"/>
                  </a:cubicBezTo>
                  <a:cubicBezTo>
                    <a:pt x="1317" y="941"/>
                    <a:pt x="1499" y="1000"/>
                    <a:pt x="1678" y="1040"/>
                  </a:cubicBezTo>
                  <a:cubicBezTo>
                    <a:pt x="2059" y="1160"/>
                    <a:pt x="2439" y="1240"/>
                    <a:pt x="2817" y="1300"/>
                  </a:cubicBezTo>
                  <a:cubicBezTo>
                    <a:pt x="3357" y="1380"/>
                    <a:pt x="3877" y="1399"/>
                    <a:pt x="4415" y="1380"/>
                  </a:cubicBezTo>
                  <a:cubicBezTo>
                    <a:pt x="4555" y="1359"/>
                    <a:pt x="4695" y="1359"/>
                    <a:pt x="4835" y="1340"/>
                  </a:cubicBezTo>
                  <a:cubicBezTo>
                    <a:pt x="4956" y="1319"/>
                    <a:pt x="5056" y="1319"/>
                    <a:pt x="5176" y="1300"/>
                  </a:cubicBezTo>
                  <a:cubicBezTo>
                    <a:pt x="5395" y="1279"/>
                    <a:pt x="5594" y="1240"/>
                    <a:pt x="5815" y="1180"/>
                  </a:cubicBezTo>
                  <a:cubicBezTo>
                    <a:pt x="5994" y="1140"/>
                    <a:pt x="6214" y="1120"/>
                    <a:pt x="6393" y="1000"/>
                  </a:cubicBezTo>
                  <a:cubicBezTo>
                    <a:pt x="6434" y="1000"/>
                    <a:pt x="6474" y="981"/>
                    <a:pt x="6514" y="920"/>
                  </a:cubicBezTo>
                  <a:cubicBezTo>
                    <a:pt x="6574" y="800"/>
                    <a:pt x="6593" y="661"/>
                    <a:pt x="6654" y="542"/>
                  </a:cubicBezTo>
                  <a:cubicBezTo>
                    <a:pt x="6694" y="422"/>
                    <a:pt x="6774" y="321"/>
                    <a:pt x="6873" y="240"/>
                  </a:cubicBezTo>
                  <a:cubicBezTo>
                    <a:pt x="6953" y="161"/>
                    <a:pt x="7053" y="100"/>
                    <a:pt x="7173" y="60"/>
                  </a:cubicBezTo>
                  <a:cubicBezTo>
                    <a:pt x="7232" y="41"/>
                    <a:pt x="7312" y="20"/>
                    <a:pt x="7392" y="1"/>
                  </a:cubicBezTo>
                  <a:lnTo>
                    <a:pt x="7432" y="41"/>
                  </a:lnTo>
                  <a:lnTo>
                    <a:pt x="7432" y="41"/>
                  </a:lnTo>
                  <a:lnTo>
                    <a:pt x="7432" y="60"/>
                  </a:lnTo>
                  <a:cubicBezTo>
                    <a:pt x="7452" y="60"/>
                    <a:pt x="7452" y="81"/>
                    <a:pt x="7472" y="100"/>
                  </a:cubicBezTo>
                  <a:cubicBezTo>
                    <a:pt x="7492" y="121"/>
                    <a:pt x="7512" y="161"/>
                    <a:pt x="7532" y="200"/>
                  </a:cubicBezTo>
                  <a:cubicBezTo>
                    <a:pt x="7572" y="300"/>
                    <a:pt x="7692" y="320"/>
                    <a:pt x="7791" y="280"/>
                  </a:cubicBezTo>
                  <a:cubicBezTo>
                    <a:pt x="7812" y="300"/>
                    <a:pt x="7852" y="300"/>
                    <a:pt x="7891" y="280"/>
                  </a:cubicBezTo>
                  <a:cubicBezTo>
                    <a:pt x="7993" y="280"/>
                    <a:pt x="8091" y="301"/>
                    <a:pt x="8171" y="34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8" name="Google Shape;1348;p24"/>
            <p:cNvSpPr/>
            <p:nvPr/>
          </p:nvSpPr>
          <p:spPr>
            <a:xfrm flipH="1">
              <a:off x="6553361" y="2823038"/>
              <a:ext cx="563944" cy="162120"/>
            </a:xfrm>
            <a:custGeom>
              <a:avLst/>
              <a:gdLst/>
              <a:ahLst/>
              <a:cxnLst/>
              <a:rect l="l" t="t" r="r" b="b"/>
              <a:pathLst>
                <a:path w="8272" h="2378" extrusionOk="0">
                  <a:moveTo>
                    <a:pt x="8271" y="1299"/>
                  </a:moveTo>
                  <a:cubicBezTo>
                    <a:pt x="7971" y="1637"/>
                    <a:pt x="7510" y="1879"/>
                    <a:pt x="7052" y="1899"/>
                  </a:cubicBezTo>
                  <a:cubicBezTo>
                    <a:pt x="6852" y="1919"/>
                    <a:pt x="6672" y="1899"/>
                    <a:pt x="6473" y="1859"/>
                  </a:cubicBezTo>
                  <a:cubicBezTo>
                    <a:pt x="6371" y="1838"/>
                    <a:pt x="6251" y="1818"/>
                    <a:pt x="6152" y="1799"/>
                  </a:cubicBezTo>
                  <a:cubicBezTo>
                    <a:pt x="6133" y="1799"/>
                    <a:pt x="6112" y="1779"/>
                    <a:pt x="6112" y="1779"/>
                  </a:cubicBezTo>
                  <a:cubicBezTo>
                    <a:pt x="6013" y="1739"/>
                    <a:pt x="5933" y="1719"/>
                    <a:pt x="5852" y="1739"/>
                  </a:cubicBezTo>
                  <a:cubicBezTo>
                    <a:pt x="5793" y="1739"/>
                    <a:pt x="5772" y="1779"/>
                    <a:pt x="5753" y="1838"/>
                  </a:cubicBezTo>
                  <a:lnTo>
                    <a:pt x="5734" y="1838"/>
                  </a:lnTo>
                  <a:cubicBezTo>
                    <a:pt x="5633" y="1879"/>
                    <a:pt x="5513" y="1899"/>
                    <a:pt x="5414" y="1918"/>
                  </a:cubicBezTo>
                  <a:cubicBezTo>
                    <a:pt x="5334" y="1959"/>
                    <a:pt x="5234" y="1978"/>
                    <a:pt x="5135" y="1998"/>
                  </a:cubicBezTo>
                  <a:cubicBezTo>
                    <a:pt x="5034" y="2018"/>
                    <a:pt x="4935" y="2038"/>
                    <a:pt x="4815" y="2058"/>
                  </a:cubicBezTo>
                  <a:cubicBezTo>
                    <a:pt x="4795" y="2078"/>
                    <a:pt x="4755" y="2078"/>
                    <a:pt x="4715" y="2098"/>
                  </a:cubicBezTo>
                  <a:cubicBezTo>
                    <a:pt x="4356" y="2157"/>
                    <a:pt x="3995" y="2218"/>
                    <a:pt x="3616" y="2258"/>
                  </a:cubicBezTo>
                  <a:cubicBezTo>
                    <a:pt x="2797" y="2357"/>
                    <a:pt x="1977" y="2378"/>
                    <a:pt x="1158" y="2317"/>
                  </a:cubicBezTo>
                  <a:cubicBezTo>
                    <a:pt x="939" y="2298"/>
                    <a:pt x="719" y="2277"/>
                    <a:pt x="500" y="2237"/>
                  </a:cubicBezTo>
                  <a:cubicBezTo>
                    <a:pt x="339" y="2237"/>
                    <a:pt x="160" y="2197"/>
                    <a:pt x="0" y="2178"/>
                  </a:cubicBezTo>
                  <a:cubicBezTo>
                    <a:pt x="21" y="2038"/>
                    <a:pt x="21" y="1878"/>
                    <a:pt x="40" y="1717"/>
                  </a:cubicBezTo>
                  <a:cubicBezTo>
                    <a:pt x="80" y="1478"/>
                    <a:pt x="140" y="1238"/>
                    <a:pt x="240" y="999"/>
                  </a:cubicBezTo>
                  <a:cubicBezTo>
                    <a:pt x="319" y="780"/>
                    <a:pt x="420" y="560"/>
                    <a:pt x="540" y="360"/>
                  </a:cubicBezTo>
                  <a:cubicBezTo>
                    <a:pt x="599" y="239"/>
                    <a:pt x="659" y="139"/>
                    <a:pt x="719" y="41"/>
                  </a:cubicBezTo>
                  <a:lnTo>
                    <a:pt x="759" y="1"/>
                  </a:lnTo>
                  <a:cubicBezTo>
                    <a:pt x="819" y="61"/>
                    <a:pt x="918" y="80"/>
                    <a:pt x="998" y="120"/>
                  </a:cubicBezTo>
                  <a:cubicBezTo>
                    <a:pt x="759" y="422"/>
                    <a:pt x="579" y="840"/>
                    <a:pt x="998" y="1340"/>
                  </a:cubicBezTo>
                  <a:cubicBezTo>
                    <a:pt x="1758" y="2240"/>
                    <a:pt x="6473" y="1678"/>
                    <a:pt x="7071" y="979"/>
                  </a:cubicBezTo>
                  <a:cubicBezTo>
                    <a:pt x="7591" y="379"/>
                    <a:pt x="7412" y="1618"/>
                    <a:pt x="8271" y="1299"/>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9" name="Google Shape;1349;p24"/>
            <p:cNvSpPr/>
            <p:nvPr/>
          </p:nvSpPr>
          <p:spPr>
            <a:xfrm flipH="1">
              <a:off x="6750866" y="3301019"/>
              <a:ext cx="549013" cy="493110"/>
            </a:xfrm>
            <a:custGeom>
              <a:avLst/>
              <a:gdLst/>
              <a:ahLst/>
              <a:cxnLst/>
              <a:rect l="l" t="t" r="r" b="b"/>
              <a:pathLst>
                <a:path w="8053" h="7233" extrusionOk="0">
                  <a:moveTo>
                    <a:pt x="8032" y="6336"/>
                  </a:moveTo>
                  <a:lnTo>
                    <a:pt x="8032" y="6336"/>
                  </a:lnTo>
                  <a:cubicBezTo>
                    <a:pt x="8032" y="6356"/>
                    <a:pt x="8012" y="6376"/>
                    <a:pt x="8012" y="6395"/>
                  </a:cubicBezTo>
                  <a:lnTo>
                    <a:pt x="7893" y="6576"/>
                  </a:lnTo>
                  <a:cubicBezTo>
                    <a:pt x="7832" y="6656"/>
                    <a:pt x="7752" y="6715"/>
                    <a:pt x="7653" y="6755"/>
                  </a:cubicBezTo>
                  <a:cubicBezTo>
                    <a:pt x="7633" y="6775"/>
                    <a:pt x="7633" y="6775"/>
                    <a:pt x="7613" y="6775"/>
                  </a:cubicBezTo>
                  <a:cubicBezTo>
                    <a:pt x="7334" y="6914"/>
                    <a:pt x="6994" y="6935"/>
                    <a:pt x="6713" y="6975"/>
                  </a:cubicBezTo>
                  <a:cubicBezTo>
                    <a:pt x="6354" y="7015"/>
                    <a:pt x="6013" y="7034"/>
                    <a:pt x="5655" y="7034"/>
                  </a:cubicBezTo>
                  <a:lnTo>
                    <a:pt x="5155" y="7034"/>
                  </a:lnTo>
                  <a:cubicBezTo>
                    <a:pt x="4975" y="7015"/>
                    <a:pt x="4795" y="6994"/>
                    <a:pt x="4595" y="6994"/>
                  </a:cubicBezTo>
                  <a:lnTo>
                    <a:pt x="4576" y="6994"/>
                  </a:lnTo>
                  <a:cubicBezTo>
                    <a:pt x="4576" y="6914"/>
                    <a:pt x="4595" y="6815"/>
                    <a:pt x="4616" y="6714"/>
                  </a:cubicBezTo>
                  <a:cubicBezTo>
                    <a:pt x="4656" y="6514"/>
                    <a:pt x="4676" y="6294"/>
                    <a:pt x="4715" y="6075"/>
                  </a:cubicBezTo>
                  <a:cubicBezTo>
                    <a:pt x="4755" y="5676"/>
                    <a:pt x="4795" y="5255"/>
                    <a:pt x="4815" y="4836"/>
                  </a:cubicBezTo>
                  <a:cubicBezTo>
                    <a:pt x="4835" y="4416"/>
                    <a:pt x="4815" y="4016"/>
                    <a:pt x="4795" y="3597"/>
                  </a:cubicBezTo>
                  <a:cubicBezTo>
                    <a:pt x="4776" y="3378"/>
                    <a:pt x="4756" y="3178"/>
                    <a:pt x="4736" y="2977"/>
                  </a:cubicBezTo>
                  <a:cubicBezTo>
                    <a:pt x="4696" y="2757"/>
                    <a:pt x="4635" y="2558"/>
                    <a:pt x="4594" y="2339"/>
                  </a:cubicBezTo>
                  <a:cubicBezTo>
                    <a:pt x="4594" y="2278"/>
                    <a:pt x="4495" y="2278"/>
                    <a:pt x="4495" y="2339"/>
                  </a:cubicBezTo>
                  <a:cubicBezTo>
                    <a:pt x="4514" y="2558"/>
                    <a:pt x="4474" y="2757"/>
                    <a:pt x="4474" y="2977"/>
                  </a:cubicBezTo>
                  <a:lnTo>
                    <a:pt x="4474" y="3597"/>
                  </a:lnTo>
                  <a:cubicBezTo>
                    <a:pt x="4455" y="3998"/>
                    <a:pt x="4435" y="4417"/>
                    <a:pt x="4415" y="4816"/>
                  </a:cubicBezTo>
                  <a:cubicBezTo>
                    <a:pt x="4375" y="5216"/>
                    <a:pt x="4335" y="5636"/>
                    <a:pt x="4295" y="6035"/>
                  </a:cubicBezTo>
                  <a:cubicBezTo>
                    <a:pt x="4255" y="6235"/>
                    <a:pt x="4235" y="6434"/>
                    <a:pt x="4195" y="6634"/>
                  </a:cubicBezTo>
                  <a:cubicBezTo>
                    <a:pt x="4176" y="6754"/>
                    <a:pt x="4155" y="6855"/>
                    <a:pt x="4136" y="6953"/>
                  </a:cubicBezTo>
                  <a:cubicBezTo>
                    <a:pt x="4136" y="6993"/>
                    <a:pt x="4115" y="7033"/>
                    <a:pt x="4115" y="7073"/>
                  </a:cubicBezTo>
                  <a:cubicBezTo>
                    <a:pt x="4075" y="7052"/>
                    <a:pt x="4016" y="7052"/>
                    <a:pt x="3976" y="7052"/>
                  </a:cubicBezTo>
                  <a:cubicBezTo>
                    <a:pt x="3876" y="7052"/>
                    <a:pt x="3796" y="7073"/>
                    <a:pt x="3697" y="7092"/>
                  </a:cubicBezTo>
                  <a:cubicBezTo>
                    <a:pt x="3676" y="7113"/>
                    <a:pt x="3636" y="7113"/>
                    <a:pt x="3596" y="7113"/>
                  </a:cubicBezTo>
                  <a:cubicBezTo>
                    <a:pt x="3457" y="7132"/>
                    <a:pt x="3297" y="7153"/>
                    <a:pt x="3137" y="7172"/>
                  </a:cubicBezTo>
                  <a:cubicBezTo>
                    <a:pt x="2797" y="7212"/>
                    <a:pt x="2457" y="7233"/>
                    <a:pt x="2096" y="7233"/>
                  </a:cubicBezTo>
                  <a:cubicBezTo>
                    <a:pt x="1758" y="7212"/>
                    <a:pt x="1418" y="7193"/>
                    <a:pt x="1078" y="7153"/>
                  </a:cubicBezTo>
                  <a:cubicBezTo>
                    <a:pt x="958" y="7153"/>
                    <a:pt x="838" y="7132"/>
                    <a:pt x="718" y="7092"/>
                  </a:cubicBezTo>
                  <a:cubicBezTo>
                    <a:pt x="698" y="7073"/>
                    <a:pt x="638" y="7052"/>
                    <a:pt x="618" y="7073"/>
                  </a:cubicBezTo>
                  <a:cubicBezTo>
                    <a:pt x="438" y="7052"/>
                    <a:pt x="259" y="7013"/>
                    <a:pt x="80" y="7013"/>
                  </a:cubicBezTo>
                  <a:cubicBezTo>
                    <a:pt x="119" y="6833"/>
                    <a:pt x="99" y="6674"/>
                    <a:pt x="99" y="6492"/>
                  </a:cubicBezTo>
                  <a:cubicBezTo>
                    <a:pt x="80" y="6273"/>
                    <a:pt x="59" y="6053"/>
                    <a:pt x="59" y="5834"/>
                  </a:cubicBezTo>
                  <a:cubicBezTo>
                    <a:pt x="40" y="5395"/>
                    <a:pt x="20" y="4954"/>
                    <a:pt x="20" y="4515"/>
                  </a:cubicBezTo>
                  <a:cubicBezTo>
                    <a:pt x="0" y="3635"/>
                    <a:pt x="0" y="2756"/>
                    <a:pt x="40" y="1878"/>
                  </a:cubicBezTo>
                  <a:cubicBezTo>
                    <a:pt x="40" y="1297"/>
                    <a:pt x="80" y="719"/>
                    <a:pt x="120" y="140"/>
                  </a:cubicBezTo>
                  <a:cubicBezTo>
                    <a:pt x="259" y="219"/>
                    <a:pt x="419" y="280"/>
                    <a:pt x="580" y="320"/>
                  </a:cubicBezTo>
                  <a:cubicBezTo>
                    <a:pt x="840" y="440"/>
                    <a:pt x="1098" y="519"/>
                    <a:pt x="1378" y="599"/>
                  </a:cubicBezTo>
                  <a:cubicBezTo>
                    <a:pt x="1939" y="740"/>
                    <a:pt x="2517" y="839"/>
                    <a:pt x="3076" y="899"/>
                  </a:cubicBezTo>
                  <a:cubicBezTo>
                    <a:pt x="3636" y="939"/>
                    <a:pt x="4195" y="939"/>
                    <a:pt x="4756" y="880"/>
                  </a:cubicBezTo>
                  <a:cubicBezTo>
                    <a:pt x="5036" y="840"/>
                    <a:pt x="5334" y="800"/>
                    <a:pt x="5615" y="740"/>
                  </a:cubicBezTo>
                  <a:cubicBezTo>
                    <a:pt x="5894" y="699"/>
                    <a:pt x="6156" y="619"/>
                    <a:pt x="6434" y="539"/>
                  </a:cubicBezTo>
                  <a:cubicBezTo>
                    <a:pt x="6954" y="400"/>
                    <a:pt x="7452" y="219"/>
                    <a:pt x="7952" y="1"/>
                  </a:cubicBezTo>
                  <a:cubicBezTo>
                    <a:pt x="7992" y="920"/>
                    <a:pt x="8032" y="1838"/>
                    <a:pt x="8032" y="2757"/>
                  </a:cubicBezTo>
                  <a:lnTo>
                    <a:pt x="8032" y="4576"/>
                  </a:lnTo>
                  <a:cubicBezTo>
                    <a:pt x="8032" y="5135"/>
                    <a:pt x="8012" y="5716"/>
                    <a:pt x="8051" y="6294"/>
                  </a:cubicBezTo>
                  <a:cubicBezTo>
                    <a:pt x="8052" y="6296"/>
                    <a:pt x="8032" y="6316"/>
                    <a:pt x="8032" y="6336"/>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0" name="Google Shape;1350;p24"/>
            <p:cNvSpPr/>
            <p:nvPr/>
          </p:nvSpPr>
          <p:spPr>
            <a:xfrm flipH="1">
              <a:off x="7015113" y="3310564"/>
              <a:ext cx="284699" cy="483633"/>
            </a:xfrm>
            <a:custGeom>
              <a:avLst/>
              <a:gdLst/>
              <a:ahLst/>
              <a:cxnLst/>
              <a:rect l="l" t="t" r="r" b="b"/>
              <a:pathLst>
                <a:path w="4176" h="7094" extrusionOk="0">
                  <a:moveTo>
                    <a:pt x="2497" y="7074"/>
                  </a:moveTo>
                  <a:cubicBezTo>
                    <a:pt x="2357" y="7094"/>
                    <a:pt x="2237" y="7094"/>
                    <a:pt x="2098" y="7094"/>
                  </a:cubicBezTo>
                  <a:cubicBezTo>
                    <a:pt x="1758" y="7074"/>
                    <a:pt x="1419" y="7054"/>
                    <a:pt x="1078" y="7014"/>
                  </a:cubicBezTo>
                  <a:cubicBezTo>
                    <a:pt x="958" y="7014"/>
                    <a:pt x="839" y="6993"/>
                    <a:pt x="719" y="6953"/>
                  </a:cubicBezTo>
                  <a:cubicBezTo>
                    <a:pt x="698" y="6934"/>
                    <a:pt x="639" y="6914"/>
                    <a:pt x="618" y="6934"/>
                  </a:cubicBezTo>
                  <a:cubicBezTo>
                    <a:pt x="439" y="6915"/>
                    <a:pt x="259" y="6875"/>
                    <a:pt x="80" y="6875"/>
                  </a:cubicBezTo>
                  <a:cubicBezTo>
                    <a:pt x="120" y="6695"/>
                    <a:pt x="99" y="6535"/>
                    <a:pt x="99" y="6354"/>
                  </a:cubicBezTo>
                  <a:cubicBezTo>
                    <a:pt x="80" y="6135"/>
                    <a:pt x="60" y="5914"/>
                    <a:pt x="60" y="5695"/>
                  </a:cubicBezTo>
                  <a:cubicBezTo>
                    <a:pt x="40" y="5256"/>
                    <a:pt x="20" y="4816"/>
                    <a:pt x="20" y="4377"/>
                  </a:cubicBezTo>
                  <a:cubicBezTo>
                    <a:pt x="0" y="3497"/>
                    <a:pt x="0" y="2617"/>
                    <a:pt x="40" y="1739"/>
                  </a:cubicBezTo>
                  <a:cubicBezTo>
                    <a:pt x="40" y="1158"/>
                    <a:pt x="80" y="580"/>
                    <a:pt x="120" y="1"/>
                  </a:cubicBezTo>
                  <a:cubicBezTo>
                    <a:pt x="259" y="81"/>
                    <a:pt x="419" y="141"/>
                    <a:pt x="581" y="181"/>
                  </a:cubicBezTo>
                  <a:cubicBezTo>
                    <a:pt x="840" y="301"/>
                    <a:pt x="1100" y="381"/>
                    <a:pt x="1379" y="460"/>
                  </a:cubicBezTo>
                  <a:cubicBezTo>
                    <a:pt x="1939" y="602"/>
                    <a:pt x="2517" y="700"/>
                    <a:pt x="3076" y="762"/>
                  </a:cubicBezTo>
                  <a:cubicBezTo>
                    <a:pt x="3457" y="781"/>
                    <a:pt x="3815" y="801"/>
                    <a:pt x="4176" y="781"/>
                  </a:cubicBezTo>
                  <a:cubicBezTo>
                    <a:pt x="3035" y="2240"/>
                    <a:pt x="1738" y="4557"/>
                    <a:pt x="2497" y="7074"/>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1" name="Google Shape;1351;p24"/>
            <p:cNvSpPr/>
            <p:nvPr/>
          </p:nvSpPr>
          <p:spPr>
            <a:xfrm flipH="1">
              <a:off x="6701708" y="3801158"/>
              <a:ext cx="277813" cy="629187"/>
            </a:xfrm>
            <a:custGeom>
              <a:avLst/>
              <a:gdLst/>
              <a:ahLst/>
              <a:cxnLst/>
              <a:rect l="l" t="t" r="r" b="b"/>
              <a:pathLst>
                <a:path w="4075" h="9229" extrusionOk="0">
                  <a:moveTo>
                    <a:pt x="2634" y="359"/>
                  </a:moveTo>
                  <a:lnTo>
                    <a:pt x="2634" y="359"/>
                  </a:lnTo>
                  <a:cubicBezTo>
                    <a:pt x="2554" y="657"/>
                    <a:pt x="2494" y="958"/>
                    <a:pt x="2434" y="1256"/>
                  </a:cubicBezTo>
                  <a:cubicBezTo>
                    <a:pt x="2315" y="1857"/>
                    <a:pt x="2255" y="2475"/>
                    <a:pt x="2196" y="3074"/>
                  </a:cubicBezTo>
                  <a:cubicBezTo>
                    <a:pt x="2116" y="4174"/>
                    <a:pt x="2156" y="5332"/>
                    <a:pt x="2434" y="6411"/>
                  </a:cubicBezTo>
                  <a:cubicBezTo>
                    <a:pt x="2515" y="6711"/>
                    <a:pt x="2614" y="7010"/>
                    <a:pt x="2734" y="7290"/>
                  </a:cubicBezTo>
                  <a:cubicBezTo>
                    <a:pt x="2753" y="7369"/>
                    <a:pt x="2794" y="7430"/>
                    <a:pt x="2814" y="7489"/>
                  </a:cubicBezTo>
                  <a:cubicBezTo>
                    <a:pt x="2833" y="7611"/>
                    <a:pt x="2914" y="7749"/>
                    <a:pt x="2975" y="7851"/>
                  </a:cubicBezTo>
                  <a:cubicBezTo>
                    <a:pt x="2995" y="7870"/>
                    <a:pt x="3015" y="7910"/>
                    <a:pt x="3054" y="7931"/>
                  </a:cubicBezTo>
                  <a:cubicBezTo>
                    <a:pt x="3094" y="8010"/>
                    <a:pt x="3134" y="8070"/>
                    <a:pt x="3195" y="8110"/>
                  </a:cubicBezTo>
                  <a:cubicBezTo>
                    <a:pt x="3214" y="8130"/>
                    <a:pt x="3235" y="8150"/>
                    <a:pt x="3254" y="8150"/>
                  </a:cubicBezTo>
                  <a:cubicBezTo>
                    <a:pt x="3294" y="8170"/>
                    <a:pt x="3334" y="8210"/>
                    <a:pt x="3374" y="8229"/>
                  </a:cubicBezTo>
                  <a:cubicBezTo>
                    <a:pt x="3514" y="8350"/>
                    <a:pt x="3693" y="8430"/>
                    <a:pt x="3874" y="8510"/>
                  </a:cubicBezTo>
                  <a:cubicBezTo>
                    <a:pt x="3935" y="8550"/>
                    <a:pt x="3994" y="8590"/>
                    <a:pt x="4034" y="8650"/>
                  </a:cubicBezTo>
                  <a:cubicBezTo>
                    <a:pt x="4074" y="8710"/>
                    <a:pt x="4074" y="8789"/>
                    <a:pt x="4074" y="8869"/>
                  </a:cubicBezTo>
                  <a:cubicBezTo>
                    <a:pt x="4055" y="8949"/>
                    <a:pt x="3935" y="9009"/>
                    <a:pt x="3855" y="9029"/>
                  </a:cubicBezTo>
                  <a:cubicBezTo>
                    <a:pt x="3715" y="9089"/>
                    <a:pt x="3555" y="9109"/>
                    <a:pt x="3395" y="9149"/>
                  </a:cubicBezTo>
                  <a:cubicBezTo>
                    <a:pt x="3076" y="9209"/>
                    <a:pt x="2756" y="9228"/>
                    <a:pt x="2436" y="9209"/>
                  </a:cubicBezTo>
                  <a:cubicBezTo>
                    <a:pt x="2117" y="9209"/>
                    <a:pt x="1798" y="9169"/>
                    <a:pt x="1496" y="9089"/>
                  </a:cubicBezTo>
                  <a:cubicBezTo>
                    <a:pt x="1337" y="9048"/>
                    <a:pt x="1195" y="8949"/>
                    <a:pt x="1078" y="8829"/>
                  </a:cubicBezTo>
                  <a:cubicBezTo>
                    <a:pt x="1078" y="8770"/>
                    <a:pt x="1078" y="8710"/>
                    <a:pt x="1057" y="8650"/>
                  </a:cubicBezTo>
                  <a:cubicBezTo>
                    <a:pt x="1057" y="8510"/>
                    <a:pt x="1038" y="8370"/>
                    <a:pt x="998" y="8251"/>
                  </a:cubicBezTo>
                  <a:cubicBezTo>
                    <a:pt x="978" y="8111"/>
                    <a:pt x="938" y="7972"/>
                    <a:pt x="878" y="7871"/>
                  </a:cubicBezTo>
                  <a:cubicBezTo>
                    <a:pt x="878" y="7852"/>
                    <a:pt x="858" y="7852"/>
                    <a:pt x="858" y="7852"/>
                  </a:cubicBezTo>
                  <a:cubicBezTo>
                    <a:pt x="818" y="7652"/>
                    <a:pt x="759" y="7452"/>
                    <a:pt x="719" y="7271"/>
                  </a:cubicBezTo>
                  <a:cubicBezTo>
                    <a:pt x="658" y="7012"/>
                    <a:pt x="618" y="6751"/>
                    <a:pt x="559" y="6473"/>
                  </a:cubicBezTo>
                  <a:cubicBezTo>
                    <a:pt x="479" y="5975"/>
                    <a:pt x="399" y="5453"/>
                    <a:pt x="339" y="4934"/>
                  </a:cubicBezTo>
                  <a:cubicBezTo>
                    <a:pt x="219" y="3877"/>
                    <a:pt x="160" y="2816"/>
                    <a:pt x="99" y="1758"/>
                  </a:cubicBezTo>
                  <a:cubicBezTo>
                    <a:pt x="80" y="1459"/>
                    <a:pt x="80" y="1158"/>
                    <a:pt x="59" y="880"/>
                  </a:cubicBezTo>
                  <a:cubicBezTo>
                    <a:pt x="59" y="719"/>
                    <a:pt x="40" y="560"/>
                    <a:pt x="40" y="420"/>
                  </a:cubicBezTo>
                  <a:cubicBezTo>
                    <a:pt x="19" y="320"/>
                    <a:pt x="19" y="240"/>
                    <a:pt x="0" y="160"/>
                  </a:cubicBezTo>
                  <a:cubicBezTo>
                    <a:pt x="160" y="160"/>
                    <a:pt x="299" y="181"/>
                    <a:pt x="459" y="181"/>
                  </a:cubicBezTo>
                  <a:lnTo>
                    <a:pt x="1038" y="181"/>
                  </a:lnTo>
                  <a:cubicBezTo>
                    <a:pt x="1437" y="181"/>
                    <a:pt x="1838" y="141"/>
                    <a:pt x="2256" y="80"/>
                  </a:cubicBezTo>
                  <a:cubicBezTo>
                    <a:pt x="2396" y="61"/>
                    <a:pt x="2575" y="40"/>
                    <a:pt x="2735" y="0"/>
                  </a:cubicBezTo>
                  <a:cubicBezTo>
                    <a:pt x="2694" y="118"/>
                    <a:pt x="2675" y="239"/>
                    <a:pt x="2634" y="35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2" name="Google Shape;1352;p24"/>
            <p:cNvSpPr/>
            <p:nvPr/>
          </p:nvSpPr>
          <p:spPr>
            <a:xfrm flipH="1">
              <a:off x="6839421" y="3812134"/>
              <a:ext cx="140304" cy="615620"/>
            </a:xfrm>
            <a:custGeom>
              <a:avLst/>
              <a:gdLst/>
              <a:ahLst/>
              <a:cxnLst/>
              <a:rect l="l" t="t" r="r" b="b"/>
              <a:pathLst>
                <a:path w="2058" h="9030" extrusionOk="0">
                  <a:moveTo>
                    <a:pt x="2057" y="9030"/>
                  </a:moveTo>
                  <a:cubicBezTo>
                    <a:pt x="1858" y="9009"/>
                    <a:pt x="1677" y="8990"/>
                    <a:pt x="1498" y="8929"/>
                  </a:cubicBezTo>
                  <a:cubicBezTo>
                    <a:pt x="1339" y="8888"/>
                    <a:pt x="1197" y="8790"/>
                    <a:pt x="1079" y="8671"/>
                  </a:cubicBezTo>
                  <a:cubicBezTo>
                    <a:pt x="1079" y="8610"/>
                    <a:pt x="1079" y="8551"/>
                    <a:pt x="1059" y="8490"/>
                  </a:cubicBezTo>
                  <a:cubicBezTo>
                    <a:pt x="1059" y="8350"/>
                    <a:pt x="1039" y="8210"/>
                    <a:pt x="999" y="8091"/>
                  </a:cubicBezTo>
                  <a:cubicBezTo>
                    <a:pt x="979" y="7951"/>
                    <a:pt x="939" y="7812"/>
                    <a:pt x="879" y="7711"/>
                  </a:cubicBezTo>
                  <a:cubicBezTo>
                    <a:pt x="879" y="7692"/>
                    <a:pt x="860" y="7692"/>
                    <a:pt x="860" y="7692"/>
                  </a:cubicBezTo>
                  <a:cubicBezTo>
                    <a:pt x="820" y="7492"/>
                    <a:pt x="759" y="7292"/>
                    <a:pt x="719" y="7111"/>
                  </a:cubicBezTo>
                  <a:cubicBezTo>
                    <a:pt x="660" y="6853"/>
                    <a:pt x="620" y="6591"/>
                    <a:pt x="560" y="6313"/>
                  </a:cubicBezTo>
                  <a:cubicBezTo>
                    <a:pt x="480" y="5815"/>
                    <a:pt x="400" y="5295"/>
                    <a:pt x="341" y="4776"/>
                  </a:cubicBezTo>
                  <a:cubicBezTo>
                    <a:pt x="221" y="3717"/>
                    <a:pt x="160" y="2657"/>
                    <a:pt x="101" y="1599"/>
                  </a:cubicBezTo>
                  <a:cubicBezTo>
                    <a:pt x="81" y="1299"/>
                    <a:pt x="81" y="998"/>
                    <a:pt x="61" y="720"/>
                  </a:cubicBezTo>
                  <a:cubicBezTo>
                    <a:pt x="61" y="559"/>
                    <a:pt x="41" y="402"/>
                    <a:pt x="41" y="260"/>
                  </a:cubicBezTo>
                  <a:cubicBezTo>
                    <a:pt x="21" y="160"/>
                    <a:pt x="21" y="80"/>
                    <a:pt x="1" y="0"/>
                  </a:cubicBezTo>
                  <a:cubicBezTo>
                    <a:pt x="160" y="0"/>
                    <a:pt x="301" y="21"/>
                    <a:pt x="460" y="21"/>
                  </a:cubicBezTo>
                  <a:lnTo>
                    <a:pt x="1039" y="21"/>
                  </a:lnTo>
                  <a:cubicBezTo>
                    <a:pt x="1219" y="21"/>
                    <a:pt x="1398" y="21"/>
                    <a:pt x="1579" y="0"/>
                  </a:cubicBezTo>
                  <a:cubicBezTo>
                    <a:pt x="861" y="1899"/>
                    <a:pt x="341" y="4916"/>
                    <a:pt x="1899" y="8633"/>
                  </a:cubicBezTo>
                  <a:cubicBezTo>
                    <a:pt x="1957" y="8769"/>
                    <a:pt x="1997" y="8908"/>
                    <a:pt x="2057" y="903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3" name="Google Shape;1353;p24"/>
            <p:cNvSpPr/>
            <p:nvPr/>
          </p:nvSpPr>
          <p:spPr>
            <a:xfrm flipH="1">
              <a:off x="7039655" y="3817725"/>
              <a:ext cx="222046" cy="618279"/>
            </a:xfrm>
            <a:custGeom>
              <a:avLst/>
              <a:gdLst/>
              <a:ahLst/>
              <a:cxnLst/>
              <a:rect l="l" t="t" r="r" b="b"/>
              <a:pathLst>
                <a:path w="3257" h="9069" extrusionOk="0">
                  <a:moveTo>
                    <a:pt x="2837" y="195"/>
                  </a:moveTo>
                  <a:lnTo>
                    <a:pt x="2837" y="195"/>
                  </a:lnTo>
                  <a:cubicBezTo>
                    <a:pt x="2717" y="475"/>
                    <a:pt x="2618" y="755"/>
                    <a:pt x="2517" y="1035"/>
                  </a:cubicBezTo>
                  <a:cubicBezTo>
                    <a:pt x="2338" y="1614"/>
                    <a:pt x="2198" y="2194"/>
                    <a:pt x="2078" y="2792"/>
                  </a:cubicBezTo>
                  <a:cubicBezTo>
                    <a:pt x="1859" y="3892"/>
                    <a:pt x="1739" y="5051"/>
                    <a:pt x="1899" y="6171"/>
                  </a:cubicBezTo>
                  <a:cubicBezTo>
                    <a:pt x="1939" y="6489"/>
                    <a:pt x="1998" y="6809"/>
                    <a:pt x="2078" y="7108"/>
                  </a:cubicBezTo>
                  <a:cubicBezTo>
                    <a:pt x="2099" y="7169"/>
                    <a:pt x="2118" y="7248"/>
                    <a:pt x="2158" y="7329"/>
                  </a:cubicBezTo>
                  <a:cubicBezTo>
                    <a:pt x="2139" y="7449"/>
                    <a:pt x="2218" y="7588"/>
                    <a:pt x="2258" y="7689"/>
                  </a:cubicBezTo>
                  <a:cubicBezTo>
                    <a:pt x="2278" y="7748"/>
                    <a:pt x="2318" y="7788"/>
                    <a:pt x="2338" y="7828"/>
                  </a:cubicBezTo>
                  <a:lnTo>
                    <a:pt x="2458" y="8008"/>
                  </a:lnTo>
                  <a:cubicBezTo>
                    <a:pt x="2477" y="8027"/>
                    <a:pt x="2498" y="8027"/>
                    <a:pt x="2517" y="8048"/>
                  </a:cubicBezTo>
                  <a:cubicBezTo>
                    <a:pt x="2538" y="8067"/>
                    <a:pt x="2559" y="8088"/>
                    <a:pt x="2597" y="8110"/>
                  </a:cubicBezTo>
                  <a:cubicBezTo>
                    <a:pt x="2737" y="8249"/>
                    <a:pt x="2897" y="8349"/>
                    <a:pt x="3036" y="8448"/>
                  </a:cubicBezTo>
                  <a:cubicBezTo>
                    <a:pt x="3116" y="8488"/>
                    <a:pt x="3156" y="8528"/>
                    <a:pt x="3216" y="8608"/>
                  </a:cubicBezTo>
                  <a:cubicBezTo>
                    <a:pt x="3256" y="8668"/>
                    <a:pt x="3236" y="8748"/>
                    <a:pt x="3236" y="8828"/>
                  </a:cubicBezTo>
                  <a:cubicBezTo>
                    <a:pt x="3196" y="9029"/>
                    <a:pt x="2777" y="9029"/>
                    <a:pt x="2618" y="9029"/>
                  </a:cubicBezTo>
                  <a:cubicBezTo>
                    <a:pt x="2278" y="9069"/>
                    <a:pt x="1938" y="9048"/>
                    <a:pt x="1619" y="9008"/>
                  </a:cubicBezTo>
                  <a:cubicBezTo>
                    <a:pt x="1299" y="8968"/>
                    <a:pt x="980" y="8889"/>
                    <a:pt x="680" y="8789"/>
                  </a:cubicBezTo>
                  <a:cubicBezTo>
                    <a:pt x="560" y="8749"/>
                    <a:pt x="440" y="8689"/>
                    <a:pt x="359" y="8590"/>
                  </a:cubicBezTo>
                  <a:lnTo>
                    <a:pt x="359" y="8590"/>
                  </a:lnTo>
                  <a:cubicBezTo>
                    <a:pt x="319" y="8550"/>
                    <a:pt x="299" y="8510"/>
                    <a:pt x="280" y="8470"/>
                  </a:cubicBezTo>
                  <a:lnTo>
                    <a:pt x="280" y="8330"/>
                  </a:lnTo>
                  <a:lnTo>
                    <a:pt x="280" y="8270"/>
                  </a:lnTo>
                  <a:lnTo>
                    <a:pt x="280" y="8210"/>
                  </a:lnTo>
                  <a:lnTo>
                    <a:pt x="280" y="8050"/>
                  </a:lnTo>
                  <a:cubicBezTo>
                    <a:pt x="259" y="7991"/>
                    <a:pt x="259" y="7930"/>
                    <a:pt x="259" y="7851"/>
                  </a:cubicBezTo>
                  <a:cubicBezTo>
                    <a:pt x="259" y="7851"/>
                    <a:pt x="259" y="7831"/>
                    <a:pt x="240" y="7831"/>
                  </a:cubicBezTo>
                  <a:cubicBezTo>
                    <a:pt x="240" y="7731"/>
                    <a:pt x="219" y="7592"/>
                    <a:pt x="160" y="7472"/>
                  </a:cubicBezTo>
                  <a:cubicBezTo>
                    <a:pt x="160" y="7412"/>
                    <a:pt x="160" y="7352"/>
                    <a:pt x="139" y="7312"/>
                  </a:cubicBezTo>
                  <a:cubicBezTo>
                    <a:pt x="139" y="7172"/>
                    <a:pt x="120" y="7033"/>
                    <a:pt x="99" y="6913"/>
                  </a:cubicBezTo>
                  <a:cubicBezTo>
                    <a:pt x="80" y="6634"/>
                    <a:pt x="59" y="6373"/>
                    <a:pt x="40" y="6093"/>
                  </a:cubicBezTo>
                  <a:cubicBezTo>
                    <a:pt x="0" y="5573"/>
                    <a:pt x="0" y="5054"/>
                    <a:pt x="0" y="4535"/>
                  </a:cubicBezTo>
                  <a:cubicBezTo>
                    <a:pt x="0" y="3456"/>
                    <a:pt x="59" y="2397"/>
                    <a:pt x="139" y="1337"/>
                  </a:cubicBezTo>
                  <a:lnTo>
                    <a:pt x="200" y="439"/>
                  </a:lnTo>
                  <a:cubicBezTo>
                    <a:pt x="200" y="299"/>
                    <a:pt x="219" y="160"/>
                    <a:pt x="219" y="20"/>
                  </a:cubicBezTo>
                  <a:lnTo>
                    <a:pt x="219" y="0"/>
                  </a:lnTo>
                  <a:cubicBezTo>
                    <a:pt x="299" y="0"/>
                    <a:pt x="359" y="20"/>
                    <a:pt x="439" y="20"/>
                  </a:cubicBezTo>
                  <a:cubicBezTo>
                    <a:pt x="798" y="80"/>
                    <a:pt x="1179" y="120"/>
                    <a:pt x="1539" y="120"/>
                  </a:cubicBezTo>
                  <a:cubicBezTo>
                    <a:pt x="1899" y="120"/>
                    <a:pt x="2258" y="120"/>
                    <a:pt x="2597" y="80"/>
                  </a:cubicBezTo>
                  <a:cubicBezTo>
                    <a:pt x="2697" y="60"/>
                    <a:pt x="2797" y="60"/>
                    <a:pt x="2897" y="40"/>
                  </a:cubicBezTo>
                  <a:cubicBezTo>
                    <a:pt x="2877" y="95"/>
                    <a:pt x="2857" y="135"/>
                    <a:pt x="2837" y="19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4" name="Google Shape;1354;p24"/>
            <p:cNvSpPr/>
            <p:nvPr/>
          </p:nvSpPr>
          <p:spPr>
            <a:xfrm flipH="1">
              <a:off x="7156780" y="3817588"/>
              <a:ext cx="114534" cy="611530"/>
            </a:xfrm>
            <a:custGeom>
              <a:avLst/>
              <a:gdLst/>
              <a:ahLst/>
              <a:cxnLst/>
              <a:rect l="l" t="t" r="r" b="b"/>
              <a:pathLst>
                <a:path w="1680" h="8970" extrusionOk="0">
                  <a:moveTo>
                    <a:pt x="1499" y="8969"/>
                  </a:moveTo>
                  <a:cubicBezTo>
                    <a:pt x="1281" y="8929"/>
                    <a:pt x="1040" y="8868"/>
                    <a:pt x="821" y="8790"/>
                  </a:cubicBezTo>
                  <a:cubicBezTo>
                    <a:pt x="701" y="8750"/>
                    <a:pt x="581" y="8690"/>
                    <a:pt x="500" y="8591"/>
                  </a:cubicBezTo>
                  <a:lnTo>
                    <a:pt x="500" y="8591"/>
                  </a:lnTo>
                  <a:cubicBezTo>
                    <a:pt x="460" y="8551"/>
                    <a:pt x="440" y="8511"/>
                    <a:pt x="421" y="8471"/>
                  </a:cubicBezTo>
                  <a:lnTo>
                    <a:pt x="421" y="8331"/>
                  </a:lnTo>
                  <a:lnTo>
                    <a:pt x="421" y="8271"/>
                  </a:lnTo>
                  <a:lnTo>
                    <a:pt x="421" y="8211"/>
                  </a:lnTo>
                  <a:lnTo>
                    <a:pt x="421" y="8051"/>
                  </a:lnTo>
                  <a:cubicBezTo>
                    <a:pt x="400" y="7992"/>
                    <a:pt x="400" y="7931"/>
                    <a:pt x="400" y="7851"/>
                  </a:cubicBezTo>
                  <a:cubicBezTo>
                    <a:pt x="400" y="7851"/>
                    <a:pt x="400" y="7832"/>
                    <a:pt x="381" y="7832"/>
                  </a:cubicBezTo>
                  <a:cubicBezTo>
                    <a:pt x="381" y="7732"/>
                    <a:pt x="360" y="7593"/>
                    <a:pt x="301" y="7473"/>
                  </a:cubicBezTo>
                  <a:cubicBezTo>
                    <a:pt x="301" y="7412"/>
                    <a:pt x="301" y="7353"/>
                    <a:pt x="280" y="7313"/>
                  </a:cubicBezTo>
                  <a:cubicBezTo>
                    <a:pt x="280" y="7173"/>
                    <a:pt x="261" y="7034"/>
                    <a:pt x="240" y="6914"/>
                  </a:cubicBezTo>
                  <a:cubicBezTo>
                    <a:pt x="221" y="6635"/>
                    <a:pt x="200" y="6373"/>
                    <a:pt x="181" y="6094"/>
                  </a:cubicBezTo>
                  <a:cubicBezTo>
                    <a:pt x="141" y="5574"/>
                    <a:pt x="141" y="5055"/>
                    <a:pt x="141" y="4536"/>
                  </a:cubicBezTo>
                  <a:cubicBezTo>
                    <a:pt x="141" y="3456"/>
                    <a:pt x="200" y="2397"/>
                    <a:pt x="280" y="1338"/>
                  </a:cubicBezTo>
                  <a:lnTo>
                    <a:pt x="341" y="439"/>
                  </a:lnTo>
                  <a:cubicBezTo>
                    <a:pt x="341" y="300"/>
                    <a:pt x="360" y="160"/>
                    <a:pt x="360" y="21"/>
                  </a:cubicBezTo>
                  <a:lnTo>
                    <a:pt x="360" y="0"/>
                  </a:lnTo>
                  <a:cubicBezTo>
                    <a:pt x="440" y="0"/>
                    <a:pt x="500" y="21"/>
                    <a:pt x="580" y="21"/>
                  </a:cubicBezTo>
                  <a:cubicBezTo>
                    <a:pt x="939" y="80"/>
                    <a:pt x="1320" y="120"/>
                    <a:pt x="1680" y="120"/>
                  </a:cubicBezTo>
                  <a:lnTo>
                    <a:pt x="1680" y="120"/>
                  </a:lnTo>
                  <a:cubicBezTo>
                    <a:pt x="879" y="1835"/>
                    <a:pt x="1" y="4972"/>
                    <a:pt x="1499" y="8969"/>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5" name="Google Shape;1355;p24"/>
            <p:cNvSpPr/>
            <p:nvPr/>
          </p:nvSpPr>
          <p:spPr>
            <a:xfrm flipH="1">
              <a:off x="7272478" y="3626764"/>
              <a:ext cx="401960" cy="765469"/>
            </a:xfrm>
            <a:custGeom>
              <a:avLst/>
              <a:gdLst/>
              <a:ahLst/>
              <a:cxnLst/>
              <a:rect l="l" t="t" r="r" b="b"/>
              <a:pathLst>
                <a:path w="5896" h="11228" extrusionOk="0">
                  <a:moveTo>
                    <a:pt x="3716" y="11208"/>
                  </a:moveTo>
                  <a:lnTo>
                    <a:pt x="3716" y="11208"/>
                  </a:lnTo>
                  <a:cubicBezTo>
                    <a:pt x="2977" y="11228"/>
                    <a:pt x="2198" y="11188"/>
                    <a:pt x="1477" y="11028"/>
                  </a:cubicBezTo>
                  <a:cubicBezTo>
                    <a:pt x="1317" y="11009"/>
                    <a:pt x="1138" y="10969"/>
                    <a:pt x="1019" y="10868"/>
                  </a:cubicBezTo>
                  <a:cubicBezTo>
                    <a:pt x="958" y="10809"/>
                    <a:pt x="918" y="10769"/>
                    <a:pt x="878" y="10709"/>
                  </a:cubicBezTo>
                  <a:cubicBezTo>
                    <a:pt x="859" y="10649"/>
                    <a:pt x="838" y="10589"/>
                    <a:pt x="838" y="10530"/>
                  </a:cubicBezTo>
                  <a:cubicBezTo>
                    <a:pt x="819" y="10410"/>
                    <a:pt x="838" y="10290"/>
                    <a:pt x="859" y="10170"/>
                  </a:cubicBezTo>
                  <a:cubicBezTo>
                    <a:pt x="899" y="9870"/>
                    <a:pt x="939" y="9570"/>
                    <a:pt x="958" y="9270"/>
                  </a:cubicBezTo>
                  <a:cubicBezTo>
                    <a:pt x="979" y="8972"/>
                    <a:pt x="958" y="8652"/>
                    <a:pt x="878" y="8373"/>
                  </a:cubicBezTo>
                  <a:cubicBezTo>
                    <a:pt x="859" y="8213"/>
                    <a:pt x="799" y="8054"/>
                    <a:pt x="759" y="7913"/>
                  </a:cubicBezTo>
                  <a:cubicBezTo>
                    <a:pt x="719" y="7733"/>
                    <a:pt x="699" y="7572"/>
                    <a:pt x="659" y="7393"/>
                  </a:cubicBezTo>
                  <a:cubicBezTo>
                    <a:pt x="599" y="7052"/>
                    <a:pt x="540" y="6713"/>
                    <a:pt x="500" y="6374"/>
                  </a:cubicBezTo>
                  <a:cubicBezTo>
                    <a:pt x="379" y="5695"/>
                    <a:pt x="299" y="5015"/>
                    <a:pt x="240" y="4316"/>
                  </a:cubicBezTo>
                  <a:cubicBezTo>
                    <a:pt x="101" y="2958"/>
                    <a:pt x="21" y="1579"/>
                    <a:pt x="0" y="200"/>
                  </a:cubicBezTo>
                  <a:lnTo>
                    <a:pt x="0" y="120"/>
                  </a:lnTo>
                  <a:cubicBezTo>
                    <a:pt x="220" y="200"/>
                    <a:pt x="481" y="240"/>
                    <a:pt x="700" y="260"/>
                  </a:cubicBezTo>
                  <a:cubicBezTo>
                    <a:pt x="1000" y="300"/>
                    <a:pt x="1300" y="300"/>
                    <a:pt x="1600" y="280"/>
                  </a:cubicBezTo>
                  <a:cubicBezTo>
                    <a:pt x="1880" y="240"/>
                    <a:pt x="2179" y="200"/>
                    <a:pt x="2460" y="101"/>
                  </a:cubicBezTo>
                  <a:cubicBezTo>
                    <a:pt x="2540" y="61"/>
                    <a:pt x="2639" y="40"/>
                    <a:pt x="2719" y="0"/>
                  </a:cubicBezTo>
                  <a:cubicBezTo>
                    <a:pt x="2678" y="240"/>
                    <a:pt x="2639" y="501"/>
                    <a:pt x="2620" y="761"/>
                  </a:cubicBezTo>
                  <a:cubicBezTo>
                    <a:pt x="2480" y="1859"/>
                    <a:pt x="2440" y="2979"/>
                    <a:pt x="2480" y="4076"/>
                  </a:cubicBezTo>
                  <a:cubicBezTo>
                    <a:pt x="2500" y="4715"/>
                    <a:pt x="2540" y="5336"/>
                    <a:pt x="2580" y="5956"/>
                  </a:cubicBezTo>
                  <a:cubicBezTo>
                    <a:pt x="2599" y="6275"/>
                    <a:pt x="2639" y="6595"/>
                    <a:pt x="2660" y="6895"/>
                  </a:cubicBezTo>
                  <a:cubicBezTo>
                    <a:pt x="2700" y="7235"/>
                    <a:pt x="2740" y="7536"/>
                    <a:pt x="2799" y="7873"/>
                  </a:cubicBezTo>
                  <a:cubicBezTo>
                    <a:pt x="2799" y="7914"/>
                    <a:pt x="2839" y="7953"/>
                    <a:pt x="2879" y="7974"/>
                  </a:cubicBezTo>
                  <a:cubicBezTo>
                    <a:pt x="2899" y="8033"/>
                    <a:pt x="2919" y="8113"/>
                    <a:pt x="2939" y="8173"/>
                  </a:cubicBezTo>
                  <a:cubicBezTo>
                    <a:pt x="3139" y="8652"/>
                    <a:pt x="3459" y="9051"/>
                    <a:pt x="3838" y="9391"/>
                  </a:cubicBezTo>
                  <a:cubicBezTo>
                    <a:pt x="4237" y="9731"/>
                    <a:pt x="4679" y="10011"/>
                    <a:pt x="5158" y="10211"/>
                  </a:cubicBezTo>
                  <a:cubicBezTo>
                    <a:pt x="5397" y="10312"/>
                    <a:pt x="5616" y="10392"/>
                    <a:pt x="5836" y="10470"/>
                  </a:cubicBezTo>
                  <a:cubicBezTo>
                    <a:pt x="5836" y="10491"/>
                    <a:pt x="5856" y="10531"/>
                    <a:pt x="5856" y="10551"/>
                  </a:cubicBezTo>
                  <a:lnTo>
                    <a:pt x="5856" y="10571"/>
                  </a:lnTo>
                  <a:cubicBezTo>
                    <a:pt x="5856" y="10650"/>
                    <a:pt x="5876" y="10730"/>
                    <a:pt x="5876" y="10810"/>
                  </a:cubicBezTo>
                  <a:cubicBezTo>
                    <a:pt x="5876" y="10890"/>
                    <a:pt x="5876" y="10950"/>
                    <a:pt x="5896" y="11010"/>
                  </a:cubicBezTo>
                  <a:lnTo>
                    <a:pt x="5856" y="11010"/>
                  </a:lnTo>
                  <a:cubicBezTo>
                    <a:pt x="5816" y="11029"/>
                    <a:pt x="5756" y="11029"/>
                    <a:pt x="5696" y="11029"/>
                  </a:cubicBezTo>
                  <a:lnTo>
                    <a:pt x="5696" y="11029"/>
                  </a:lnTo>
                  <a:lnTo>
                    <a:pt x="5475" y="11029"/>
                  </a:lnTo>
                  <a:cubicBezTo>
                    <a:pt x="5375" y="11029"/>
                    <a:pt x="5296" y="11050"/>
                    <a:pt x="5216" y="11069"/>
                  </a:cubicBezTo>
                  <a:cubicBezTo>
                    <a:pt x="5195" y="11090"/>
                    <a:pt x="5176" y="11090"/>
                    <a:pt x="5155" y="11110"/>
                  </a:cubicBezTo>
                  <a:cubicBezTo>
                    <a:pt x="5115" y="11110"/>
                    <a:pt x="5056" y="11110"/>
                    <a:pt x="5016" y="11130"/>
                  </a:cubicBezTo>
                  <a:lnTo>
                    <a:pt x="5016" y="11130"/>
                  </a:lnTo>
                  <a:cubicBezTo>
                    <a:pt x="4956" y="11130"/>
                    <a:pt x="4875" y="11130"/>
                    <a:pt x="4815" y="11149"/>
                  </a:cubicBezTo>
                  <a:cubicBezTo>
                    <a:pt x="4456" y="11188"/>
                    <a:pt x="4095" y="11208"/>
                    <a:pt x="3716" y="11208"/>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6" name="Google Shape;1356;p24"/>
            <p:cNvSpPr/>
            <p:nvPr/>
          </p:nvSpPr>
          <p:spPr>
            <a:xfrm flipH="1">
              <a:off x="7476867" y="3635013"/>
              <a:ext cx="197503" cy="754493"/>
            </a:xfrm>
            <a:custGeom>
              <a:avLst/>
              <a:gdLst/>
              <a:ahLst/>
              <a:cxnLst/>
              <a:rect l="l" t="t" r="r" b="b"/>
              <a:pathLst>
                <a:path w="2897" h="11067" extrusionOk="0">
                  <a:moveTo>
                    <a:pt x="2896" y="11067"/>
                  </a:moveTo>
                  <a:cubicBezTo>
                    <a:pt x="2416" y="11047"/>
                    <a:pt x="1937" y="11007"/>
                    <a:pt x="1477" y="10907"/>
                  </a:cubicBezTo>
                  <a:cubicBezTo>
                    <a:pt x="1318" y="10888"/>
                    <a:pt x="1139" y="10848"/>
                    <a:pt x="1019" y="10747"/>
                  </a:cubicBezTo>
                  <a:cubicBezTo>
                    <a:pt x="958" y="10688"/>
                    <a:pt x="918" y="10648"/>
                    <a:pt x="879" y="10588"/>
                  </a:cubicBezTo>
                  <a:cubicBezTo>
                    <a:pt x="859" y="10528"/>
                    <a:pt x="840" y="10468"/>
                    <a:pt x="840" y="10409"/>
                  </a:cubicBezTo>
                  <a:cubicBezTo>
                    <a:pt x="819" y="10289"/>
                    <a:pt x="840" y="10169"/>
                    <a:pt x="859" y="10049"/>
                  </a:cubicBezTo>
                  <a:cubicBezTo>
                    <a:pt x="899" y="9749"/>
                    <a:pt x="939" y="9449"/>
                    <a:pt x="959" y="9149"/>
                  </a:cubicBezTo>
                  <a:cubicBezTo>
                    <a:pt x="979" y="8851"/>
                    <a:pt x="959" y="8531"/>
                    <a:pt x="879" y="8252"/>
                  </a:cubicBezTo>
                  <a:cubicBezTo>
                    <a:pt x="859" y="8092"/>
                    <a:pt x="799" y="7933"/>
                    <a:pt x="760" y="7792"/>
                  </a:cubicBezTo>
                  <a:cubicBezTo>
                    <a:pt x="720" y="7613"/>
                    <a:pt x="699" y="7451"/>
                    <a:pt x="660" y="7272"/>
                  </a:cubicBezTo>
                  <a:cubicBezTo>
                    <a:pt x="599" y="6931"/>
                    <a:pt x="540" y="6592"/>
                    <a:pt x="500" y="6253"/>
                  </a:cubicBezTo>
                  <a:cubicBezTo>
                    <a:pt x="379" y="5574"/>
                    <a:pt x="299" y="4894"/>
                    <a:pt x="240" y="4195"/>
                  </a:cubicBezTo>
                  <a:cubicBezTo>
                    <a:pt x="101" y="2837"/>
                    <a:pt x="21" y="1458"/>
                    <a:pt x="0" y="80"/>
                  </a:cubicBezTo>
                  <a:lnTo>
                    <a:pt x="0" y="0"/>
                  </a:lnTo>
                  <a:cubicBezTo>
                    <a:pt x="220" y="80"/>
                    <a:pt x="482" y="120"/>
                    <a:pt x="701" y="139"/>
                  </a:cubicBezTo>
                  <a:cubicBezTo>
                    <a:pt x="881" y="160"/>
                    <a:pt x="1040" y="179"/>
                    <a:pt x="1221" y="179"/>
                  </a:cubicBezTo>
                  <a:cubicBezTo>
                    <a:pt x="1200" y="739"/>
                    <a:pt x="1182" y="1338"/>
                    <a:pt x="1160" y="1979"/>
                  </a:cubicBezTo>
                  <a:cubicBezTo>
                    <a:pt x="1077" y="5153"/>
                    <a:pt x="1399" y="8589"/>
                    <a:pt x="2896" y="1106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7" name="Google Shape;1357;p24"/>
            <p:cNvSpPr/>
            <p:nvPr/>
          </p:nvSpPr>
          <p:spPr>
            <a:xfrm flipH="1">
              <a:off x="7400520" y="2500225"/>
              <a:ext cx="910068" cy="1123592"/>
            </a:xfrm>
            <a:custGeom>
              <a:avLst/>
              <a:gdLst/>
              <a:ahLst/>
              <a:cxnLst/>
              <a:rect l="l" t="t" r="r" b="b"/>
              <a:pathLst>
                <a:path w="13349" h="16481" extrusionOk="0">
                  <a:moveTo>
                    <a:pt x="8832" y="7111"/>
                  </a:moveTo>
                  <a:lnTo>
                    <a:pt x="8832" y="7111"/>
                  </a:lnTo>
                  <a:cubicBezTo>
                    <a:pt x="8752" y="6732"/>
                    <a:pt x="8651" y="6372"/>
                    <a:pt x="8572" y="5994"/>
                  </a:cubicBezTo>
                  <a:cubicBezTo>
                    <a:pt x="8492" y="5673"/>
                    <a:pt x="8412" y="5333"/>
                    <a:pt x="8292" y="5014"/>
                  </a:cubicBezTo>
                  <a:cubicBezTo>
                    <a:pt x="8272" y="4893"/>
                    <a:pt x="8252" y="4774"/>
                    <a:pt x="8232" y="4654"/>
                  </a:cubicBezTo>
                  <a:cubicBezTo>
                    <a:pt x="8212" y="4553"/>
                    <a:pt x="8192" y="4473"/>
                    <a:pt x="8192" y="4374"/>
                  </a:cubicBezTo>
                  <a:cubicBezTo>
                    <a:pt x="8192" y="4294"/>
                    <a:pt x="8212" y="4214"/>
                    <a:pt x="8192" y="4135"/>
                  </a:cubicBezTo>
                  <a:cubicBezTo>
                    <a:pt x="8391" y="4114"/>
                    <a:pt x="8611" y="4074"/>
                    <a:pt x="8752" y="3935"/>
                  </a:cubicBezTo>
                  <a:cubicBezTo>
                    <a:pt x="8791" y="3914"/>
                    <a:pt x="8771" y="3855"/>
                    <a:pt x="8731" y="3855"/>
                  </a:cubicBezTo>
                  <a:cubicBezTo>
                    <a:pt x="8512" y="3755"/>
                    <a:pt x="8233" y="3815"/>
                    <a:pt x="7993" y="3855"/>
                  </a:cubicBezTo>
                  <a:lnTo>
                    <a:pt x="7973" y="3855"/>
                  </a:lnTo>
                  <a:lnTo>
                    <a:pt x="7614" y="3914"/>
                  </a:lnTo>
                  <a:cubicBezTo>
                    <a:pt x="7472" y="3935"/>
                    <a:pt x="7333" y="3914"/>
                    <a:pt x="7233" y="4015"/>
                  </a:cubicBezTo>
                  <a:cubicBezTo>
                    <a:pt x="7193" y="4055"/>
                    <a:pt x="7193" y="4114"/>
                    <a:pt x="7213" y="4175"/>
                  </a:cubicBezTo>
                  <a:cubicBezTo>
                    <a:pt x="7073" y="4774"/>
                    <a:pt x="6974" y="5373"/>
                    <a:pt x="6873" y="5973"/>
                  </a:cubicBezTo>
                  <a:cubicBezTo>
                    <a:pt x="6752" y="6612"/>
                    <a:pt x="6634" y="7251"/>
                    <a:pt x="6495" y="7911"/>
                  </a:cubicBezTo>
                  <a:cubicBezTo>
                    <a:pt x="6195" y="9170"/>
                    <a:pt x="5855" y="10428"/>
                    <a:pt x="5456" y="11668"/>
                  </a:cubicBezTo>
                  <a:cubicBezTo>
                    <a:pt x="5336" y="12007"/>
                    <a:pt x="5214" y="12367"/>
                    <a:pt x="5094" y="12707"/>
                  </a:cubicBezTo>
                  <a:cubicBezTo>
                    <a:pt x="4995" y="12946"/>
                    <a:pt x="4894" y="13186"/>
                    <a:pt x="4835" y="13447"/>
                  </a:cubicBezTo>
                  <a:cubicBezTo>
                    <a:pt x="4715" y="13607"/>
                    <a:pt x="4615" y="13766"/>
                    <a:pt x="4516" y="13926"/>
                  </a:cubicBezTo>
                  <a:cubicBezTo>
                    <a:pt x="4315" y="14245"/>
                    <a:pt x="4155" y="14565"/>
                    <a:pt x="3975" y="14905"/>
                  </a:cubicBezTo>
                  <a:cubicBezTo>
                    <a:pt x="3816" y="15184"/>
                    <a:pt x="3656" y="15485"/>
                    <a:pt x="3496" y="15805"/>
                  </a:cubicBezTo>
                  <a:cubicBezTo>
                    <a:pt x="3437" y="15805"/>
                    <a:pt x="3376" y="15825"/>
                    <a:pt x="3317" y="15844"/>
                  </a:cubicBezTo>
                  <a:cubicBezTo>
                    <a:pt x="3197" y="15884"/>
                    <a:pt x="3057" y="15905"/>
                    <a:pt x="2937" y="15924"/>
                  </a:cubicBezTo>
                  <a:cubicBezTo>
                    <a:pt x="2678" y="15964"/>
                    <a:pt x="2399" y="15964"/>
                    <a:pt x="2138" y="15945"/>
                  </a:cubicBezTo>
                  <a:cubicBezTo>
                    <a:pt x="1619" y="15924"/>
                    <a:pt x="1100" y="15785"/>
                    <a:pt x="639" y="15565"/>
                  </a:cubicBezTo>
                  <a:cubicBezTo>
                    <a:pt x="500" y="15485"/>
                    <a:pt x="380" y="15426"/>
                    <a:pt x="259" y="15346"/>
                  </a:cubicBezTo>
                  <a:cubicBezTo>
                    <a:pt x="160" y="15286"/>
                    <a:pt x="101" y="15226"/>
                    <a:pt x="0" y="15186"/>
                  </a:cubicBezTo>
                  <a:cubicBezTo>
                    <a:pt x="101" y="14827"/>
                    <a:pt x="201" y="14486"/>
                    <a:pt x="300" y="14128"/>
                  </a:cubicBezTo>
                  <a:cubicBezTo>
                    <a:pt x="440" y="13648"/>
                    <a:pt x="580" y="13169"/>
                    <a:pt x="740" y="12690"/>
                  </a:cubicBezTo>
                  <a:cubicBezTo>
                    <a:pt x="799" y="12510"/>
                    <a:pt x="860" y="12329"/>
                    <a:pt x="919" y="12170"/>
                  </a:cubicBezTo>
                  <a:cubicBezTo>
                    <a:pt x="1099" y="11910"/>
                    <a:pt x="1179" y="11569"/>
                    <a:pt x="1258" y="11249"/>
                  </a:cubicBezTo>
                  <a:cubicBezTo>
                    <a:pt x="1338" y="10949"/>
                    <a:pt x="1418" y="10630"/>
                    <a:pt x="1498" y="10311"/>
                  </a:cubicBezTo>
                  <a:cubicBezTo>
                    <a:pt x="1638" y="9712"/>
                    <a:pt x="1757" y="9072"/>
                    <a:pt x="1878" y="8453"/>
                  </a:cubicBezTo>
                  <a:cubicBezTo>
                    <a:pt x="2098" y="7194"/>
                    <a:pt x="2237" y="5915"/>
                    <a:pt x="2298" y="4616"/>
                  </a:cubicBezTo>
                  <a:cubicBezTo>
                    <a:pt x="2298" y="4255"/>
                    <a:pt x="2316" y="3896"/>
                    <a:pt x="2316" y="3537"/>
                  </a:cubicBezTo>
                  <a:cubicBezTo>
                    <a:pt x="2316" y="3417"/>
                    <a:pt x="2316" y="3278"/>
                    <a:pt x="2337" y="3158"/>
                  </a:cubicBezTo>
                  <a:cubicBezTo>
                    <a:pt x="2357" y="2999"/>
                    <a:pt x="2357" y="2858"/>
                    <a:pt x="2377" y="2698"/>
                  </a:cubicBezTo>
                  <a:cubicBezTo>
                    <a:pt x="2417" y="2437"/>
                    <a:pt x="2437" y="2179"/>
                    <a:pt x="2457" y="1917"/>
                  </a:cubicBezTo>
                  <a:cubicBezTo>
                    <a:pt x="2516" y="1419"/>
                    <a:pt x="2556" y="898"/>
                    <a:pt x="2596" y="399"/>
                  </a:cubicBezTo>
                  <a:cubicBezTo>
                    <a:pt x="2617" y="259"/>
                    <a:pt x="2617" y="139"/>
                    <a:pt x="2636" y="0"/>
                  </a:cubicBezTo>
                  <a:cubicBezTo>
                    <a:pt x="2896" y="120"/>
                    <a:pt x="3157" y="219"/>
                    <a:pt x="3416" y="320"/>
                  </a:cubicBezTo>
                  <a:cubicBezTo>
                    <a:pt x="3756" y="459"/>
                    <a:pt x="4096" y="581"/>
                    <a:pt x="4436" y="658"/>
                  </a:cubicBezTo>
                  <a:cubicBezTo>
                    <a:pt x="5136" y="858"/>
                    <a:pt x="5834" y="978"/>
                    <a:pt x="6554" y="1057"/>
                  </a:cubicBezTo>
                  <a:cubicBezTo>
                    <a:pt x="7973" y="1217"/>
                    <a:pt x="9432" y="1137"/>
                    <a:pt x="10810" y="799"/>
                  </a:cubicBezTo>
                  <a:cubicBezTo>
                    <a:pt x="11189" y="698"/>
                    <a:pt x="11570" y="578"/>
                    <a:pt x="11949" y="438"/>
                  </a:cubicBezTo>
                  <a:cubicBezTo>
                    <a:pt x="12230" y="338"/>
                    <a:pt x="12508" y="239"/>
                    <a:pt x="12769" y="98"/>
                  </a:cubicBezTo>
                  <a:cubicBezTo>
                    <a:pt x="12968" y="1557"/>
                    <a:pt x="13109" y="3056"/>
                    <a:pt x="13188" y="4534"/>
                  </a:cubicBezTo>
                  <a:cubicBezTo>
                    <a:pt x="13268" y="5533"/>
                    <a:pt x="13288" y="6532"/>
                    <a:pt x="13348" y="7550"/>
                  </a:cubicBezTo>
                  <a:cubicBezTo>
                    <a:pt x="13328" y="7769"/>
                    <a:pt x="13348" y="7990"/>
                    <a:pt x="13348" y="8209"/>
                  </a:cubicBezTo>
                  <a:cubicBezTo>
                    <a:pt x="13348" y="8488"/>
                    <a:pt x="13348" y="8767"/>
                    <a:pt x="13328" y="9049"/>
                  </a:cubicBezTo>
                  <a:cubicBezTo>
                    <a:pt x="13328" y="9609"/>
                    <a:pt x="13308" y="10168"/>
                    <a:pt x="13248" y="10727"/>
                  </a:cubicBezTo>
                  <a:cubicBezTo>
                    <a:pt x="13208" y="11286"/>
                    <a:pt x="13149" y="11846"/>
                    <a:pt x="13029" y="12385"/>
                  </a:cubicBezTo>
                  <a:cubicBezTo>
                    <a:pt x="12928" y="12924"/>
                    <a:pt x="12789" y="13464"/>
                    <a:pt x="12649" y="14005"/>
                  </a:cubicBezTo>
                  <a:cubicBezTo>
                    <a:pt x="12510" y="14543"/>
                    <a:pt x="12370" y="15062"/>
                    <a:pt x="12230" y="15603"/>
                  </a:cubicBezTo>
                  <a:cubicBezTo>
                    <a:pt x="12190" y="15822"/>
                    <a:pt x="12151" y="16021"/>
                    <a:pt x="12111" y="16241"/>
                  </a:cubicBezTo>
                  <a:cubicBezTo>
                    <a:pt x="11991" y="16282"/>
                    <a:pt x="11871" y="16303"/>
                    <a:pt x="11749" y="16341"/>
                  </a:cubicBezTo>
                  <a:cubicBezTo>
                    <a:pt x="11470" y="16401"/>
                    <a:pt x="11211" y="16460"/>
                    <a:pt x="10931" y="16481"/>
                  </a:cubicBezTo>
                  <a:cubicBezTo>
                    <a:pt x="10652" y="16481"/>
                    <a:pt x="10372" y="16481"/>
                    <a:pt x="10092" y="16441"/>
                  </a:cubicBezTo>
                  <a:cubicBezTo>
                    <a:pt x="9952" y="16420"/>
                    <a:pt x="9812" y="16401"/>
                    <a:pt x="9693" y="16361"/>
                  </a:cubicBezTo>
                  <a:cubicBezTo>
                    <a:pt x="9573" y="16341"/>
                    <a:pt x="9453" y="16281"/>
                    <a:pt x="9313" y="16261"/>
                  </a:cubicBezTo>
                  <a:cubicBezTo>
                    <a:pt x="9313" y="16021"/>
                    <a:pt x="9313" y="15782"/>
                    <a:pt x="9333" y="15542"/>
                  </a:cubicBezTo>
                  <a:lnTo>
                    <a:pt x="9333" y="14982"/>
                  </a:lnTo>
                  <a:lnTo>
                    <a:pt x="9333" y="14721"/>
                  </a:lnTo>
                  <a:cubicBezTo>
                    <a:pt x="9353" y="14582"/>
                    <a:pt x="9373" y="14442"/>
                    <a:pt x="9393" y="14282"/>
                  </a:cubicBezTo>
                  <a:lnTo>
                    <a:pt x="9453" y="13265"/>
                  </a:lnTo>
                  <a:cubicBezTo>
                    <a:pt x="9493" y="12585"/>
                    <a:pt x="9473" y="11886"/>
                    <a:pt x="9433" y="11206"/>
                  </a:cubicBezTo>
                  <a:cubicBezTo>
                    <a:pt x="9370" y="9830"/>
                    <a:pt x="9130" y="8471"/>
                    <a:pt x="8832" y="711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8" name="Google Shape;1358;p24"/>
            <p:cNvSpPr/>
            <p:nvPr/>
          </p:nvSpPr>
          <p:spPr>
            <a:xfrm flipH="1">
              <a:off x="7557254" y="2500157"/>
              <a:ext cx="753402" cy="1123729"/>
            </a:xfrm>
            <a:custGeom>
              <a:avLst/>
              <a:gdLst/>
              <a:ahLst/>
              <a:cxnLst/>
              <a:rect l="l" t="t" r="r" b="b"/>
              <a:pathLst>
                <a:path w="11051" h="16483" extrusionOk="0">
                  <a:moveTo>
                    <a:pt x="8833" y="7112"/>
                  </a:moveTo>
                  <a:lnTo>
                    <a:pt x="8833" y="7112"/>
                  </a:lnTo>
                  <a:cubicBezTo>
                    <a:pt x="8753" y="6733"/>
                    <a:pt x="8652" y="6373"/>
                    <a:pt x="8573" y="5995"/>
                  </a:cubicBezTo>
                  <a:cubicBezTo>
                    <a:pt x="8493" y="5674"/>
                    <a:pt x="8413" y="5334"/>
                    <a:pt x="8293" y="5015"/>
                  </a:cubicBezTo>
                  <a:cubicBezTo>
                    <a:pt x="8273" y="4894"/>
                    <a:pt x="8253" y="4775"/>
                    <a:pt x="8233" y="4655"/>
                  </a:cubicBezTo>
                  <a:cubicBezTo>
                    <a:pt x="8213" y="4554"/>
                    <a:pt x="8193" y="4474"/>
                    <a:pt x="8193" y="4375"/>
                  </a:cubicBezTo>
                  <a:cubicBezTo>
                    <a:pt x="8193" y="4295"/>
                    <a:pt x="8213" y="4215"/>
                    <a:pt x="8193" y="4136"/>
                  </a:cubicBezTo>
                  <a:cubicBezTo>
                    <a:pt x="8392" y="4115"/>
                    <a:pt x="8612" y="4075"/>
                    <a:pt x="8753" y="3936"/>
                  </a:cubicBezTo>
                  <a:cubicBezTo>
                    <a:pt x="8792" y="3915"/>
                    <a:pt x="8772" y="3856"/>
                    <a:pt x="8732" y="3856"/>
                  </a:cubicBezTo>
                  <a:cubicBezTo>
                    <a:pt x="8672" y="3836"/>
                    <a:pt x="8633" y="3816"/>
                    <a:pt x="8573" y="3816"/>
                  </a:cubicBezTo>
                  <a:cubicBezTo>
                    <a:pt x="8932" y="3736"/>
                    <a:pt x="9390" y="3716"/>
                    <a:pt x="9851" y="3836"/>
                  </a:cubicBezTo>
                  <a:cubicBezTo>
                    <a:pt x="11051" y="4176"/>
                    <a:pt x="9571" y="6314"/>
                    <a:pt x="10231" y="9470"/>
                  </a:cubicBezTo>
                  <a:cubicBezTo>
                    <a:pt x="10751" y="12008"/>
                    <a:pt x="10671" y="13886"/>
                    <a:pt x="10572" y="16483"/>
                  </a:cubicBezTo>
                  <a:cubicBezTo>
                    <a:pt x="10411" y="16483"/>
                    <a:pt x="10253" y="16464"/>
                    <a:pt x="10093" y="16443"/>
                  </a:cubicBezTo>
                  <a:cubicBezTo>
                    <a:pt x="9953" y="16424"/>
                    <a:pt x="9812" y="16403"/>
                    <a:pt x="9694" y="16363"/>
                  </a:cubicBezTo>
                  <a:cubicBezTo>
                    <a:pt x="9574" y="16343"/>
                    <a:pt x="9454" y="16283"/>
                    <a:pt x="9314" y="16263"/>
                  </a:cubicBezTo>
                  <a:cubicBezTo>
                    <a:pt x="9314" y="16023"/>
                    <a:pt x="9314" y="15784"/>
                    <a:pt x="9333" y="15544"/>
                  </a:cubicBezTo>
                  <a:lnTo>
                    <a:pt x="9333" y="14984"/>
                  </a:lnTo>
                  <a:lnTo>
                    <a:pt x="9333" y="14723"/>
                  </a:lnTo>
                  <a:cubicBezTo>
                    <a:pt x="9354" y="14584"/>
                    <a:pt x="9373" y="14444"/>
                    <a:pt x="9394" y="14284"/>
                  </a:cubicBezTo>
                  <a:lnTo>
                    <a:pt x="9454" y="13267"/>
                  </a:lnTo>
                  <a:cubicBezTo>
                    <a:pt x="9494" y="12587"/>
                    <a:pt x="9474" y="11888"/>
                    <a:pt x="9434" y="11208"/>
                  </a:cubicBezTo>
                  <a:cubicBezTo>
                    <a:pt x="9371" y="9831"/>
                    <a:pt x="9131" y="8472"/>
                    <a:pt x="8833" y="7112"/>
                  </a:cubicBezTo>
                  <a:close/>
                  <a:moveTo>
                    <a:pt x="1359" y="15825"/>
                  </a:moveTo>
                  <a:cubicBezTo>
                    <a:pt x="1119" y="15764"/>
                    <a:pt x="860" y="15685"/>
                    <a:pt x="639" y="15565"/>
                  </a:cubicBezTo>
                  <a:cubicBezTo>
                    <a:pt x="499" y="15485"/>
                    <a:pt x="379" y="15426"/>
                    <a:pt x="259" y="15346"/>
                  </a:cubicBezTo>
                  <a:cubicBezTo>
                    <a:pt x="160" y="15285"/>
                    <a:pt x="100" y="15226"/>
                    <a:pt x="0" y="15186"/>
                  </a:cubicBezTo>
                  <a:cubicBezTo>
                    <a:pt x="100" y="14827"/>
                    <a:pt x="201" y="14486"/>
                    <a:pt x="299" y="14128"/>
                  </a:cubicBezTo>
                  <a:cubicBezTo>
                    <a:pt x="439" y="13648"/>
                    <a:pt x="579" y="13169"/>
                    <a:pt x="738" y="12690"/>
                  </a:cubicBezTo>
                  <a:cubicBezTo>
                    <a:pt x="799" y="12509"/>
                    <a:pt x="860" y="12329"/>
                    <a:pt x="918" y="12170"/>
                  </a:cubicBezTo>
                  <a:cubicBezTo>
                    <a:pt x="1098" y="11909"/>
                    <a:pt x="1177" y="11568"/>
                    <a:pt x="1257" y="11249"/>
                  </a:cubicBezTo>
                  <a:cubicBezTo>
                    <a:pt x="1337" y="10949"/>
                    <a:pt x="1417" y="10630"/>
                    <a:pt x="1497" y="10310"/>
                  </a:cubicBezTo>
                  <a:cubicBezTo>
                    <a:pt x="1638" y="9712"/>
                    <a:pt x="1757" y="9071"/>
                    <a:pt x="1878" y="8453"/>
                  </a:cubicBezTo>
                  <a:cubicBezTo>
                    <a:pt x="2098" y="7193"/>
                    <a:pt x="2237" y="5915"/>
                    <a:pt x="2297" y="4616"/>
                  </a:cubicBezTo>
                  <a:cubicBezTo>
                    <a:pt x="2297" y="4255"/>
                    <a:pt x="2316" y="3896"/>
                    <a:pt x="2316" y="3537"/>
                  </a:cubicBezTo>
                  <a:cubicBezTo>
                    <a:pt x="2316" y="3417"/>
                    <a:pt x="2316" y="3277"/>
                    <a:pt x="2337" y="3157"/>
                  </a:cubicBezTo>
                  <a:cubicBezTo>
                    <a:pt x="2357" y="2997"/>
                    <a:pt x="2357" y="2858"/>
                    <a:pt x="2377" y="2697"/>
                  </a:cubicBezTo>
                  <a:cubicBezTo>
                    <a:pt x="2417" y="2437"/>
                    <a:pt x="2437" y="2178"/>
                    <a:pt x="2457" y="1917"/>
                  </a:cubicBezTo>
                  <a:cubicBezTo>
                    <a:pt x="2516" y="1418"/>
                    <a:pt x="2556" y="898"/>
                    <a:pt x="2596" y="399"/>
                  </a:cubicBezTo>
                  <a:cubicBezTo>
                    <a:pt x="2617" y="259"/>
                    <a:pt x="2617" y="139"/>
                    <a:pt x="2636" y="0"/>
                  </a:cubicBezTo>
                  <a:cubicBezTo>
                    <a:pt x="2896" y="120"/>
                    <a:pt x="3156" y="219"/>
                    <a:pt x="3416" y="319"/>
                  </a:cubicBezTo>
                  <a:cubicBezTo>
                    <a:pt x="3755" y="459"/>
                    <a:pt x="4096" y="579"/>
                    <a:pt x="4436" y="658"/>
                  </a:cubicBezTo>
                  <a:cubicBezTo>
                    <a:pt x="5135" y="858"/>
                    <a:pt x="5834" y="977"/>
                    <a:pt x="6554" y="1057"/>
                  </a:cubicBezTo>
                  <a:cubicBezTo>
                    <a:pt x="7952" y="1217"/>
                    <a:pt x="9371" y="1137"/>
                    <a:pt x="10729" y="818"/>
                  </a:cubicBezTo>
                  <a:cubicBezTo>
                    <a:pt x="10190" y="1038"/>
                    <a:pt x="8032" y="1857"/>
                    <a:pt x="5515" y="1657"/>
                  </a:cubicBezTo>
                  <a:cubicBezTo>
                    <a:pt x="2597" y="1438"/>
                    <a:pt x="4816" y="5714"/>
                    <a:pt x="2877" y="11428"/>
                  </a:cubicBezTo>
                  <a:cubicBezTo>
                    <a:pt x="2418" y="12788"/>
                    <a:pt x="1879" y="14286"/>
                    <a:pt x="1359" y="1582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9" name="Google Shape;1359;p24"/>
            <p:cNvSpPr/>
            <p:nvPr/>
          </p:nvSpPr>
          <p:spPr>
            <a:xfrm flipH="1">
              <a:off x="8081930" y="3557293"/>
              <a:ext cx="316059" cy="852733"/>
            </a:xfrm>
            <a:custGeom>
              <a:avLst/>
              <a:gdLst/>
              <a:ahLst/>
              <a:cxnLst/>
              <a:rect l="l" t="t" r="r" b="b"/>
              <a:pathLst>
                <a:path w="4636" h="12508" extrusionOk="0">
                  <a:moveTo>
                    <a:pt x="4258" y="1377"/>
                  </a:moveTo>
                  <a:lnTo>
                    <a:pt x="4258" y="1377"/>
                  </a:lnTo>
                  <a:cubicBezTo>
                    <a:pt x="3659" y="2716"/>
                    <a:pt x="3139" y="4115"/>
                    <a:pt x="2660" y="5494"/>
                  </a:cubicBezTo>
                  <a:cubicBezTo>
                    <a:pt x="2520" y="5893"/>
                    <a:pt x="2400" y="6274"/>
                    <a:pt x="2261" y="6673"/>
                  </a:cubicBezTo>
                  <a:cubicBezTo>
                    <a:pt x="2161" y="7012"/>
                    <a:pt x="2040" y="7351"/>
                    <a:pt x="1960" y="7690"/>
                  </a:cubicBezTo>
                  <a:cubicBezTo>
                    <a:pt x="1920" y="7730"/>
                    <a:pt x="1899" y="7770"/>
                    <a:pt x="1880" y="7830"/>
                  </a:cubicBezTo>
                  <a:cubicBezTo>
                    <a:pt x="1840" y="7910"/>
                    <a:pt x="1820" y="7990"/>
                    <a:pt x="1800" y="8070"/>
                  </a:cubicBezTo>
                  <a:cubicBezTo>
                    <a:pt x="1760" y="8230"/>
                    <a:pt x="1760" y="8410"/>
                    <a:pt x="1760" y="8590"/>
                  </a:cubicBezTo>
                  <a:cubicBezTo>
                    <a:pt x="1760" y="8931"/>
                    <a:pt x="1840" y="9290"/>
                    <a:pt x="1939" y="9610"/>
                  </a:cubicBezTo>
                  <a:cubicBezTo>
                    <a:pt x="2180" y="10288"/>
                    <a:pt x="2600" y="10869"/>
                    <a:pt x="2999" y="11448"/>
                  </a:cubicBezTo>
                  <a:cubicBezTo>
                    <a:pt x="3098" y="11608"/>
                    <a:pt x="3218" y="11748"/>
                    <a:pt x="3298" y="11930"/>
                  </a:cubicBezTo>
                  <a:cubicBezTo>
                    <a:pt x="3338" y="12009"/>
                    <a:pt x="3379" y="12069"/>
                    <a:pt x="3398" y="12169"/>
                  </a:cubicBezTo>
                  <a:lnTo>
                    <a:pt x="3398" y="12188"/>
                  </a:lnTo>
                  <a:cubicBezTo>
                    <a:pt x="3358" y="12248"/>
                    <a:pt x="3278" y="12268"/>
                    <a:pt x="3179" y="12288"/>
                  </a:cubicBezTo>
                  <a:cubicBezTo>
                    <a:pt x="2919" y="12329"/>
                    <a:pt x="2658" y="12369"/>
                    <a:pt x="2399" y="12388"/>
                  </a:cubicBezTo>
                  <a:cubicBezTo>
                    <a:pt x="1858" y="12447"/>
                    <a:pt x="1300" y="12508"/>
                    <a:pt x="761" y="12468"/>
                  </a:cubicBezTo>
                  <a:cubicBezTo>
                    <a:pt x="559" y="12448"/>
                    <a:pt x="360" y="12409"/>
                    <a:pt x="200" y="12249"/>
                  </a:cubicBezTo>
                  <a:cubicBezTo>
                    <a:pt x="61" y="12109"/>
                    <a:pt x="21" y="11890"/>
                    <a:pt x="21" y="11688"/>
                  </a:cubicBezTo>
                  <a:cubicBezTo>
                    <a:pt x="1" y="11408"/>
                    <a:pt x="61" y="11129"/>
                    <a:pt x="80" y="10869"/>
                  </a:cubicBezTo>
                  <a:cubicBezTo>
                    <a:pt x="120" y="10589"/>
                    <a:pt x="141" y="10310"/>
                    <a:pt x="141" y="10050"/>
                  </a:cubicBezTo>
                  <a:cubicBezTo>
                    <a:pt x="160" y="9731"/>
                    <a:pt x="160" y="9410"/>
                    <a:pt x="141" y="9110"/>
                  </a:cubicBezTo>
                  <a:cubicBezTo>
                    <a:pt x="141" y="8971"/>
                    <a:pt x="120" y="8851"/>
                    <a:pt x="101" y="8711"/>
                  </a:cubicBezTo>
                  <a:cubicBezTo>
                    <a:pt x="120" y="8412"/>
                    <a:pt x="101" y="8112"/>
                    <a:pt x="120" y="7813"/>
                  </a:cubicBezTo>
                  <a:cubicBezTo>
                    <a:pt x="120" y="7373"/>
                    <a:pt x="141" y="6913"/>
                    <a:pt x="160" y="6474"/>
                  </a:cubicBezTo>
                  <a:cubicBezTo>
                    <a:pt x="221" y="5574"/>
                    <a:pt x="300" y="4696"/>
                    <a:pt x="440" y="3817"/>
                  </a:cubicBezTo>
                  <a:cubicBezTo>
                    <a:pt x="641" y="2538"/>
                    <a:pt x="900" y="1260"/>
                    <a:pt x="1199" y="1"/>
                  </a:cubicBezTo>
                  <a:cubicBezTo>
                    <a:pt x="1240" y="42"/>
                    <a:pt x="1280" y="60"/>
                    <a:pt x="1300" y="81"/>
                  </a:cubicBezTo>
                  <a:cubicBezTo>
                    <a:pt x="1419" y="160"/>
                    <a:pt x="1539" y="220"/>
                    <a:pt x="1660" y="300"/>
                  </a:cubicBezTo>
                  <a:cubicBezTo>
                    <a:pt x="1920" y="419"/>
                    <a:pt x="2181" y="520"/>
                    <a:pt x="2458" y="599"/>
                  </a:cubicBezTo>
                  <a:cubicBezTo>
                    <a:pt x="2999" y="759"/>
                    <a:pt x="3578" y="779"/>
                    <a:pt x="4136" y="699"/>
                  </a:cubicBezTo>
                  <a:cubicBezTo>
                    <a:pt x="4276" y="679"/>
                    <a:pt x="4436" y="639"/>
                    <a:pt x="4576" y="599"/>
                  </a:cubicBezTo>
                  <a:cubicBezTo>
                    <a:pt x="4596" y="599"/>
                    <a:pt x="4616" y="599"/>
                    <a:pt x="4636" y="579"/>
                  </a:cubicBezTo>
                  <a:cubicBezTo>
                    <a:pt x="4499" y="839"/>
                    <a:pt x="4379" y="1118"/>
                    <a:pt x="4258" y="137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0" name="Google Shape;1360;p24"/>
            <p:cNvSpPr/>
            <p:nvPr/>
          </p:nvSpPr>
          <p:spPr>
            <a:xfrm flipH="1">
              <a:off x="8224688" y="3557224"/>
              <a:ext cx="173096" cy="851369"/>
            </a:xfrm>
            <a:custGeom>
              <a:avLst/>
              <a:gdLst/>
              <a:ahLst/>
              <a:cxnLst/>
              <a:rect l="l" t="t" r="r" b="b"/>
              <a:pathLst>
                <a:path w="2539" h="12488" extrusionOk="0">
                  <a:moveTo>
                    <a:pt x="1659" y="12468"/>
                  </a:moveTo>
                  <a:cubicBezTo>
                    <a:pt x="1359" y="12487"/>
                    <a:pt x="1058" y="12487"/>
                    <a:pt x="761" y="12468"/>
                  </a:cubicBezTo>
                  <a:cubicBezTo>
                    <a:pt x="560" y="12447"/>
                    <a:pt x="360" y="12407"/>
                    <a:pt x="201" y="12248"/>
                  </a:cubicBezTo>
                  <a:cubicBezTo>
                    <a:pt x="60" y="12108"/>
                    <a:pt x="20" y="11888"/>
                    <a:pt x="20" y="11688"/>
                  </a:cubicBezTo>
                  <a:cubicBezTo>
                    <a:pt x="1" y="11408"/>
                    <a:pt x="60" y="11129"/>
                    <a:pt x="81" y="10868"/>
                  </a:cubicBezTo>
                  <a:cubicBezTo>
                    <a:pt x="121" y="10588"/>
                    <a:pt x="140" y="10309"/>
                    <a:pt x="140" y="10050"/>
                  </a:cubicBezTo>
                  <a:cubicBezTo>
                    <a:pt x="161" y="9730"/>
                    <a:pt x="161" y="9410"/>
                    <a:pt x="140" y="9110"/>
                  </a:cubicBezTo>
                  <a:cubicBezTo>
                    <a:pt x="140" y="8971"/>
                    <a:pt x="121" y="8851"/>
                    <a:pt x="100" y="8711"/>
                  </a:cubicBezTo>
                  <a:cubicBezTo>
                    <a:pt x="121" y="8412"/>
                    <a:pt x="100" y="8112"/>
                    <a:pt x="121" y="7813"/>
                  </a:cubicBezTo>
                  <a:cubicBezTo>
                    <a:pt x="121" y="7372"/>
                    <a:pt x="140" y="6913"/>
                    <a:pt x="161" y="6474"/>
                  </a:cubicBezTo>
                  <a:cubicBezTo>
                    <a:pt x="220" y="5574"/>
                    <a:pt x="300" y="4696"/>
                    <a:pt x="440" y="3817"/>
                  </a:cubicBezTo>
                  <a:cubicBezTo>
                    <a:pt x="641" y="2538"/>
                    <a:pt x="900" y="1259"/>
                    <a:pt x="1200" y="1"/>
                  </a:cubicBezTo>
                  <a:cubicBezTo>
                    <a:pt x="1240" y="42"/>
                    <a:pt x="1279" y="60"/>
                    <a:pt x="1299" y="80"/>
                  </a:cubicBezTo>
                  <a:cubicBezTo>
                    <a:pt x="1419" y="160"/>
                    <a:pt x="1538" y="220"/>
                    <a:pt x="1660" y="299"/>
                  </a:cubicBezTo>
                  <a:cubicBezTo>
                    <a:pt x="1919" y="419"/>
                    <a:pt x="2180" y="520"/>
                    <a:pt x="2459" y="599"/>
                  </a:cubicBezTo>
                  <a:lnTo>
                    <a:pt x="2539" y="619"/>
                  </a:lnTo>
                  <a:cubicBezTo>
                    <a:pt x="1218" y="4735"/>
                    <a:pt x="201" y="9191"/>
                    <a:pt x="1659" y="1246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1" name="Google Shape;1361;p24"/>
            <p:cNvSpPr/>
            <p:nvPr/>
          </p:nvSpPr>
          <p:spPr>
            <a:xfrm flipH="1">
              <a:off x="7313392" y="1491903"/>
              <a:ext cx="995969" cy="1066530"/>
            </a:xfrm>
            <a:custGeom>
              <a:avLst/>
              <a:gdLst/>
              <a:ahLst/>
              <a:cxnLst/>
              <a:rect l="l" t="t" r="r" b="b"/>
              <a:pathLst>
                <a:path w="14609" h="15644" extrusionOk="0">
                  <a:moveTo>
                    <a:pt x="6956" y="13011"/>
                  </a:moveTo>
                  <a:lnTo>
                    <a:pt x="6956" y="13011"/>
                  </a:lnTo>
                  <a:cubicBezTo>
                    <a:pt x="6996" y="13011"/>
                    <a:pt x="7036" y="12990"/>
                    <a:pt x="7075" y="12971"/>
                  </a:cubicBezTo>
                  <a:cubicBezTo>
                    <a:pt x="7135" y="12990"/>
                    <a:pt x="7195" y="12990"/>
                    <a:pt x="7235" y="12971"/>
                  </a:cubicBezTo>
                  <a:cubicBezTo>
                    <a:pt x="7255" y="12971"/>
                    <a:pt x="7275" y="12990"/>
                    <a:pt x="7294" y="13011"/>
                  </a:cubicBezTo>
                  <a:cubicBezTo>
                    <a:pt x="7395" y="13070"/>
                    <a:pt x="7496" y="13152"/>
                    <a:pt x="7615" y="13211"/>
                  </a:cubicBezTo>
                  <a:cubicBezTo>
                    <a:pt x="7815" y="13310"/>
                    <a:pt x="8014" y="13410"/>
                    <a:pt x="8235" y="13509"/>
                  </a:cubicBezTo>
                  <a:cubicBezTo>
                    <a:pt x="8655" y="13690"/>
                    <a:pt x="9095" y="13869"/>
                    <a:pt x="9555" y="13951"/>
                  </a:cubicBezTo>
                  <a:cubicBezTo>
                    <a:pt x="9974" y="14010"/>
                    <a:pt x="10433" y="13991"/>
                    <a:pt x="10754" y="13650"/>
                  </a:cubicBezTo>
                  <a:cubicBezTo>
                    <a:pt x="11033" y="13370"/>
                    <a:pt x="11132" y="12931"/>
                    <a:pt x="11052" y="12550"/>
                  </a:cubicBezTo>
                  <a:cubicBezTo>
                    <a:pt x="11013" y="12311"/>
                    <a:pt x="10893" y="12110"/>
                    <a:pt x="10754" y="11911"/>
                  </a:cubicBezTo>
                  <a:cubicBezTo>
                    <a:pt x="10634" y="11752"/>
                    <a:pt x="10494" y="11613"/>
                    <a:pt x="10334" y="11511"/>
                  </a:cubicBezTo>
                  <a:cubicBezTo>
                    <a:pt x="10414" y="11331"/>
                    <a:pt x="10394" y="11091"/>
                    <a:pt x="10315" y="10912"/>
                  </a:cubicBezTo>
                  <a:cubicBezTo>
                    <a:pt x="10254" y="10752"/>
                    <a:pt x="10134" y="10672"/>
                    <a:pt x="9995" y="10632"/>
                  </a:cubicBezTo>
                  <a:cubicBezTo>
                    <a:pt x="9975" y="10611"/>
                    <a:pt x="9955" y="10611"/>
                    <a:pt x="9935" y="10592"/>
                  </a:cubicBezTo>
                  <a:cubicBezTo>
                    <a:pt x="9796" y="10531"/>
                    <a:pt x="9654" y="10472"/>
                    <a:pt x="9515" y="10412"/>
                  </a:cubicBezTo>
                  <a:cubicBezTo>
                    <a:pt x="9236" y="10332"/>
                    <a:pt x="8936" y="10273"/>
                    <a:pt x="8656" y="10252"/>
                  </a:cubicBezTo>
                  <a:cubicBezTo>
                    <a:pt x="8357" y="10233"/>
                    <a:pt x="8076" y="10233"/>
                    <a:pt x="7796" y="10292"/>
                  </a:cubicBezTo>
                  <a:cubicBezTo>
                    <a:pt x="7657" y="10312"/>
                    <a:pt x="7516" y="10352"/>
                    <a:pt x="7377" y="10412"/>
                  </a:cubicBezTo>
                  <a:cubicBezTo>
                    <a:pt x="7316" y="10432"/>
                    <a:pt x="7236" y="10452"/>
                    <a:pt x="7177" y="10492"/>
                  </a:cubicBezTo>
                  <a:cubicBezTo>
                    <a:pt x="7137" y="10452"/>
                    <a:pt x="7077" y="10432"/>
                    <a:pt x="7017" y="10412"/>
                  </a:cubicBezTo>
                  <a:cubicBezTo>
                    <a:pt x="7017" y="10412"/>
                    <a:pt x="7017" y="10392"/>
                    <a:pt x="6997" y="10392"/>
                  </a:cubicBezTo>
                  <a:cubicBezTo>
                    <a:pt x="6898" y="10332"/>
                    <a:pt x="6736" y="10352"/>
                    <a:pt x="6616" y="10352"/>
                  </a:cubicBezTo>
                  <a:cubicBezTo>
                    <a:pt x="6177" y="10332"/>
                    <a:pt x="5717" y="10273"/>
                    <a:pt x="5278" y="10193"/>
                  </a:cubicBezTo>
                  <a:cubicBezTo>
                    <a:pt x="5018" y="10153"/>
                    <a:pt x="4757" y="10092"/>
                    <a:pt x="4498" y="10033"/>
                  </a:cubicBezTo>
                  <a:cubicBezTo>
                    <a:pt x="4377" y="9993"/>
                    <a:pt x="4258" y="9973"/>
                    <a:pt x="4117" y="9933"/>
                  </a:cubicBezTo>
                  <a:cubicBezTo>
                    <a:pt x="4018" y="9913"/>
                    <a:pt x="3898" y="9873"/>
                    <a:pt x="3776" y="9873"/>
                  </a:cubicBezTo>
                  <a:cubicBezTo>
                    <a:pt x="3677" y="9813"/>
                    <a:pt x="3576" y="9714"/>
                    <a:pt x="3477" y="9634"/>
                  </a:cubicBezTo>
                  <a:cubicBezTo>
                    <a:pt x="3217" y="9354"/>
                    <a:pt x="3057" y="8955"/>
                    <a:pt x="3017" y="8574"/>
                  </a:cubicBezTo>
                  <a:cubicBezTo>
                    <a:pt x="2957" y="8095"/>
                    <a:pt x="3057" y="7615"/>
                    <a:pt x="3177" y="7155"/>
                  </a:cubicBezTo>
                  <a:cubicBezTo>
                    <a:pt x="3297" y="6775"/>
                    <a:pt x="3417" y="6375"/>
                    <a:pt x="3597" y="6016"/>
                  </a:cubicBezTo>
                  <a:cubicBezTo>
                    <a:pt x="3677" y="5797"/>
                    <a:pt x="3798" y="5596"/>
                    <a:pt x="3916" y="5416"/>
                  </a:cubicBezTo>
                  <a:cubicBezTo>
                    <a:pt x="3975" y="5317"/>
                    <a:pt x="4055" y="5217"/>
                    <a:pt x="4116" y="5137"/>
                  </a:cubicBezTo>
                  <a:cubicBezTo>
                    <a:pt x="4236" y="5057"/>
                    <a:pt x="4335" y="4977"/>
                    <a:pt x="4435" y="4897"/>
                  </a:cubicBezTo>
                  <a:cubicBezTo>
                    <a:pt x="4497" y="4856"/>
                    <a:pt x="4454" y="4776"/>
                    <a:pt x="4395" y="4798"/>
                  </a:cubicBezTo>
                  <a:cubicBezTo>
                    <a:pt x="4375" y="4798"/>
                    <a:pt x="4355" y="4817"/>
                    <a:pt x="4335" y="4817"/>
                  </a:cubicBezTo>
                  <a:cubicBezTo>
                    <a:pt x="4335" y="4777"/>
                    <a:pt x="4315" y="4758"/>
                    <a:pt x="4275" y="4758"/>
                  </a:cubicBezTo>
                  <a:cubicBezTo>
                    <a:pt x="4175" y="4798"/>
                    <a:pt x="4095" y="4838"/>
                    <a:pt x="4015" y="4918"/>
                  </a:cubicBezTo>
                  <a:cubicBezTo>
                    <a:pt x="3916" y="4998"/>
                    <a:pt x="3836" y="5077"/>
                    <a:pt x="3756" y="5157"/>
                  </a:cubicBezTo>
                  <a:cubicBezTo>
                    <a:pt x="3735" y="5177"/>
                    <a:pt x="3715" y="5197"/>
                    <a:pt x="3695" y="5217"/>
                  </a:cubicBezTo>
                  <a:cubicBezTo>
                    <a:pt x="3556" y="5376"/>
                    <a:pt x="3436" y="5536"/>
                    <a:pt x="3316" y="5716"/>
                  </a:cubicBezTo>
                  <a:cubicBezTo>
                    <a:pt x="3077" y="6095"/>
                    <a:pt x="2897" y="6535"/>
                    <a:pt x="2776" y="6974"/>
                  </a:cubicBezTo>
                  <a:cubicBezTo>
                    <a:pt x="2476" y="7934"/>
                    <a:pt x="2356" y="9113"/>
                    <a:pt x="3157" y="9871"/>
                  </a:cubicBezTo>
                  <a:cubicBezTo>
                    <a:pt x="3336" y="10051"/>
                    <a:pt x="3556" y="10172"/>
                    <a:pt x="3795" y="10252"/>
                  </a:cubicBezTo>
                  <a:cubicBezTo>
                    <a:pt x="3915" y="10292"/>
                    <a:pt x="4054" y="10312"/>
                    <a:pt x="4174" y="10312"/>
                  </a:cubicBezTo>
                  <a:cubicBezTo>
                    <a:pt x="4194" y="10332"/>
                    <a:pt x="4234" y="10332"/>
                    <a:pt x="4254" y="10312"/>
                  </a:cubicBezTo>
                  <a:lnTo>
                    <a:pt x="4274" y="10332"/>
                  </a:lnTo>
                  <a:cubicBezTo>
                    <a:pt x="4494" y="10412"/>
                    <a:pt x="4715" y="10472"/>
                    <a:pt x="4934" y="10531"/>
                  </a:cubicBezTo>
                  <a:cubicBezTo>
                    <a:pt x="5393" y="10632"/>
                    <a:pt x="5872" y="10712"/>
                    <a:pt x="6333" y="10731"/>
                  </a:cubicBezTo>
                  <a:cubicBezTo>
                    <a:pt x="6453" y="10752"/>
                    <a:pt x="6552" y="10752"/>
                    <a:pt x="6652" y="10752"/>
                  </a:cubicBezTo>
                  <a:cubicBezTo>
                    <a:pt x="6732" y="10752"/>
                    <a:pt x="6813" y="10771"/>
                    <a:pt x="6872" y="10752"/>
                  </a:cubicBezTo>
                  <a:lnTo>
                    <a:pt x="6912" y="10791"/>
                  </a:lnTo>
                  <a:cubicBezTo>
                    <a:pt x="6973" y="10831"/>
                    <a:pt x="7013" y="10912"/>
                    <a:pt x="7032" y="10971"/>
                  </a:cubicBezTo>
                  <a:cubicBezTo>
                    <a:pt x="7112" y="11151"/>
                    <a:pt x="7152" y="11350"/>
                    <a:pt x="7152" y="11529"/>
                  </a:cubicBezTo>
                  <a:cubicBezTo>
                    <a:pt x="7172" y="11730"/>
                    <a:pt x="7172" y="11930"/>
                    <a:pt x="7132" y="12109"/>
                  </a:cubicBezTo>
                  <a:cubicBezTo>
                    <a:pt x="7093" y="12288"/>
                    <a:pt x="7032" y="12469"/>
                    <a:pt x="6973" y="12629"/>
                  </a:cubicBezTo>
                  <a:cubicBezTo>
                    <a:pt x="6853" y="12608"/>
                    <a:pt x="6713" y="12589"/>
                    <a:pt x="6593" y="12589"/>
                  </a:cubicBezTo>
                  <a:cubicBezTo>
                    <a:pt x="6414" y="12568"/>
                    <a:pt x="6234" y="12568"/>
                    <a:pt x="6055" y="12549"/>
                  </a:cubicBezTo>
                  <a:cubicBezTo>
                    <a:pt x="5695" y="12509"/>
                    <a:pt x="5336" y="12489"/>
                    <a:pt x="4976" y="12449"/>
                  </a:cubicBezTo>
                  <a:cubicBezTo>
                    <a:pt x="4257" y="12388"/>
                    <a:pt x="3557" y="12288"/>
                    <a:pt x="2877" y="12129"/>
                  </a:cubicBezTo>
                  <a:cubicBezTo>
                    <a:pt x="2837" y="12110"/>
                    <a:pt x="2817" y="12110"/>
                    <a:pt x="2797" y="12110"/>
                  </a:cubicBezTo>
                  <a:cubicBezTo>
                    <a:pt x="2678" y="12070"/>
                    <a:pt x="2537" y="12030"/>
                    <a:pt x="2398" y="11990"/>
                  </a:cubicBezTo>
                  <a:cubicBezTo>
                    <a:pt x="1917" y="11870"/>
                    <a:pt x="1438" y="11690"/>
                    <a:pt x="1019" y="11411"/>
                  </a:cubicBezTo>
                  <a:cubicBezTo>
                    <a:pt x="759" y="11251"/>
                    <a:pt x="539" y="11052"/>
                    <a:pt x="381" y="10791"/>
                  </a:cubicBezTo>
                  <a:cubicBezTo>
                    <a:pt x="221" y="10531"/>
                    <a:pt x="120" y="10233"/>
                    <a:pt x="61" y="9932"/>
                  </a:cubicBezTo>
                  <a:cubicBezTo>
                    <a:pt x="1" y="9572"/>
                    <a:pt x="1" y="9192"/>
                    <a:pt x="21" y="8814"/>
                  </a:cubicBezTo>
                  <a:cubicBezTo>
                    <a:pt x="39" y="8612"/>
                    <a:pt x="81" y="8393"/>
                    <a:pt x="101" y="8193"/>
                  </a:cubicBezTo>
                  <a:cubicBezTo>
                    <a:pt x="141" y="8034"/>
                    <a:pt x="160" y="7873"/>
                    <a:pt x="160" y="7733"/>
                  </a:cubicBezTo>
                  <a:cubicBezTo>
                    <a:pt x="181" y="7713"/>
                    <a:pt x="181" y="7713"/>
                    <a:pt x="181" y="7693"/>
                  </a:cubicBezTo>
                  <a:lnTo>
                    <a:pt x="301" y="7274"/>
                  </a:lnTo>
                  <a:cubicBezTo>
                    <a:pt x="381" y="7032"/>
                    <a:pt x="460" y="6773"/>
                    <a:pt x="540" y="6535"/>
                  </a:cubicBezTo>
                  <a:cubicBezTo>
                    <a:pt x="719" y="6034"/>
                    <a:pt x="901" y="5515"/>
                    <a:pt x="1100" y="5036"/>
                  </a:cubicBezTo>
                  <a:cubicBezTo>
                    <a:pt x="1499" y="4037"/>
                    <a:pt x="1978" y="3118"/>
                    <a:pt x="2479" y="2179"/>
                  </a:cubicBezTo>
                  <a:cubicBezTo>
                    <a:pt x="2618" y="1920"/>
                    <a:pt x="2759" y="1640"/>
                    <a:pt x="2898" y="1380"/>
                  </a:cubicBezTo>
                  <a:cubicBezTo>
                    <a:pt x="2938" y="1320"/>
                    <a:pt x="2978" y="1241"/>
                    <a:pt x="3020" y="1179"/>
                  </a:cubicBezTo>
                  <a:cubicBezTo>
                    <a:pt x="3079" y="1099"/>
                    <a:pt x="3159" y="1039"/>
                    <a:pt x="3219" y="959"/>
                  </a:cubicBezTo>
                  <a:cubicBezTo>
                    <a:pt x="3358" y="839"/>
                    <a:pt x="3499" y="740"/>
                    <a:pt x="3638" y="660"/>
                  </a:cubicBezTo>
                  <a:cubicBezTo>
                    <a:pt x="3798" y="560"/>
                    <a:pt x="3957" y="461"/>
                    <a:pt x="4117" y="381"/>
                  </a:cubicBezTo>
                  <a:cubicBezTo>
                    <a:pt x="4277" y="301"/>
                    <a:pt x="4457" y="240"/>
                    <a:pt x="4637" y="181"/>
                  </a:cubicBezTo>
                  <a:cubicBezTo>
                    <a:pt x="4717" y="161"/>
                    <a:pt x="4797" y="121"/>
                    <a:pt x="4876" y="101"/>
                  </a:cubicBezTo>
                  <a:cubicBezTo>
                    <a:pt x="4956" y="61"/>
                    <a:pt x="5036" y="21"/>
                    <a:pt x="5097" y="1"/>
                  </a:cubicBezTo>
                  <a:cubicBezTo>
                    <a:pt x="5478" y="762"/>
                    <a:pt x="5936" y="1579"/>
                    <a:pt x="6734" y="2000"/>
                  </a:cubicBezTo>
                  <a:cubicBezTo>
                    <a:pt x="7115" y="2200"/>
                    <a:pt x="7534" y="2299"/>
                    <a:pt x="7973" y="2219"/>
                  </a:cubicBezTo>
                  <a:cubicBezTo>
                    <a:pt x="8372" y="2139"/>
                    <a:pt x="8712" y="1900"/>
                    <a:pt x="8953" y="1579"/>
                  </a:cubicBezTo>
                  <a:cubicBezTo>
                    <a:pt x="9172" y="1300"/>
                    <a:pt x="9333" y="1001"/>
                    <a:pt x="9412" y="660"/>
                  </a:cubicBezTo>
                  <a:cubicBezTo>
                    <a:pt x="9591" y="759"/>
                    <a:pt x="9773" y="839"/>
                    <a:pt x="9951" y="940"/>
                  </a:cubicBezTo>
                  <a:cubicBezTo>
                    <a:pt x="10090" y="999"/>
                    <a:pt x="10230" y="1079"/>
                    <a:pt x="10369" y="1161"/>
                  </a:cubicBezTo>
                  <a:cubicBezTo>
                    <a:pt x="10449" y="1201"/>
                    <a:pt x="10510" y="1260"/>
                    <a:pt x="10591" y="1300"/>
                  </a:cubicBezTo>
                  <a:cubicBezTo>
                    <a:pt x="10611" y="1320"/>
                    <a:pt x="10630" y="1320"/>
                    <a:pt x="10651" y="1340"/>
                  </a:cubicBezTo>
                  <a:cubicBezTo>
                    <a:pt x="10870" y="1640"/>
                    <a:pt x="11090" y="1979"/>
                    <a:pt x="11250" y="2318"/>
                  </a:cubicBezTo>
                  <a:cubicBezTo>
                    <a:pt x="11510" y="2839"/>
                    <a:pt x="11708" y="3397"/>
                    <a:pt x="11908" y="3936"/>
                  </a:cubicBezTo>
                  <a:cubicBezTo>
                    <a:pt x="12209" y="4716"/>
                    <a:pt x="12509" y="5495"/>
                    <a:pt x="12788" y="6254"/>
                  </a:cubicBezTo>
                  <a:cubicBezTo>
                    <a:pt x="12589" y="6595"/>
                    <a:pt x="12427" y="6955"/>
                    <a:pt x="12307" y="7314"/>
                  </a:cubicBezTo>
                  <a:cubicBezTo>
                    <a:pt x="12168" y="7733"/>
                    <a:pt x="12107" y="8173"/>
                    <a:pt x="12088" y="8612"/>
                  </a:cubicBezTo>
                  <a:cubicBezTo>
                    <a:pt x="11968" y="8074"/>
                    <a:pt x="11868" y="7514"/>
                    <a:pt x="11707" y="6995"/>
                  </a:cubicBezTo>
                  <a:cubicBezTo>
                    <a:pt x="11808" y="6875"/>
                    <a:pt x="11867" y="6735"/>
                    <a:pt x="11907" y="6595"/>
                  </a:cubicBezTo>
                  <a:cubicBezTo>
                    <a:pt x="11967" y="6436"/>
                    <a:pt x="12008" y="6274"/>
                    <a:pt x="12048" y="6096"/>
                  </a:cubicBezTo>
                  <a:cubicBezTo>
                    <a:pt x="12107" y="5777"/>
                    <a:pt x="12128" y="5416"/>
                    <a:pt x="12088" y="5076"/>
                  </a:cubicBezTo>
                  <a:cubicBezTo>
                    <a:pt x="12008" y="4438"/>
                    <a:pt x="11769" y="3838"/>
                    <a:pt x="11370" y="3318"/>
                  </a:cubicBezTo>
                  <a:cubicBezTo>
                    <a:pt x="11148" y="3058"/>
                    <a:pt x="10891" y="2778"/>
                    <a:pt x="10569" y="2679"/>
                  </a:cubicBezTo>
                  <a:cubicBezTo>
                    <a:pt x="10510" y="2679"/>
                    <a:pt x="10449" y="2738"/>
                    <a:pt x="10489" y="2799"/>
                  </a:cubicBezTo>
                  <a:cubicBezTo>
                    <a:pt x="10649" y="3018"/>
                    <a:pt x="10848" y="3217"/>
                    <a:pt x="11029" y="3437"/>
                  </a:cubicBezTo>
                  <a:cubicBezTo>
                    <a:pt x="11208" y="3656"/>
                    <a:pt x="11348" y="3896"/>
                    <a:pt x="11469" y="4157"/>
                  </a:cubicBezTo>
                  <a:cubicBezTo>
                    <a:pt x="11689" y="4696"/>
                    <a:pt x="11769" y="5296"/>
                    <a:pt x="11668" y="5875"/>
                  </a:cubicBezTo>
                  <a:cubicBezTo>
                    <a:pt x="11649" y="6055"/>
                    <a:pt x="11609" y="6215"/>
                    <a:pt x="11549" y="6374"/>
                  </a:cubicBezTo>
                  <a:cubicBezTo>
                    <a:pt x="11509" y="6534"/>
                    <a:pt x="11409" y="6673"/>
                    <a:pt x="11389" y="6833"/>
                  </a:cubicBezTo>
                  <a:cubicBezTo>
                    <a:pt x="11349" y="6873"/>
                    <a:pt x="11330" y="6913"/>
                    <a:pt x="11349" y="6992"/>
                  </a:cubicBezTo>
                  <a:cubicBezTo>
                    <a:pt x="11429" y="7514"/>
                    <a:pt x="11549" y="8012"/>
                    <a:pt x="11649" y="8531"/>
                  </a:cubicBezTo>
                  <a:cubicBezTo>
                    <a:pt x="11748" y="9051"/>
                    <a:pt x="11849" y="9551"/>
                    <a:pt x="11948" y="10070"/>
                  </a:cubicBezTo>
                  <a:cubicBezTo>
                    <a:pt x="12009" y="10349"/>
                    <a:pt x="12048" y="10628"/>
                    <a:pt x="12107" y="10909"/>
                  </a:cubicBezTo>
                  <a:cubicBezTo>
                    <a:pt x="11987" y="11129"/>
                    <a:pt x="11928" y="11388"/>
                    <a:pt x="11987" y="11648"/>
                  </a:cubicBezTo>
                  <a:cubicBezTo>
                    <a:pt x="12028" y="11888"/>
                    <a:pt x="12166" y="12087"/>
                    <a:pt x="12347" y="12266"/>
                  </a:cubicBezTo>
                  <a:cubicBezTo>
                    <a:pt x="12387" y="12546"/>
                    <a:pt x="12447" y="12825"/>
                    <a:pt x="12487" y="13125"/>
                  </a:cubicBezTo>
                  <a:cubicBezTo>
                    <a:pt x="12567" y="13625"/>
                    <a:pt x="12647" y="14124"/>
                    <a:pt x="12727" y="14625"/>
                  </a:cubicBezTo>
                  <a:cubicBezTo>
                    <a:pt x="12467" y="14705"/>
                    <a:pt x="12227" y="14784"/>
                    <a:pt x="11968" y="14864"/>
                  </a:cubicBezTo>
                  <a:cubicBezTo>
                    <a:pt x="11649" y="14984"/>
                    <a:pt x="11309" y="15083"/>
                    <a:pt x="10968" y="15163"/>
                  </a:cubicBezTo>
                  <a:cubicBezTo>
                    <a:pt x="10288" y="15343"/>
                    <a:pt x="9610" y="15464"/>
                    <a:pt x="8909" y="15524"/>
                  </a:cubicBezTo>
                  <a:cubicBezTo>
                    <a:pt x="7511" y="15643"/>
                    <a:pt x="6113" y="15584"/>
                    <a:pt x="4754" y="15244"/>
                  </a:cubicBezTo>
                  <a:cubicBezTo>
                    <a:pt x="4375" y="15145"/>
                    <a:pt x="3996" y="15045"/>
                    <a:pt x="3615" y="14925"/>
                  </a:cubicBezTo>
                  <a:cubicBezTo>
                    <a:pt x="3275" y="14805"/>
                    <a:pt x="2956" y="14645"/>
                    <a:pt x="2636" y="14524"/>
                  </a:cubicBezTo>
                  <a:cubicBezTo>
                    <a:pt x="2676" y="13886"/>
                    <a:pt x="2716" y="13228"/>
                    <a:pt x="2777" y="12587"/>
                  </a:cubicBezTo>
                  <a:cubicBezTo>
                    <a:pt x="3377" y="12727"/>
                    <a:pt x="3975" y="12826"/>
                    <a:pt x="4596" y="12906"/>
                  </a:cubicBezTo>
                  <a:cubicBezTo>
                    <a:pt x="5015" y="12946"/>
                    <a:pt x="5435" y="12986"/>
                    <a:pt x="5855" y="13006"/>
                  </a:cubicBezTo>
                  <a:cubicBezTo>
                    <a:pt x="6055" y="13006"/>
                    <a:pt x="6274" y="13006"/>
                    <a:pt x="6494" y="13026"/>
                  </a:cubicBezTo>
                  <a:lnTo>
                    <a:pt x="6814" y="13026"/>
                  </a:lnTo>
                  <a:cubicBezTo>
                    <a:pt x="6855" y="13030"/>
                    <a:pt x="6916" y="13011"/>
                    <a:pt x="6956" y="13011"/>
                  </a:cubicBezTo>
                  <a:close/>
                  <a:moveTo>
                    <a:pt x="14127" y="12911"/>
                  </a:moveTo>
                  <a:lnTo>
                    <a:pt x="14127" y="12911"/>
                  </a:lnTo>
                  <a:cubicBezTo>
                    <a:pt x="14228" y="13171"/>
                    <a:pt x="14428" y="13410"/>
                    <a:pt x="14609" y="13611"/>
                  </a:cubicBezTo>
                  <a:cubicBezTo>
                    <a:pt x="14389" y="13711"/>
                    <a:pt x="14168" y="13810"/>
                    <a:pt x="13928" y="13891"/>
                  </a:cubicBezTo>
                  <a:cubicBezTo>
                    <a:pt x="13829" y="13750"/>
                    <a:pt x="13709" y="13611"/>
                    <a:pt x="13610" y="13472"/>
                  </a:cubicBezTo>
                  <a:cubicBezTo>
                    <a:pt x="13449" y="13252"/>
                    <a:pt x="13310" y="13012"/>
                    <a:pt x="13170" y="12773"/>
                  </a:cubicBezTo>
                  <a:lnTo>
                    <a:pt x="13150" y="12752"/>
                  </a:lnTo>
                  <a:cubicBezTo>
                    <a:pt x="13270" y="12793"/>
                    <a:pt x="13370" y="12832"/>
                    <a:pt x="13490" y="12852"/>
                  </a:cubicBezTo>
                  <a:cubicBezTo>
                    <a:pt x="13689" y="12911"/>
                    <a:pt x="13908" y="12950"/>
                    <a:pt x="14127" y="1291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2" name="Google Shape;1362;p24"/>
            <p:cNvSpPr/>
            <p:nvPr/>
          </p:nvSpPr>
          <p:spPr>
            <a:xfrm flipH="1">
              <a:off x="7622566" y="1492176"/>
              <a:ext cx="732063" cy="1066530"/>
            </a:xfrm>
            <a:custGeom>
              <a:avLst/>
              <a:gdLst/>
              <a:ahLst/>
              <a:cxnLst/>
              <a:rect l="l" t="t" r="r" b="b"/>
              <a:pathLst>
                <a:path w="10738" h="15644" extrusionOk="0">
                  <a:moveTo>
                    <a:pt x="7620" y="13007"/>
                  </a:moveTo>
                  <a:lnTo>
                    <a:pt x="7620" y="13007"/>
                  </a:lnTo>
                  <a:cubicBezTo>
                    <a:pt x="7660" y="13007"/>
                    <a:pt x="7700" y="12986"/>
                    <a:pt x="7739" y="12967"/>
                  </a:cubicBezTo>
                  <a:cubicBezTo>
                    <a:pt x="7799" y="12986"/>
                    <a:pt x="7859" y="12986"/>
                    <a:pt x="7899" y="12967"/>
                  </a:cubicBezTo>
                  <a:cubicBezTo>
                    <a:pt x="7919" y="12967"/>
                    <a:pt x="7939" y="12986"/>
                    <a:pt x="7958" y="13007"/>
                  </a:cubicBezTo>
                  <a:cubicBezTo>
                    <a:pt x="8059" y="13066"/>
                    <a:pt x="8160" y="13148"/>
                    <a:pt x="8279" y="13207"/>
                  </a:cubicBezTo>
                  <a:cubicBezTo>
                    <a:pt x="8479" y="13306"/>
                    <a:pt x="8678" y="13406"/>
                    <a:pt x="8899" y="13505"/>
                  </a:cubicBezTo>
                  <a:lnTo>
                    <a:pt x="9319" y="13686"/>
                  </a:lnTo>
                  <a:cubicBezTo>
                    <a:pt x="9599" y="14264"/>
                    <a:pt x="10038" y="14884"/>
                    <a:pt x="10738" y="15364"/>
                  </a:cubicBezTo>
                  <a:cubicBezTo>
                    <a:pt x="10357" y="15425"/>
                    <a:pt x="9977" y="15484"/>
                    <a:pt x="9578" y="15524"/>
                  </a:cubicBezTo>
                  <a:cubicBezTo>
                    <a:pt x="8180" y="15644"/>
                    <a:pt x="6781" y="15585"/>
                    <a:pt x="5423" y="15245"/>
                  </a:cubicBezTo>
                  <a:cubicBezTo>
                    <a:pt x="5043" y="15145"/>
                    <a:pt x="4665" y="15045"/>
                    <a:pt x="4284" y="14925"/>
                  </a:cubicBezTo>
                  <a:cubicBezTo>
                    <a:pt x="3944" y="14806"/>
                    <a:pt x="3624" y="14646"/>
                    <a:pt x="3305" y="14525"/>
                  </a:cubicBezTo>
                  <a:cubicBezTo>
                    <a:pt x="3345" y="13886"/>
                    <a:pt x="3385" y="13228"/>
                    <a:pt x="3445" y="12587"/>
                  </a:cubicBezTo>
                  <a:cubicBezTo>
                    <a:pt x="4045" y="12728"/>
                    <a:pt x="4644" y="12827"/>
                    <a:pt x="5264" y="12907"/>
                  </a:cubicBezTo>
                  <a:cubicBezTo>
                    <a:pt x="5683" y="12946"/>
                    <a:pt x="6104" y="12986"/>
                    <a:pt x="6524" y="13007"/>
                  </a:cubicBezTo>
                  <a:cubicBezTo>
                    <a:pt x="6723" y="13007"/>
                    <a:pt x="6942" y="13007"/>
                    <a:pt x="7162" y="13026"/>
                  </a:cubicBezTo>
                  <a:lnTo>
                    <a:pt x="7483" y="13026"/>
                  </a:lnTo>
                  <a:cubicBezTo>
                    <a:pt x="7519" y="13026"/>
                    <a:pt x="7580" y="13007"/>
                    <a:pt x="7620" y="13007"/>
                  </a:cubicBezTo>
                  <a:close/>
                  <a:moveTo>
                    <a:pt x="8658" y="10270"/>
                  </a:moveTo>
                  <a:cubicBezTo>
                    <a:pt x="8597" y="10270"/>
                    <a:pt x="8517" y="10270"/>
                    <a:pt x="8458" y="10289"/>
                  </a:cubicBezTo>
                  <a:cubicBezTo>
                    <a:pt x="8318" y="10310"/>
                    <a:pt x="8177" y="10350"/>
                    <a:pt x="8037" y="10409"/>
                  </a:cubicBezTo>
                  <a:cubicBezTo>
                    <a:pt x="7978" y="10429"/>
                    <a:pt x="7898" y="10449"/>
                    <a:pt x="7838" y="10489"/>
                  </a:cubicBezTo>
                  <a:cubicBezTo>
                    <a:pt x="7798" y="10449"/>
                    <a:pt x="7738" y="10429"/>
                    <a:pt x="7678" y="10409"/>
                  </a:cubicBezTo>
                  <a:cubicBezTo>
                    <a:pt x="7678" y="10409"/>
                    <a:pt x="7678" y="10389"/>
                    <a:pt x="7658" y="10389"/>
                  </a:cubicBezTo>
                  <a:cubicBezTo>
                    <a:pt x="7558" y="10329"/>
                    <a:pt x="7397" y="10350"/>
                    <a:pt x="7278" y="10350"/>
                  </a:cubicBezTo>
                  <a:cubicBezTo>
                    <a:pt x="6838" y="10329"/>
                    <a:pt x="6378" y="10270"/>
                    <a:pt x="5939" y="10190"/>
                  </a:cubicBezTo>
                  <a:cubicBezTo>
                    <a:pt x="5680" y="10150"/>
                    <a:pt x="5418" y="10089"/>
                    <a:pt x="5158" y="10030"/>
                  </a:cubicBezTo>
                  <a:cubicBezTo>
                    <a:pt x="5038" y="9990"/>
                    <a:pt x="4919" y="9970"/>
                    <a:pt x="4779" y="9930"/>
                  </a:cubicBezTo>
                  <a:cubicBezTo>
                    <a:pt x="4678" y="9910"/>
                    <a:pt x="4558" y="9870"/>
                    <a:pt x="4438" y="9870"/>
                  </a:cubicBezTo>
                  <a:cubicBezTo>
                    <a:pt x="4337" y="9810"/>
                    <a:pt x="4238" y="9711"/>
                    <a:pt x="4138" y="9631"/>
                  </a:cubicBezTo>
                  <a:cubicBezTo>
                    <a:pt x="3879" y="9352"/>
                    <a:pt x="3719" y="8952"/>
                    <a:pt x="3679" y="8571"/>
                  </a:cubicBezTo>
                  <a:cubicBezTo>
                    <a:pt x="3618" y="8092"/>
                    <a:pt x="3719" y="7612"/>
                    <a:pt x="3839" y="7153"/>
                  </a:cubicBezTo>
                  <a:cubicBezTo>
                    <a:pt x="3959" y="6773"/>
                    <a:pt x="4078" y="6374"/>
                    <a:pt x="4257" y="6014"/>
                  </a:cubicBezTo>
                  <a:cubicBezTo>
                    <a:pt x="4337" y="5794"/>
                    <a:pt x="4459" y="5593"/>
                    <a:pt x="4577" y="5413"/>
                  </a:cubicBezTo>
                  <a:cubicBezTo>
                    <a:pt x="4637" y="5314"/>
                    <a:pt x="4717" y="5214"/>
                    <a:pt x="4776" y="5134"/>
                  </a:cubicBezTo>
                  <a:cubicBezTo>
                    <a:pt x="4896" y="5054"/>
                    <a:pt x="4996" y="4974"/>
                    <a:pt x="5096" y="4894"/>
                  </a:cubicBezTo>
                  <a:cubicBezTo>
                    <a:pt x="5157" y="4853"/>
                    <a:pt x="5116" y="4773"/>
                    <a:pt x="5056" y="4795"/>
                  </a:cubicBezTo>
                  <a:cubicBezTo>
                    <a:pt x="5036" y="4795"/>
                    <a:pt x="5016" y="4814"/>
                    <a:pt x="4996" y="4814"/>
                  </a:cubicBezTo>
                  <a:cubicBezTo>
                    <a:pt x="4996" y="4775"/>
                    <a:pt x="4976" y="4755"/>
                    <a:pt x="4936" y="4755"/>
                  </a:cubicBezTo>
                  <a:cubicBezTo>
                    <a:pt x="4856" y="4795"/>
                    <a:pt x="4797" y="4814"/>
                    <a:pt x="4717" y="4875"/>
                  </a:cubicBezTo>
                  <a:cubicBezTo>
                    <a:pt x="4597" y="4596"/>
                    <a:pt x="2698" y="4156"/>
                    <a:pt x="2219" y="5474"/>
                  </a:cubicBezTo>
                  <a:cubicBezTo>
                    <a:pt x="1659" y="6952"/>
                    <a:pt x="1" y="9609"/>
                    <a:pt x="2718" y="10629"/>
                  </a:cubicBezTo>
                  <a:cubicBezTo>
                    <a:pt x="4496" y="11287"/>
                    <a:pt x="6594" y="11489"/>
                    <a:pt x="7833" y="11529"/>
                  </a:cubicBezTo>
                  <a:cubicBezTo>
                    <a:pt x="7833" y="11730"/>
                    <a:pt x="7833" y="11929"/>
                    <a:pt x="7793" y="12107"/>
                  </a:cubicBezTo>
                  <a:cubicBezTo>
                    <a:pt x="7753" y="12287"/>
                    <a:pt x="7694" y="12467"/>
                    <a:pt x="7633" y="12627"/>
                  </a:cubicBezTo>
                  <a:cubicBezTo>
                    <a:pt x="7514" y="12608"/>
                    <a:pt x="7374" y="12587"/>
                    <a:pt x="7255" y="12587"/>
                  </a:cubicBezTo>
                  <a:cubicBezTo>
                    <a:pt x="7075" y="12568"/>
                    <a:pt x="6895" y="12568"/>
                    <a:pt x="6715" y="12547"/>
                  </a:cubicBezTo>
                  <a:cubicBezTo>
                    <a:pt x="6356" y="12507"/>
                    <a:pt x="5997" y="12488"/>
                    <a:pt x="5636" y="12448"/>
                  </a:cubicBezTo>
                  <a:cubicBezTo>
                    <a:pt x="4918" y="12386"/>
                    <a:pt x="4217" y="12286"/>
                    <a:pt x="3538" y="12129"/>
                  </a:cubicBezTo>
                  <a:cubicBezTo>
                    <a:pt x="3498" y="12108"/>
                    <a:pt x="3478" y="12108"/>
                    <a:pt x="3458" y="12108"/>
                  </a:cubicBezTo>
                  <a:cubicBezTo>
                    <a:pt x="3338" y="12068"/>
                    <a:pt x="3199" y="12028"/>
                    <a:pt x="3059" y="11988"/>
                  </a:cubicBezTo>
                  <a:cubicBezTo>
                    <a:pt x="2579" y="11869"/>
                    <a:pt x="2100" y="11690"/>
                    <a:pt x="1680" y="11410"/>
                  </a:cubicBezTo>
                  <a:cubicBezTo>
                    <a:pt x="1421" y="11251"/>
                    <a:pt x="1200" y="11051"/>
                    <a:pt x="1041" y="10790"/>
                  </a:cubicBezTo>
                  <a:cubicBezTo>
                    <a:pt x="881" y="10531"/>
                    <a:pt x="782" y="10231"/>
                    <a:pt x="722" y="9930"/>
                  </a:cubicBezTo>
                  <a:cubicBezTo>
                    <a:pt x="662" y="9571"/>
                    <a:pt x="662" y="9192"/>
                    <a:pt x="682" y="8812"/>
                  </a:cubicBezTo>
                  <a:cubicBezTo>
                    <a:pt x="701" y="8611"/>
                    <a:pt x="742" y="8391"/>
                    <a:pt x="762" y="8192"/>
                  </a:cubicBezTo>
                  <a:cubicBezTo>
                    <a:pt x="802" y="8032"/>
                    <a:pt x="822" y="7871"/>
                    <a:pt x="822" y="7732"/>
                  </a:cubicBezTo>
                  <a:cubicBezTo>
                    <a:pt x="842" y="7711"/>
                    <a:pt x="842" y="7711"/>
                    <a:pt x="842" y="7692"/>
                  </a:cubicBezTo>
                  <a:lnTo>
                    <a:pt x="961" y="7272"/>
                  </a:lnTo>
                  <a:cubicBezTo>
                    <a:pt x="1041" y="7032"/>
                    <a:pt x="1121" y="6772"/>
                    <a:pt x="1201" y="6534"/>
                  </a:cubicBezTo>
                  <a:cubicBezTo>
                    <a:pt x="1381" y="6034"/>
                    <a:pt x="1562" y="5515"/>
                    <a:pt x="1762" y="5036"/>
                  </a:cubicBezTo>
                  <a:cubicBezTo>
                    <a:pt x="2161" y="4037"/>
                    <a:pt x="2640" y="3116"/>
                    <a:pt x="3140" y="2179"/>
                  </a:cubicBezTo>
                  <a:cubicBezTo>
                    <a:pt x="3280" y="1919"/>
                    <a:pt x="3419" y="1638"/>
                    <a:pt x="3559" y="1379"/>
                  </a:cubicBezTo>
                  <a:cubicBezTo>
                    <a:pt x="3599" y="1319"/>
                    <a:pt x="3639" y="1239"/>
                    <a:pt x="3680" y="1177"/>
                  </a:cubicBezTo>
                  <a:cubicBezTo>
                    <a:pt x="3741" y="1098"/>
                    <a:pt x="3821" y="1038"/>
                    <a:pt x="3880" y="958"/>
                  </a:cubicBezTo>
                  <a:cubicBezTo>
                    <a:pt x="4020" y="839"/>
                    <a:pt x="4159" y="738"/>
                    <a:pt x="4300" y="658"/>
                  </a:cubicBezTo>
                  <a:cubicBezTo>
                    <a:pt x="4459" y="559"/>
                    <a:pt x="4619" y="459"/>
                    <a:pt x="4779" y="379"/>
                  </a:cubicBezTo>
                  <a:cubicBezTo>
                    <a:pt x="4938" y="299"/>
                    <a:pt x="5117" y="240"/>
                    <a:pt x="5299" y="179"/>
                  </a:cubicBezTo>
                  <a:cubicBezTo>
                    <a:pt x="5379" y="160"/>
                    <a:pt x="5458" y="120"/>
                    <a:pt x="5538" y="100"/>
                  </a:cubicBezTo>
                  <a:cubicBezTo>
                    <a:pt x="5618" y="60"/>
                    <a:pt x="5698" y="20"/>
                    <a:pt x="5757" y="0"/>
                  </a:cubicBezTo>
                  <a:cubicBezTo>
                    <a:pt x="6058" y="581"/>
                    <a:pt x="6398" y="1199"/>
                    <a:pt x="6897" y="1638"/>
                  </a:cubicBezTo>
                  <a:cubicBezTo>
                    <a:pt x="5740" y="3815"/>
                    <a:pt x="4182" y="8153"/>
                    <a:pt x="8658" y="1027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3" name="Google Shape;1363;p24"/>
            <p:cNvSpPr/>
            <p:nvPr/>
          </p:nvSpPr>
          <p:spPr>
            <a:xfrm flipH="1">
              <a:off x="7802473" y="2353033"/>
              <a:ext cx="68" cy="2795"/>
            </a:xfrm>
            <a:custGeom>
              <a:avLst/>
              <a:gdLst/>
              <a:ahLst/>
              <a:cxnLst/>
              <a:rect l="l" t="t" r="r" b="b"/>
              <a:pathLst>
                <a:path w="1" h="41" extrusionOk="0">
                  <a:moveTo>
                    <a:pt x="1" y="0"/>
                  </a:moveTo>
                  <a:lnTo>
                    <a:pt x="1" y="0"/>
                  </a:lnTo>
                  <a:lnTo>
                    <a:pt x="1" y="40"/>
                  </a:lnTo>
                  <a:lnTo>
                    <a:pt x="1" y="40"/>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4" name="Google Shape;1364;p24"/>
            <p:cNvSpPr/>
            <p:nvPr/>
          </p:nvSpPr>
          <p:spPr>
            <a:xfrm flipH="1">
              <a:off x="7581858" y="2215522"/>
              <a:ext cx="216728" cy="200230"/>
            </a:xfrm>
            <a:custGeom>
              <a:avLst/>
              <a:gdLst/>
              <a:ahLst/>
              <a:cxnLst/>
              <a:rect l="l" t="t" r="r" b="b"/>
              <a:pathLst>
                <a:path w="3179" h="2937" extrusionOk="0">
                  <a:moveTo>
                    <a:pt x="2480" y="440"/>
                  </a:moveTo>
                  <a:lnTo>
                    <a:pt x="2480" y="440"/>
                  </a:lnTo>
                  <a:cubicBezTo>
                    <a:pt x="2520" y="560"/>
                    <a:pt x="2500" y="659"/>
                    <a:pt x="2440" y="779"/>
                  </a:cubicBezTo>
                  <a:cubicBezTo>
                    <a:pt x="2401" y="898"/>
                    <a:pt x="2440" y="999"/>
                    <a:pt x="2520" y="1039"/>
                  </a:cubicBezTo>
                  <a:cubicBezTo>
                    <a:pt x="2739" y="1318"/>
                    <a:pt x="2999" y="1537"/>
                    <a:pt x="3099" y="1878"/>
                  </a:cubicBezTo>
                  <a:cubicBezTo>
                    <a:pt x="3178" y="2157"/>
                    <a:pt x="3159" y="2477"/>
                    <a:pt x="2978" y="2678"/>
                  </a:cubicBezTo>
                  <a:cubicBezTo>
                    <a:pt x="2759" y="2936"/>
                    <a:pt x="2419" y="2936"/>
                    <a:pt x="2118" y="2877"/>
                  </a:cubicBezTo>
                  <a:cubicBezTo>
                    <a:pt x="1719" y="2797"/>
                    <a:pt x="1319" y="2658"/>
                    <a:pt x="941" y="2498"/>
                  </a:cubicBezTo>
                  <a:cubicBezTo>
                    <a:pt x="741" y="2416"/>
                    <a:pt x="520" y="2318"/>
                    <a:pt x="320" y="2217"/>
                  </a:cubicBezTo>
                  <a:lnTo>
                    <a:pt x="280" y="2217"/>
                  </a:lnTo>
                  <a:cubicBezTo>
                    <a:pt x="320" y="2157"/>
                    <a:pt x="320" y="2118"/>
                    <a:pt x="341" y="2057"/>
                  </a:cubicBezTo>
                  <a:cubicBezTo>
                    <a:pt x="360" y="1937"/>
                    <a:pt x="381" y="1838"/>
                    <a:pt x="381" y="1738"/>
                  </a:cubicBezTo>
                  <a:cubicBezTo>
                    <a:pt x="400" y="1519"/>
                    <a:pt x="400" y="1319"/>
                    <a:pt x="381" y="1099"/>
                  </a:cubicBezTo>
                  <a:cubicBezTo>
                    <a:pt x="341" y="898"/>
                    <a:pt x="301" y="680"/>
                    <a:pt x="240" y="481"/>
                  </a:cubicBezTo>
                  <a:cubicBezTo>
                    <a:pt x="181" y="341"/>
                    <a:pt x="101" y="200"/>
                    <a:pt x="1" y="81"/>
                  </a:cubicBezTo>
                  <a:cubicBezTo>
                    <a:pt x="121" y="60"/>
                    <a:pt x="221" y="41"/>
                    <a:pt x="341" y="20"/>
                  </a:cubicBezTo>
                  <a:cubicBezTo>
                    <a:pt x="600" y="1"/>
                    <a:pt x="879" y="1"/>
                    <a:pt x="1139" y="20"/>
                  </a:cubicBezTo>
                  <a:cubicBezTo>
                    <a:pt x="1398" y="60"/>
                    <a:pt x="1659" y="120"/>
                    <a:pt x="1899" y="200"/>
                  </a:cubicBezTo>
                  <a:cubicBezTo>
                    <a:pt x="2018" y="241"/>
                    <a:pt x="2138" y="301"/>
                    <a:pt x="2237" y="341"/>
                  </a:cubicBezTo>
                  <a:cubicBezTo>
                    <a:pt x="2321" y="379"/>
                    <a:pt x="2401" y="419"/>
                    <a:pt x="2480" y="440"/>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5" name="Google Shape;1365;p24"/>
            <p:cNvSpPr/>
            <p:nvPr/>
          </p:nvSpPr>
          <p:spPr>
            <a:xfrm flipH="1">
              <a:off x="7384361" y="561711"/>
              <a:ext cx="867663" cy="531288"/>
            </a:xfrm>
            <a:custGeom>
              <a:avLst/>
              <a:gdLst/>
              <a:ahLst/>
              <a:cxnLst/>
              <a:rect l="l" t="t" r="r" b="b"/>
              <a:pathLst>
                <a:path w="12727" h="7793" extrusionOk="0">
                  <a:moveTo>
                    <a:pt x="699" y="4017"/>
                  </a:moveTo>
                  <a:lnTo>
                    <a:pt x="699" y="4017"/>
                  </a:lnTo>
                  <a:cubicBezTo>
                    <a:pt x="1239" y="2977"/>
                    <a:pt x="1977" y="2018"/>
                    <a:pt x="2936" y="1319"/>
                  </a:cubicBezTo>
                  <a:cubicBezTo>
                    <a:pt x="3836" y="641"/>
                    <a:pt x="4895" y="180"/>
                    <a:pt x="6035" y="81"/>
                  </a:cubicBezTo>
                  <a:cubicBezTo>
                    <a:pt x="7153" y="1"/>
                    <a:pt x="8293" y="260"/>
                    <a:pt x="9271" y="840"/>
                  </a:cubicBezTo>
                  <a:cubicBezTo>
                    <a:pt x="9331" y="880"/>
                    <a:pt x="9390" y="899"/>
                    <a:pt x="9451" y="939"/>
                  </a:cubicBezTo>
                  <a:cubicBezTo>
                    <a:pt x="9510" y="960"/>
                    <a:pt x="9550" y="1000"/>
                    <a:pt x="9610" y="1040"/>
                  </a:cubicBezTo>
                  <a:lnTo>
                    <a:pt x="9710" y="1139"/>
                  </a:lnTo>
                  <a:cubicBezTo>
                    <a:pt x="9850" y="1259"/>
                    <a:pt x="9989" y="1378"/>
                    <a:pt x="10109" y="1520"/>
                  </a:cubicBezTo>
                  <a:cubicBezTo>
                    <a:pt x="10391" y="1780"/>
                    <a:pt x="10630" y="2059"/>
                    <a:pt x="10848" y="2379"/>
                  </a:cubicBezTo>
                  <a:cubicBezTo>
                    <a:pt x="11308" y="2998"/>
                    <a:pt x="11666" y="3677"/>
                    <a:pt x="11946" y="4377"/>
                  </a:cubicBezTo>
                  <a:cubicBezTo>
                    <a:pt x="12385" y="5476"/>
                    <a:pt x="12605" y="6615"/>
                    <a:pt x="12726" y="7793"/>
                  </a:cubicBezTo>
                  <a:cubicBezTo>
                    <a:pt x="12686" y="7534"/>
                    <a:pt x="12627" y="7273"/>
                    <a:pt x="12566" y="7014"/>
                  </a:cubicBezTo>
                  <a:cubicBezTo>
                    <a:pt x="12426" y="6355"/>
                    <a:pt x="12227" y="5694"/>
                    <a:pt x="11987" y="5056"/>
                  </a:cubicBezTo>
                  <a:cubicBezTo>
                    <a:pt x="11748" y="4457"/>
                    <a:pt x="11488" y="3877"/>
                    <a:pt x="11167" y="3319"/>
                  </a:cubicBezTo>
                  <a:cubicBezTo>
                    <a:pt x="10986" y="3019"/>
                    <a:pt x="10807" y="2739"/>
                    <a:pt x="10587" y="2459"/>
                  </a:cubicBezTo>
                  <a:cubicBezTo>
                    <a:pt x="10387" y="2199"/>
                    <a:pt x="10146" y="1938"/>
                    <a:pt x="9868" y="1758"/>
                  </a:cubicBezTo>
                  <a:cubicBezTo>
                    <a:pt x="9788" y="1718"/>
                    <a:pt x="9729" y="1798"/>
                    <a:pt x="9788" y="1838"/>
                  </a:cubicBezTo>
                  <a:cubicBezTo>
                    <a:pt x="9808" y="1878"/>
                    <a:pt x="9828" y="1899"/>
                    <a:pt x="9849" y="1918"/>
                  </a:cubicBezTo>
                  <a:cubicBezTo>
                    <a:pt x="9969" y="2197"/>
                    <a:pt x="10168" y="2438"/>
                    <a:pt x="10328" y="2698"/>
                  </a:cubicBezTo>
                  <a:cubicBezTo>
                    <a:pt x="10507" y="2977"/>
                    <a:pt x="10667" y="3257"/>
                    <a:pt x="10807" y="3537"/>
                  </a:cubicBezTo>
                  <a:lnTo>
                    <a:pt x="10807" y="3558"/>
                  </a:lnTo>
                  <a:cubicBezTo>
                    <a:pt x="10627" y="3319"/>
                    <a:pt x="10427" y="3098"/>
                    <a:pt x="10208" y="2899"/>
                  </a:cubicBezTo>
                  <a:cubicBezTo>
                    <a:pt x="10088" y="2779"/>
                    <a:pt x="9948" y="2659"/>
                    <a:pt x="9809" y="2560"/>
                  </a:cubicBezTo>
                  <a:cubicBezTo>
                    <a:pt x="9748" y="2520"/>
                    <a:pt x="9689" y="2460"/>
                    <a:pt x="9609" y="2420"/>
                  </a:cubicBezTo>
                  <a:lnTo>
                    <a:pt x="9490" y="2360"/>
                  </a:lnTo>
                  <a:cubicBezTo>
                    <a:pt x="9450" y="2340"/>
                    <a:pt x="9410" y="2360"/>
                    <a:pt x="9370" y="2340"/>
                  </a:cubicBezTo>
                  <a:lnTo>
                    <a:pt x="9349" y="2340"/>
                  </a:lnTo>
                  <a:cubicBezTo>
                    <a:pt x="9330" y="2281"/>
                    <a:pt x="9269" y="2300"/>
                    <a:pt x="9250" y="2340"/>
                  </a:cubicBezTo>
                  <a:cubicBezTo>
                    <a:pt x="9229" y="2420"/>
                    <a:pt x="9229" y="2480"/>
                    <a:pt x="9210" y="2560"/>
                  </a:cubicBezTo>
                  <a:cubicBezTo>
                    <a:pt x="9190" y="2600"/>
                    <a:pt x="9150" y="2680"/>
                    <a:pt x="9190" y="2720"/>
                  </a:cubicBezTo>
                  <a:cubicBezTo>
                    <a:pt x="9150" y="2800"/>
                    <a:pt x="9110" y="2879"/>
                    <a:pt x="9070" y="2940"/>
                  </a:cubicBezTo>
                  <a:cubicBezTo>
                    <a:pt x="8990" y="3100"/>
                    <a:pt x="8891" y="3259"/>
                    <a:pt x="8789" y="3419"/>
                  </a:cubicBezTo>
                  <a:cubicBezTo>
                    <a:pt x="8569" y="3720"/>
                    <a:pt x="8330" y="3999"/>
                    <a:pt x="8070" y="4259"/>
                  </a:cubicBezTo>
                  <a:cubicBezTo>
                    <a:pt x="7450" y="4818"/>
                    <a:pt x="6752" y="5238"/>
                    <a:pt x="6052" y="5677"/>
                  </a:cubicBezTo>
                  <a:cubicBezTo>
                    <a:pt x="5471" y="6018"/>
                    <a:pt x="4893" y="6377"/>
                    <a:pt x="4394" y="6837"/>
                  </a:cubicBezTo>
                  <a:cubicBezTo>
                    <a:pt x="4694" y="6537"/>
                    <a:pt x="4992" y="6278"/>
                    <a:pt x="5313" y="6018"/>
                  </a:cubicBezTo>
                  <a:cubicBezTo>
                    <a:pt x="6193" y="5318"/>
                    <a:pt x="7112" y="4660"/>
                    <a:pt x="7771" y="3720"/>
                  </a:cubicBezTo>
                  <a:cubicBezTo>
                    <a:pt x="7930" y="3480"/>
                    <a:pt x="8071" y="3222"/>
                    <a:pt x="8190" y="2940"/>
                  </a:cubicBezTo>
                  <a:cubicBezTo>
                    <a:pt x="8250" y="2819"/>
                    <a:pt x="8290" y="2680"/>
                    <a:pt x="8330" y="2560"/>
                  </a:cubicBezTo>
                  <a:lnTo>
                    <a:pt x="8330" y="2520"/>
                  </a:lnTo>
                  <a:cubicBezTo>
                    <a:pt x="8330" y="2500"/>
                    <a:pt x="8350" y="2480"/>
                    <a:pt x="8350" y="2460"/>
                  </a:cubicBezTo>
                  <a:cubicBezTo>
                    <a:pt x="8390" y="2340"/>
                    <a:pt x="8390" y="2220"/>
                    <a:pt x="8409" y="2099"/>
                  </a:cubicBezTo>
                  <a:cubicBezTo>
                    <a:pt x="8409" y="1999"/>
                    <a:pt x="8430" y="1879"/>
                    <a:pt x="8370" y="1799"/>
                  </a:cubicBezTo>
                  <a:cubicBezTo>
                    <a:pt x="8350" y="1780"/>
                    <a:pt x="8330" y="1780"/>
                    <a:pt x="8310" y="1799"/>
                  </a:cubicBezTo>
                  <a:cubicBezTo>
                    <a:pt x="8290" y="1820"/>
                    <a:pt x="8290" y="1839"/>
                    <a:pt x="8270" y="1860"/>
                  </a:cubicBezTo>
                  <a:cubicBezTo>
                    <a:pt x="8250" y="1860"/>
                    <a:pt x="8210" y="1860"/>
                    <a:pt x="8190" y="1879"/>
                  </a:cubicBezTo>
                  <a:cubicBezTo>
                    <a:pt x="7512" y="2560"/>
                    <a:pt x="6632" y="3039"/>
                    <a:pt x="5693" y="3298"/>
                  </a:cubicBezTo>
                  <a:cubicBezTo>
                    <a:pt x="5193" y="3438"/>
                    <a:pt x="4673" y="3537"/>
                    <a:pt x="4154" y="3599"/>
                  </a:cubicBezTo>
                  <a:cubicBezTo>
                    <a:pt x="3715" y="3658"/>
                    <a:pt x="3195" y="3719"/>
                    <a:pt x="2815" y="3439"/>
                  </a:cubicBezTo>
                  <a:cubicBezTo>
                    <a:pt x="2456" y="3179"/>
                    <a:pt x="2357" y="2640"/>
                    <a:pt x="2556" y="2260"/>
                  </a:cubicBezTo>
                  <a:cubicBezTo>
                    <a:pt x="2596" y="2200"/>
                    <a:pt x="2616" y="2139"/>
                    <a:pt x="2655" y="2099"/>
                  </a:cubicBezTo>
                  <a:cubicBezTo>
                    <a:pt x="2676" y="2079"/>
                    <a:pt x="2676" y="2079"/>
                    <a:pt x="2676" y="2059"/>
                  </a:cubicBezTo>
                  <a:lnTo>
                    <a:pt x="2676" y="2059"/>
                  </a:lnTo>
                  <a:cubicBezTo>
                    <a:pt x="2716" y="1999"/>
                    <a:pt x="2636" y="1919"/>
                    <a:pt x="2596" y="1980"/>
                  </a:cubicBezTo>
                  <a:cubicBezTo>
                    <a:pt x="2556" y="2019"/>
                    <a:pt x="2536" y="2059"/>
                    <a:pt x="2496" y="2079"/>
                  </a:cubicBezTo>
                  <a:lnTo>
                    <a:pt x="2496" y="2079"/>
                  </a:lnTo>
                  <a:cubicBezTo>
                    <a:pt x="2077" y="2419"/>
                    <a:pt x="1737" y="2839"/>
                    <a:pt x="1417" y="3258"/>
                  </a:cubicBezTo>
                  <a:cubicBezTo>
                    <a:pt x="1058" y="3719"/>
                    <a:pt x="738" y="4216"/>
                    <a:pt x="459" y="4717"/>
                  </a:cubicBezTo>
                  <a:cubicBezTo>
                    <a:pt x="299" y="5016"/>
                    <a:pt x="139" y="5335"/>
                    <a:pt x="0" y="5654"/>
                  </a:cubicBezTo>
                  <a:cubicBezTo>
                    <a:pt x="179" y="5095"/>
                    <a:pt x="419" y="4537"/>
                    <a:pt x="699" y="4017"/>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6" name="Google Shape;1366;p24"/>
            <p:cNvSpPr/>
            <p:nvPr/>
          </p:nvSpPr>
          <p:spPr>
            <a:xfrm flipH="1">
              <a:off x="7381423" y="739037"/>
              <a:ext cx="338080" cy="748971"/>
            </a:xfrm>
            <a:custGeom>
              <a:avLst/>
              <a:gdLst/>
              <a:ahLst/>
              <a:cxnLst/>
              <a:rect l="l" t="t" r="r" b="b"/>
              <a:pathLst>
                <a:path w="4959" h="10986" extrusionOk="0">
                  <a:moveTo>
                    <a:pt x="4798" y="10147"/>
                  </a:moveTo>
                  <a:lnTo>
                    <a:pt x="4798" y="10147"/>
                  </a:lnTo>
                  <a:cubicBezTo>
                    <a:pt x="4698" y="10227"/>
                    <a:pt x="4558" y="10267"/>
                    <a:pt x="4418" y="10288"/>
                  </a:cubicBezTo>
                  <a:cubicBezTo>
                    <a:pt x="4079" y="10387"/>
                    <a:pt x="3758" y="10467"/>
                    <a:pt x="3419" y="10547"/>
                  </a:cubicBezTo>
                  <a:cubicBezTo>
                    <a:pt x="3078" y="10647"/>
                    <a:pt x="2760" y="10727"/>
                    <a:pt x="2420" y="10786"/>
                  </a:cubicBezTo>
                  <a:cubicBezTo>
                    <a:pt x="2080" y="10866"/>
                    <a:pt x="1761" y="10926"/>
                    <a:pt x="1420" y="10966"/>
                  </a:cubicBezTo>
                  <a:cubicBezTo>
                    <a:pt x="1241" y="10966"/>
                    <a:pt x="1059" y="10986"/>
                    <a:pt x="860" y="10966"/>
                  </a:cubicBezTo>
                  <a:cubicBezTo>
                    <a:pt x="780" y="10966"/>
                    <a:pt x="681" y="10946"/>
                    <a:pt x="580" y="10946"/>
                  </a:cubicBezTo>
                  <a:cubicBezTo>
                    <a:pt x="540" y="10926"/>
                    <a:pt x="520" y="10926"/>
                    <a:pt x="481" y="10926"/>
                  </a:cubicBezTo>
                  <a:cubicBezTo>
                    <a:pt x="279" y="10706"/>
                    <a:pt x="141" y="10447"/>
                    <a:pt x="82" y="10147"/>
                  </a:cubicBezTo>
                  <a:cubicBezTo>
                    <a:pt x="42" y="10008"/>
                    <a:pt x="21" y="9867"/>
                    <a:pt x="1" y="9729"/>
                  </a:cubicBezTo>
                  <a:lnTo>
                    <a:pt x="1" y="9509"/>
                  </a:lnTo>
                  <a:cubicBezTo>
                    <a:pt x="1" y="9449"/>
                    <a:pt x="21" y="9389"/>
                    <a:pt x="1" y="9349"/>
                  </a:cubicBezTo>
                  <a:cubicBezTo>
                    <a:pt x="200" y="9349"/>
                    <a:pt x="421" y="9309"/>
                    <a:pt x="600" y="9269"/>
                  </a:cubicBezTo>
                  <a:cubicBezTo>
                    <a:pt x="860" y="9229"/>
                    <a:pt x="1121" y="9170"/>
                    <a:pt x="1360" y="9070"/>
                  </a:cubicBezTo>
                  <a:cubicBezTo>
                    <a:pt x="1839" y="8870"/>
                    <a:pt x="2280" y="8611"/>
                    <a:pt x="2658" y="8230"/>
                  </a:cubicBezTo>
                  <a:cubicBezTo>
                    <a:pt x="3397" y="7490"/>
                    <a:pt x="3757" y="6473"/>
                    <a:pt x="3717" y="5434"/>
                  </a:cubicBezTo>
                  <a:cubicBezTo>
                    <a:pt x="3717" y="5293"/>
                    <a:pt x="3697" y="5134"/>
                    <a:pt x="3677" y="4995"/>
                  </a:cubicBezTo>
                  <a:cubicBezTo>
                    <a:pt x="3697" y="5054"/>
                    <a:pt x="3717" y="5114"/>
                    <a:pt x="3737" y="5194"/>
                  </a:cubicBezTo>
                  <a:cubicBezTo>
                    <a:pt x="3796" y="5314"/>
                    <a:pt x="3857" y="5475"/>
                    <a:pt x="3897" y="5614"/>
                  </a:cubicBezTo>
                  <a:cubicBezTo>
                    <a:pt x="3916" y="5973"/>
                    <a:pt x="3937" y="6353"/>
                    <a:pt x="3937" y="6712"/>
                  </a:cubicBezTo>
                  <a:cubicBezTo>
                    <a:pt x="3916" y="7373"/>
                    <a:pt x="3857" y="8010"/>
                    <a:pt x="3817" y="8670"/>
                  </a:cubicBezTo>
                  <a:cubicBezTo>
                    <a:pt x="3796" y="8750"/>
                    <a:pt x="3937" y="8771"/>
                    <a:pt x="3956" y="8691"/>
                  </a:cubicBezTo>
                  <a:cubicBezTo>
                    <a:pt x="4136" y="7532"/>
                    <a:pt x="4157" y="6332"/>
                    <a:pt x="4017" y="5174"/>
                  </a:cubicBezTo>
                  <a:lnTo>
                    <a:pt x="4017" y="5114"/>
                  </a:lnTo>
                  <a:cubicBezTo>
                    <a:pt x="3977" y="4695"/>
                    <a:pt x="3897" y="4295"/>
                    <a:pt x="3796" y="3895"/>
                  </a:cubicBezTo>
                  <a:cubicBezTo>
                    <a:pt x="3777" y="3775"/>
                    <a:pt x="3737" y="3635"/>
                    <a:pt x="3697" y="3515"/>
                  </a:cubicBezTo>
                  <a:cubicBezTo>
                    <a:pt x="3637" y="3316"/>
                    <a:pt x="3557" y="3135"/>
                    <a:pt x="3498" y="2956"/>
                  </a:cubicBezTo>
                  <a:cubicBezTo>
                    <a:pt x="3378" y="2697"/>
                    <a:pt x="3256" y="2436"/>
                    <a:pt x="3136" y="2177"/>
                  </a:cubicBezTo>
                  <a:cubicBezTo>
                    <a:pt x="2997" y="1818"/>
                    <a:pt x="2777" y="1496"/>
                    <a:pt x="2537" y="1199"/>
                  </a:cubicBezTo>
                  <a:cubicBezTo>
                    <a:pt x="2398" y="1039"/>
                    <a:pt x="2258" y="858"/>
                    <a:pt x="2098" y="698"/>
                  </a:cubicBezTo>
                  <a:lnTo>
                    <a:pt x="2079" y="698"/>
                  </a:lnTo>
                  <a:cubicBezTo>
                    <a:pt x="1999" y="618"/>
                    <a:pt x="1919" y="538"/>
                    <a:pt x="1819" y="459"/>
                  </a:cubicBezTo>
                  <a:cubicBezTo>
                    <a:pt x="1720" y="379"/>
                    <a:pt x="1600" y="280"/>
                    <a:pt x="1480" y="219"/>
                  </a:cubicBezTo>
                  <a:lnTo>
                    <a:pt x="1480" y="179"/>
                  </a:lnTo>
                  <a:cubicBezTo>
                    <a:pt x="1539" y="139"/>
                    <a:pt x="1560" y="59"/>
                    <a:pt x="1579" y="0"/>
                  </a:cubicBezTo>
                  <a:cubicBezTo>
                    <a:pt x="1600" y="0"/>
                    <a:pt x="1600" y="20"/>
                    <a:pt x="1600" y="20"/>
                  </a:cubicBezTo>
                  <a:cubicBezTo>
                    <a:pt x="1659" y="80"/>
                    <a:pt x="1720" y="120"/>
                    <a:pt x="1759" y="160"/>
                  </a:cubicBezTo>
                  <a:cubicBezTo>
                    <a:pt x="1880" y="259"/>
                    <a:pt x="1981" y="361"/>
                    <a:pt x="2101" y="459"/>
                  </a:cubicBezTo>
                  <a:cubicBezTo>
                    <a:pt x="2300" y="658"/>
                    <a:pt x="2500" y="878"/>
                    <a:pt x="2679" y="1119"/>
                  </a:cubicBezTo>
                  <a:cubicBezTo>
                    <a:pt x="3019" y="1579"/>
                    <a:pt x="3298" y="2077"/>
                    <a:pt x="3499" y="2637"/>
                  </a:cubicBezTo>
                  <a:cubicBezTo>
                    <a:pt x="3558" y="2777"/>
                    <a:pt x="3598" y="2937"/>
                    <a:pt x="3638" y="3076"/>
                  </a:cubicBezTo>
                  <a:cubicBezTo>
                    <a:pt x="3678" y="3156"/>
                    <a:pt x="3698" y="3256"/>
                    <a:pt x="3718" y="3337"/>
                  </a:cubicBezTo>
                  <a:cubicBezTo>
                    <a:pt x="3758" y="3518"/>
                    <a:pt x="3778" y="3697"/>
                    <a:pt x="3798" y="3896"/>
                  </a:cubicBezTo>
                  <a:lnTo>
                    <a:pt x="3818" y="3896"/>
                  </a:lnTo>
                  <a:cubicBezTo>
                    <a:pt x="3838" y="4016"/>
                    <a:pt x="4037" y="3997"/>
                    <a:pt x="4037" y="3856"/>
                  </a:cubicBezTo>
                  <a:cubicBezTo>
                    <a:pt x="4037" y="3697"/>
                    <a:pt x="4037" y="3537"/>
                    <a:pt x="3997" y="3377"/>
                  </a:cubicBezTo>
                  <a:cubicBezTo>
                    <a:pt x="4018" y="3137"/>
                    <a:pt x="3938" y="2857"/>
                    <a:pt x="3877" y="2639"/>
                  </a:cubicBezTo>
                  <a:cubicBezTo>
                    <a:pt x="3858" y="2619"/>
                    <a:pt x="3858" y="2579"/>
                    <a:pt x="3858" y="2559"/>
                  </a:cubicBezTo>
                  <a:cubicBezTo>
                    <a:pt x="3798" y="2338"/>
                    <a:pt x="3738" y="2118"/>
                    <a:pt x="3658" y="1899"/>
                  </a:cubicBezTo>
                  <a:cubicBezTo>
                    <a:pt x="3579" y="1660"/>
                    <a:pt x="3499" y="1438"/>
                    <a:pt x="3398" y="1200"/>
                  </a:cubicBezTo>
                  <a:cubicBezTo>
                    <a:pt x="3579" y="1580"/>
                    <a:pt x="3718" y="1958"/>
                    <a:pt x="3858" y="2358"/>
                  </a:cubicBezTo>
                  <a:cubicBezTo>
                    <a:pt x="4298" y="3597"/>
                    <a:pt x="4618" y="4916"/>
                    <a:pt x="4758" y="6234"/>
                  </a:cubicBezTo>
                  <a:cubicBezTo>
                    <a:pt x="4839" y="6994"/>
                    <a:pt x="4839" y="7752"/>
                    <a:pt x="4858" y="8513"/>
                  </a:cubicBezTo>
                  <a:cubicBezTo>
                    <a:pt x="4858" y="8572"/>
                    <a:pt x="4919" y="8612"/>
                    <a:pt x="4959" y="8633"/>
                  </a:cubicBezTo>
                  <a:cubicBezTo>
                    <a:pt x="4938" y="8872"/>
                    <a:pt x="4938" y="9131"/>
                    <a:pt x="4919" y="9392"/>
                  </a:cubicBezTo>
                  <a:cubicBezTo>
                    <a:pt x="4919" y="9571"/>
                    <a:pt x="4898" y="9771"/>
                    <a:pt x="4919" y="9971"/>
                  </a:cubicBezTo>
                  <a:cubicBezTo>
                    <a:pt x="4897" y="10028"/>
                    <a:pt x="4857" y="10088"/>
                    <a:pt x="4798" y="10147"/>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7" name="Google Shape;1367;p24"/>
            <p:cNvSpPr/>
            <p:nvPr/>
          </p:nvSpPr>
          <p:spPr>
            <a:xfrm flipH="1">
              <a:off x="7681191" y="1377709"/>
              <a:ext cx="271268" cy="253543"/>
            </a:xfrm>
            <a:custGeom>
              <a:avLst/>
              <a:gdLst/>
              <a:ahLst/>
              <a:cxnLst/>
              <a:rect l="l" t="t" r="r" b="b"/>
              <a:pathLst>
                <a:path w="3979" h="3719" extrusionOk="0">
                  <a:moveTo>
                    <a:pt x="440" y="1298"/>
                  </a:moveTo>
                  <a:lnTo>
                    <a:pt x="440" y="1298"/>
                  </a:lnTo>
                  <a:cubicBezTo>
                    <a:pt x="700" y="1039"/>
                    <a:pt x="880" y="700"/>
                    <a:pt x="941" y="360"/>
                  </a:cubicBezTo>
                  <a:cubicBezTo>
                    <a:pt x="980" y="239"/>
                    <a:pt x="980" y="119"/>
                    <a:pt x="980" y="0"/>
                  </a:cubicBezTo>
                  <a:cubicBezTo>
                    <a:pt x="1001" y="20"/>
                    <a:pt x="1020" y="40"/>
                    <a:pt x="1020" y="60"/>
                  </a:cubicBezTo>
                  <a:cubicBezTo>
                    <a:pt x="1180" y="239"/>
                    <a:pt x="1380" y="400"/>
                    <a:pt x="1600" y="499"/>
                  </a:cubicBezTo>
                  <a:cubicBezTo>
                    <a:pt x="1859" y="639"/>
                    <a:pt x="2138" y="700"/>
                    <a:pt x="2419" y="720"/>
                  </a:cubicBezTo>
                  <a:cubicBezTo>
                    <a:pt x="2559" y="740"/>
                    <a:pt x="2698" y="720"/>
                    <a:pt x="2838" y="700"/>
                  </a:cubicBezTo>
                  <a:cubicBezTo>
                    <a:pt x="2918" y="700"/>
                    <a:pt x="2999" y="680"/>
                    <a:pt x="3079" y="640"/>
                  </a:cubicBezTo>
                  <a:lnTo>
                    <a:pt x="3079" y="680"/>
                  </a:lnTo>
                  <a:cubicBezTo>
                    <a:pt x="3100" y="979"/>
                    <a:pt x="3199" y="1279"/>
                    <a:pt x="3339" y="1540"/>
                  </a:cubicBezTo>
                  <a:cubicBezTo>
                    <a:pt x="3499" y="1820"/>
                    <a:pt x="3718" y="2019"/>
                    <a:pt x="3979" y="2198"/>
                  </a:cubicBezTo>
                  <a:cubicBezTo>
                    <a:pt x="3879" y="2478"/>
                    <a:pt x="3758" y="2757"/>
                    <a:pt x="3558" y="2958"/>
                  </a:cubicBezTo>
                  <a:cubicBezTo>
                    <a:pt x="3339" y="3197"/>
                    <a:pt x="3079" y="3417"/>
                    <a:pt x="2759" y="3497"/>
                  </a:cubicBezTo>
                  <a:cubicBezTo>
                    <a:pt x="1999" y="3719"/>
                    <a:pt x="1201" y="3298"/>
                    <a:pt x="719" y="2738"/>
                  </a:cubicBezTo>
                  <a:cubicBezTo>
                    <a:pt x="440" y="2398"/>
                    <a:pt x="221" y="1999"/>
                    <a:pt x="1" y="1599"/>
                  </a:cubicBezTo>
                  <a:cubicBezTo>
                    <a:pt x="160" y="1520"/>
                    <a:pt x="301" y="1418"/>
                    <a:pt x="440" y="1298"/>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8" name="Google Shape;1368;p24"/>
            <p:cNvSpPr/>
            <p:nvPr/>
          </p:nvSpPr>
          <p:spPr>
            <a:xfrm flipH="1">
              <a:off x="7783316" y="1366732"/>
              <a:ext cx="30065" cy="4227"/>
            </a:xfrm>
            <a:custGeom>
              <a:avLst/>
              <a:gdLst/>
              <a:ahLst/>
              <a:cxnLst/>
              <a:rect l="l" t="t" r="r" b="b"/>
              <a:pathLst>
                <a:path w="441" h="62" extrusionOk="0">
                  <a:moveTo>
                    <a:pt x="200" y="42"/>
                  </a:moveTo>
                  <a:lnTo>
                    <a:pt x="200" y="42"/>
                  </a:lnTo>
                  <a:cubicBezTo>
                    <a:pt x="120" y="21"/>
                    <a:pt x="59" y="1"/>
                    <a:pt x="0" y="1"/>
                  </a:cubicBezTo>
                  <a:lnTo>
                    <a:pt x="99" y="1"/>
                  </a:lnTo>
                  <a:cubicBezTo>
                    <a:pt x="200" y="42"/>
                    <a:pt x="321" y="42"/>
                    <a:pt x="440" y="61"/>
                  </a:cubicBezTo>
                  <a:cubicBezTo>
                    <a:pt x="359" y="61"/>
                    <a:pt x="259" y="42"/>
                    <a:pt x="200" y="42"/>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9" name="Google Shape;1369;p24"/>
            <p:cNvSpPr/>
            <p:nvPr/>
          </p:nvSpPr>
          <p:spPr>
            <a:xfrm flipH="1">
              <a:off x="7486484" y="763512"/>
              <a:ext cx="532583" cy="599258"/>
            </a:xfrm>
            <a:custGeom>
              <a:avLst/>
              <a:gdLst/>
              <a:ahLst/>
              <a:cxnLst/>
              <a:rect l="l" t="t" r="r" b="b"/>
              <a:pathLst>
                <a:path w="7812" h="8790" extrusionOk="0">
                  <a:moveTo>
                    <a:pt x="1978" y="3655"/>
                  </a:moveTo>
                  <a:lnTo>
                    <a:pt x="1978" y="3655"/>
                  </a:lnTo>
                  <a:cubicBezTo>
                    <a:pt x="1997" y="3674"/>
                    <a:pt x="1997" y="3674"/>
                    <a:pt x="2018" y="3696"/>
                  </a:cubicBezTo>
                  <a:cubicBezTo>
                    <a:pt x="2197" y="3875"/>
                    <a:pt x="2476" y="3855"/>
                    <a:pt x="2657" y="3675"/>
                  </a:cubicBezTo>
                  <a:cubicBezTo>
                    <a:pt x="2776" y="3554"/>
                    <a:pt x="2896" y="3295"/>
                    <a:pt x="2816" y="3116"/>
                  </a:cubicBezTo>
                  <a:lnTo>
                    <a:pt x="2836" y="3116"/>
                  </a:lnTo>
                  <a:cubicBezTo>
                    <a:pt x="3515" y="2676"/>
                    <a:pt x="4234" y="2218"/>
                    <a:pt x="4794" y="1638"/>
                  </a:cubicBezTo>
                  <a:cubicBezTo>
                    <a:pt x="5094" y="1337"/>
                    <a:pt x="5354" y="1018"/>
                    <a:pt x="5555" y="658"/>
                  </a:cubicBezTo>
                  <a:cubicBezTo>
                    <a:pt x="5654" y="479"/>
                    <a:pt x="5734" y="280"/>
                    <a:pt x="5814" y="80"/>
                  </a:cubicBezTo>
                  <a:cubicBezTo>
                    <a:pt x="5814" y="60"/>
                    <a:pt x="5834" y="20"/>
                    <a:pt x="5834" y="0"/>
                  </a:cubicBezTo>
                  <a:cubicBezTo>
                    <a:pt x="5914" y="60"/>
                    <a:pt x="6013" y="120"/>
                    <a:pt x="6093" y="179"/>
                  </a:cubicBezTo>
                  <a:lnTo>
                    <a:pt x="6393" y="479"/>
                  </a:lnTo>
                  <a:cubicBezTo>
                    <a:pt x="6452" y="519"/>
                    <a:pt x="6492" y="579"/>
                    <a:pt x="6532" y="639"/>
                  </a:cubicBezTo>
                  <a:cubicBezTo>
                    <a:pt x="6672" y="799"/>
                    <a:pt x="6792" y="978"/>
                    <a:pt x="6891" y="1177"/>
                  </a:cubicBezTo>
                  <a:cubicBezTo>
                    <a:pt x="7131" y="1678"/>
                    <a:pt x="7332" y="2197"/>
                    <a:pt x="7391" y="2756"/>
                  </a:cubicBezTo>
                  <a:cubicBezTo>
                    <a:pt x="7410" y="2896"/>
                    <a:pt x="7410" y="3057"/>
                    <a:pt x="7410" y="3216"/>
                  </a:cubicBezTo>
                  <a:cubicBezTo>
                    <a:pt x="7410" y="3335"/>
                    <a:pt x="7391" y="3474"/>
                    <a:pt x="7410" y="3594"/>
                  </a:cubicBezTo>
                  <a:cubicBezTo>
                    <a:pt x="7410" y="3734"/>
                    <a:pt x="7431" y="3874"/>
                    <a:pt x="7471" y="4014"/>
                  </a:cubicBezTo>
                  <a:cubicBezTo>
                    <a:pt x="7530" y="4273"/>
                    <a:pt x="7610" y="4553"/>
                    <a:pt x="7690" y="4813"/>
                  </a:cubicBezTo>
                  <a:cubicBezTo>
                    <a:pt x="7812" y="5292"/>
                    <a:pt x="7812" y="5771"/>
                    <a:pt x="7670" y="6252"/>
                  </a:cubicBezTo>
                  <a:cubicBezTo>
                    <a:pt x="7391" y="7190"/>
                    <a:pt x="6712" y="7950"/>
                    <a:pt x="5833" y="8390"/>
                  </a:cubicBezTo>
                  <a:cubicBezTo>
                    <a:pt x="5573" y="8510"/>
                    <a:pt x="5314" y="8610"/>
                    <a:pt x="5035" y="8690"/>
                  </a:cubicBezTo>
                  <a:cubicBezTo>
                    <a:pt x="4835" y="8749"/>
                    <a:pt x="4635" y="8770"/>
                    <a:pt x="4434" y="8789"/>
                  </a:cubicBezTo>
                  <a:cubicBezTo>
                    <a:pt x="4294" y="8770"/>
                    <a:pt x="4135" y="8770"/>
                    <a:pt x="3994" y="8749"/>
                  </a:cubicBezTo>
                  <a:cubicBezTo>
                    <a:pt x="3775" y="8729"/>
                    <a:pt x="3576" y="8670"/>
                    <a:pt x="3356" y="8630"/>
                  </a:cubicBezTo>
                  <a:cubicBezTo>
                    <a:pt x="2957" y="8510"/>
                    <a:pt x="2557" y="8371"/>
                    <a:pt x="2178" y="8171"/>
                  </a:cubicBezTo>
                  <a:cubicBezTo>
                    <a:pt x="1497" y="7831"/>
                    <a:pt x="918" y="7311"/>
                    <a:pt x="499" y="6672"/>
                  </a:cubicBezTo>
                  <a:cubicBezTo>
                    <a:pt x="400" y="6492"/>
                    <a:pt x="299" y="6311"/>
                    <a:pt x="200" y="6132"/>
                  </a:cubicBezTo>
                  <a:cubicBezTo>
                    <a:pt x="160" y="6052"/>
                    <a:pt x="120" y="5953"/>
                    <a:pt x="100" y="5852"/>
                  </a:cubicBezTo>
                  <a:cubicBezTo>
                    <a:pt x="80" y="5811"/>
                    <a:pt x="60" y="5751"/>
                    <a:pt x="40" y="5692"/>
                  </a:cubicBezTo>
                  <a:lnTo>
                    <a:pt x="0" y="5652"/>
                  </a:lnTo>
                  <a:cubicBezTo>
                    <a:pt x="240" y="5213"/>
                    <a:pt x="541" y="4811"/>
                    <a:pt x="900" y="4492"/>
                  </a:cubicBezTo>
                  <a:cubicBezTo>
                    <a:pt x="1239" y="4172"/>
                    <a:pt x="1598" y="3914"/>
                    <a:pt x="1978" y="365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0" name="Google Shape;1370;p24"/>
            <p:cNvSpPr/>
            <p:nvPr/>
          </p:nvSpPr>
          <p:spPr>
            <a:xfrm flipH="1">
              <a:off x="7551932" y="763512"/>
              <a:ext cx="467067" cy="599326"/>
            </a:xfrm>
            <a:custGeom>
              <a:avLst/>
              <a:gdLst/>
              <a:ahLst/>
              <a:cxnLst/>
              <a:rect l="l" t="t" r="r" b="b"/>
              <a:pathLst>
                <a:path w="6851" h="8791" extrusionOk="0">
                  <a:moveTo>
                    <a:pt x="1977" y="3655"/>
                  </a:moveTo>
                  <a:lnTo>
                    <a:pt x="1977" y="3655"/>
                  </a:lnTo>
                  <a:cubicBezTo>
                    <a:pt x="1996" y="3674"/>
                    <a:pt x="1996" y="3674"/>
                    <a:pt x="2017" y="3696"/>
                  </a:cubicBezTo>
                  <a:cubicBezTo>
                    <a:pt x="2196" y="3875"/>
                    <a:pt x="2475" y="3855"/>
                    <a:pt x="2656" y="3675"/>
                  </a:cubicBezTo>
                  <a:cubicBezTo>
                    <a:pt x="2775" y="3554"/>
                    <a:pt x="2895" y="3295"/>
                    <a:pt x="2815" y="3116"/>
                  </a:cubicBezTo>
                  <a:lnTo>
                    <a:pt x="2835" y="3116"/>
                  </a:lnTo>
                  <a:cubicBezTo>
                    <a:pt x="3514" y="2676"/>
                    <a:pt x="4233" y="2218"/>
                    <a:pt x="4793" y="1638"/>
                  </a:cubicBezTo>
                  <a:cubicBezTo>
                    <a:pt x="5093" y="1337"/>
                    <a:pt x="5353" y="1018"/>
                    <a:pt x="5554" y="658"/>
                  </a:cubicBezTo>
                  <a:cubicBezTo>
                    <a:pt x="5653" y="479"/>
                    <a:pt x="5733" y="280"/>
                    <a:pt x="5813" y="80"/>
                  </a:cubicBezTo>
                  <a:cubicBezTo>
                    <a:pt x="5813" y="60"/>
                    <a:pt x="5833" y="20"/>
                    <a:pt x="5833" y="0"/>
                  </a:cubicBezTo>
                  <a:cubicBezTo>
                    <a:pt x="5913" y="60"/>
                    <a:pt x="6012" y="120"/>
                    <a:pt x="6092" y="179"/>
                  </a:cubicBezTo>
                  <a:lnTo>
                    <a:pt x="6392" y="479"/>
                  </a:lnTo>
                  <a:cubicBezTo>
                    <a:pt x="6451" y="519"/>
                    <a:pt x="6491" y="579"/>
                    <a:pt x="6531" y="639"/>
                  </a:cubicBezTo>
                  <a:cubicBezTo>
                    <a:pt x="6651" y="778"/>
                    <a:pt x="6771" y="938"/>
                    <a:pt x="6851" y="1098"/>
                  </a:cubicBezTo>
                  <a:cubicBezTo>
                    <a:pt x="6030" y="1797"/>
                    <a:pt x="4693" y="2796"/>
                    <a:pt x="3235" y="3436"/>
                  </a:cubicBezTo>
                  <a:cubicBezTo>
                    <a:pt x="1136" y="4375"/>
                    <a:pt x="1597" y="7871"/>
                    <a:pt x="4514" y="8771"/>
                  </a:cubicBezTo>
                  <a:lnTo>
                    <a:pt x="4434" y="8790"/>
                  </a:lnTo>
                  <a:cubicBezTo>
                    <a:pt x="4295" y="8771"/>
                    <a:pt x="4135" y="8771"/>
                    <a:pt x="3995" y="8751"/>
                  </a:cubicBezTo>
                  <a:cubicBezTo>
                    <a:pt x="3776" y="8731"/>
                    <a:pt x="3576" y="8671"/>
                    <a:pt x="3356" y="8631"/>
                  </a:cubicBezTo>
                  <a:cubicBezTo>
                    <a:pt x="2957" y="8511"/>
                    <a:pt x="2558" y="8372"/>
                    <a:pt x="2178" y="8172"/>
                  </a:cubicBezTo>
                  <a:cubicBezTo>
                    <a:pt x="1498" y="7832"/>
                    <a:pt x="919" y="7312"/>
                    <a:pt x="500" y="6674"/>
                  </a:cubicBezTo>
                  <a:cubicBezTo>
                    <a:pt x="400" y="6495"/>
                    <a:pt x="300" y="6313"/>
                    <a:pt x="200" y="6133"/>
                  </a:cubicBezTo>
                  <a:cubicBezTo>
                    <a:pt x="160" y="6053"/>
                    <a:pt x="120" y="5954"/>
                    <a:pt x="101" y="5854"/>
                  </a:cubicBezTo>
                  <a:cubicBezTo>
                    <a:pt x="80" y="5813"/>
                    <a:pt x="60" y="5753"/>
                    <a:pt x="40" y="5693"/>
                  </a:cubicBezTo>
                  <a:lnTo>
                    <a:pt x="0" y="5653"/>
                  </a:lnTo>
                  <a:cubicBezTo>
                    <a:pt x="240" y="5214"/>
                    <a:pt x="541" y="4813"/>
                    <a:pt x="900" y="4494"/>
                  </a:cubicBezTo>
                  <a:cubicBezTo>
                    <a:pt x="1238" y="4172"/>
                    <a:pt x="1597" y="3914"/>
                    <a:pt x="1977" y="365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1" name="Google Shape;1371;p24"/>
            <p:cNvSpPr/>
            <p:nvPr/>
          </p:nvSpPr>
          <p:spPr>
            <a:xfrm flipH="1">
              <a:off x="6801250" y="1780969"/>
              <a:ext cx="661979" cy="424935"/>
            </a:xfrm>
            <a:custGeom>
              <a:avLst/>
              <a:gdLst/>
              <a:ahLst/>
              <a:cxnLst/>
              <a:rect l="l" t="t" r="r" b="b"/>
              <a:pathLst>
                <a:path w="9710" h="6233" extrusionOk="0">
                  <a:moveTo>
                    <a:pt x="877" y="2058"/>
                  </a:moveTo>
                  <a:lnTo>
                    <a:pt x="877" y="2058"/>
                  </a:lnTo>
                  <a:cubicBezTo>
                    <a:pt x="1057" y="1778"/>
                    <a:pt x="1278" y="1539"/>
                    <a:pt x="1536" y="1319"/>
                  </a:cubicBezTo>
                  <a:cubicBezTo>
                    <a:pt x="1837" y="1020"/>
                    <a:pt x="2197" y="800"/>
                    <a:pt x="2575" y="618"/>
                  </a:cubicBezTo>
                  <a:cubicBezTo>
                    <a:pt x="2755" y="539"/>
                    <a:pt x="2976" y="459"/>
                    <a:pt x="3196" y="399"/>
                  </a:cubicBezTo>
                  <a:cubicBezTo>
                    <a:pt x="3435" y="339"/>
                    <a:pt x="3694" y="259"/>
                    <a:pt x="3934" y="219"/>
                  </a:cubicBezTo>
                  <a:cubicBezTo>
                    <a:pt x="4934" y="0"/>
                    <a:pt x="6053" y="80"/>
                    <a:pt x="6950" y="578"/>
                  </a:cubicBezTo>
                  <a:cubicBezTo>
                    <a:pt x="7210" y="720"/>
                    <a:pt x="7450" y="920"/>
                    <a:pt x="7649" y="1140"/>
                  </a:cubicBezTo>
                  <a:cubicBezTo>
                    <a:pt x="7871" y="1359"/>
                    <a:pt x="8050" y="1599"/>
                    <a:pt x="8249" y="1819"/>
                  </a:cubicBezTo>
                  <a:cubicBezTo>
                    <a:pt x="8388" y="1998"/>
                    <a:pt x="8570" y="2180"/>
                    <a:pt x="8790" y="2318"/>
                  </a:cubicBezTo>
                  <a:lnTo>
                    <a:pt x="8790" y="2338"/>
                  </a:lnTo>
                  <a:cubicBezTo>
                    <a:pt x="8889" y="2498"/>
                    <a:pt x="9109" y="2557"/>
                    <a:pt x="9269" y="2578"/>
                  </a:cubicBezTo>
                  <a:cubicBezTo>
                    <a:pt x="9368" y="2578"/>
                    <a:pt x="9470" y="2597"/>
                    <a:pt x="9550" y="2578"/>
                  </a:cubicBezTo>
                  <a:cubicBezTo>
                    <a:pt x="9610" y="2578"/>
                    <a:pt x="9650" y="2578"/>
                    <a:pt x="9709" y="2557"/>
                  </a:cubicBezTo>
                  <a:cubicBezTo>
                    <a:pt x="9530" y="2658"/>
                    <a:pt x="9331" y="2698"/>
                    <a:pt x="9109" y="2717"/>
                  </a:cubicBezTo>
                  <a:cubicBezTo>
                    <a:pt x="8690" y="2757"/>
                    <a:pt x="8289" y="2677"/>
                    <a:pt x="7930" y="2438"/>
                  </a:cubicBezTo>
                  <a:cubicBezTo>
                    <a:pt x="7531" y="2179"/>
                    <a:pt x="7230" y="1779"/>
                    <a:pt x="6891" y="1438"/>
                  </a:cubicBezTo>
                  <a:cubicBezTo>
                    <a:pt x="6532" y="1118"/>
                    <a:pt x="6131" y="878"/>
                    <a:pt x="5693" y="719"/>
                  </a:cubicBezTo>
                  <a:cubicBezTo>
                    <a:pt x="4794" y="419"/>
                    <a:pt x="3794" y="518"/>
                    <a:pt x="2936" y="938"/>
                  </a:cubicBezTo>
                  <a:cubicBezTo>
                    <a:pt x="2176" y="1318"/>
                    <a:pt x="1537" y="1956"/>
                    <a:pt x="1119" y="2696"/>
                  </a:cubicBezTo>
                  <a:cubicBezTo>
                    <a:pt x="1098" y="2736"/>
                    <a:pt x="1079" y="2796"/>
                    <a:pt x="1039" y="2836"/>
                  </a:cubicBezTo>
                  <a:cubicBezTo>
                    <a:pt x="978" y="2976"/>
                    <a:pt x="919" y="3096"/>
                    <a:pt x="859" y="3235"/>
                  </a:cubicBezTo>
                  <a:cubicBezTo>
                    <a:pt x="480" y="4135"/>
                    <a:pt x="360" y="5152"/>
                    <a:pt x="480" y="6112"/>
                  </a:cubicBezTo>
                  <a:cubicBezTo>
                    <a:pt x="380" y="6132"/>
                    <a:pt x="260" y="6172"/>
                    <a:pt x="180" y="6232"/>
                  </a:cubicBezTo>
                  <a:cubicBezTo>
                    <a:pt x="60" y="5753"/>
                    <a:pt x="1" y="5272"/>
                    <a:pt x="1" y="4773"/>
                  </a:cubicBezTo>
                  <a:cubicBezTo>
                    <a:pt x="1" y="4314"/>
                    <a:pt x="81" y="3873"/>
                    <a:pt x="201" y="3434"/>
                  </a:cubicBezTo>
                  <a:cubicBezTo>
                    <a:pt x="301" y="3115"/>
                    <a:pt x="421" y="2814"/>
                    <a:pt x="580" y="2515"/>
                  </a:cubicBezTo>
                  <a:cubicBezTo>
                    <a:pt x="677" y="2357"/>
                    <a:pt x="778" y="2197"/>
                    <a:pt x="877" y="2058"/>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2" name="Google Shape;1372;p24"/>
            <p:cNvSpPr/>
            <p:nvPr/>
          </p:nvSpPr>
          <p:spPr>
            <a:xfrm flipH="1">
              <a:off x="6809423" y="2113054"/>
              <a:ext cx="59994" cy="96877"/>
            </a:xfrm>
            <a:custGeom>
              <a:avLst/>
              <a:gdLst/>
              <a:ahLst/>
              <a:cxnLst/>
              <a:rect l="l" t="t" r="r" b="b"/>
              <a:pathLst>
                <a:path w="880" h="1421" extrusionOk="0">
                  <a:moveTo>
                    <a:pt x="581" y="44"/>
                  </a:moveTo>
                  <a:lnTo>
                    <a:pt x="581" y="44"/>
                  </a:lnTo>
                  <a:lnTo>
                    <a:pt x="680" y="143"/>
                  </a:lnTo>
                  <a:cubicBezTo>
                    <a:pt x="720" y="203"/>
                    <a:pt x="780" y="264"/>
                    <a:pt x="800" y="323"/>
                  </a:cubicBezTo>
                  <a:cubicBezTo>
                    <a:pt x="879" y="462"/>
                    <a:pt x="879" y="622"/>
                    <a:pt x="840" y="762"/>
                  </a:cubicBezTo>
                  <a:cubicBezTo>
                    <a:pt x="800" y="941"/>
                    <a:pt x="700" y="1082"/>
                    <a:pt x="579" y="1181"/>
                  </a:cubicBezTo>
                  <a:cubicBezTo>
                    <a:pt x="520" y="1241"/>
                    <a:pt x="440" y="1281"/>
                    <a:pt x="359" y="1321"/>
                  </a:cubicBezTo>
                  <a:cubicBezTo>
                    <a:pt x="299" y="1361"/>
                    <a:pt x="219" y="1381"/>
                    <a:pt x="160" y="1420"/>
                  </a:cubicBezTo>
                  <a:lnTo>
                    <a:pt x="160" y="1381"/>
                  </a:lnTo>
                  <a:cubicBezTo>
                    <a:pt x="80" y="1162"/>
                    <a:pt x="19" y="940"/>
                    <a:pt x="0" y="701"/>
                  </a:cubicBezTo>
                  <a:lnTo>
                    <a:pt x="0" y="661"/>
                  </a:lnTo>
                  <a:cubicBezTo>
                    <a:pt x="80" y="621"/>
                    <a:pt x="139" y="541"/>
                    <a:pt x="219" y="501"/>
                  </a:cubicBezTo>
                  <a:cubicBezTo>
                    <a:pt x="319" y="461"/>
                    <a:pt x="419" y="461"/>
                    <a:pt x="499" y="501"/>
                  </a:cubicBezTo>
                  <a:cubicBezTo>
                    <a:pt x="599" y="541"/>
                    <a:pt x="679" y="421"/>
                    <a:pt x="599" y="361"/>
                  </a:cubicBezTo>
                  <a:cubicBezTo>
                    <a:pt x="459" y="280"/>
                    <a:pt x="319" y="262"/>
                    <a:pt x="179" y="302"/>
                  </a:cubicBezTo>
                  <a:cubicBezTo>
                    <a:pt x="120" y="302"/>
                    <a:pt x="59" y="321"/>
                    <a:pt x="19" y="361"/>
                  </a:cubicBezTo>
                  <a:cubicBezTo>
                    <a:pt x="19" y="321"/>
                    <a:pt x="19" y="262"/>
                    <a:pt x="40" y="221"/>
                  </a:cubicBezTo>
                  <a:cubicBezTo>
                    <a:pt x="219" y="160"/>
                    <a:pt x="399" y="80"/>
                    <a:pt x="559" y="0"/>
                  </a:cubicBezTo>
                  <a:lnTo>
                    <a:pt x="559" y="0"/>
                  </a:lnTo>
                  <a:cubicBezTo>
                    <a:pt x="559" y="23"/>
                    <a:pt x="581" y="44"/>
                    <a:pt x="581" y="4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3" name="Google Shape;1373;p24"/>
            <p:cNvSpPr/>
            <p:nvPr/>
          </p:nvSpPr>
          <p:spPr>
            <a:xfrm flipH="1">
              <a:off x="6870788" y="2047946"/>
              <a:ext cx="593804" cy="419617"/>
            </a:xfrm>
            <a:custGeom>
              <a:avLst/>
              <a:gdLst/>
              <a:ahLst/>
              <a:cxnLst/>
              <a:rect l="l" t="t" r="r" b="b"/>
              <a:pathLst>
                <a:path w="8710" h="6155" extrusionOk="0">
                  <a:moveTo>
                    <a:pt x="8390" y="4336"/>
                  </a:moveTo>
                  <a:lnTo>
                    <a:pt x="8390" y="4336"/>
                  </a:lnTo>
                  <a:cubicBezTo>
                    <a:pt x="8171" y="4655"/>
                    <a:pt x="7911" y="4914"/>
                    <a:pt x="7631" y="5156"/>
                  </a:cubicBezTo>
                  <a:cubicBezTo>
                    <a:pt x="6890" y="5774"/>
                    <a:pt x="5972" y="6133"/>
                    <a:pt x="5034" y="6154"/>
                  </a:cubicBezTo>
                  <a:cubicBezTo>
                    <a:pt x="4893" y="6154"/>
                    <a:pt x="4754" y="6133"/>
                    <a:pt x="4614" y="6114"/>
                  </a:cubicBezTo>
                  <a:cubicBezTo>
                    <a:pt x="4515" y="6114"/>
                    <a:pt x="4395" y="6094"/>
                    <a:pt x="4275" y="6073"/>
                  </a:cubicBezTo>
                  <a:cubicBezTo>
                    <a:pt x="4255" y="6054"/>
                    <a:pt x="4215" y="6054"/>
                    <a:pt x="4195" y="6054"/>
                  </a:cubicBezTo>
                  <a:cubicBezTo>
                    <a:pt x="3996" y="5993"/>
                    <a:pt x="3814" y="5934"/>
                    <a:pt x="3656" y="5873"/>
                  </a:cubicBezTo>
                  <a:cubicBezTo>
                    <a:pt x="3597" y="5834"/>
                    <a:pt x="3536" y="5814"/>
                    <a:pt x="3496" y="5794"/>
                  </a:cubicBezTo>
                  <a:cubicBezTo>
                    <a:pt x="3416" y="5754"/>
                    <a:pt x="3337" y="5713"/>
                    <a:pt x="3257" y="5673"/>
                  </a:cubicBezTo>
                  <a:cubicBezTo>
                    <a:pt x="3217" y="5653"/>
                    <a:pt x="3177" y="5633"/>
                    <a:pt x="3137" y="5593"/>
                  </a:cubicBezTo>
                  <a:cubicBezTo>
                    <a:pt x="3097" y="5573"/>
                    <a:pt x="3078" y="5553"/>
                    <a:pt x="3038" y="5513"/>
                  </a:cubicBezTo>
                  <a:lnTo>
                    <a:pt x="2918" y="5454"/>
                  </a:lnTo>
                  <a:cubicBezTo>
                    <a:pt x="2838" y="5393"/>
                    <a:pt x="2758" y="5313"/>
                    <a:pt x="2678" y="5254"/>
                  </a:cubicBezTo>
                  <a:cubicBezTo>
                    <a:pt x="2678" y="5234"/>
                    <a:pt x="2658" y="5234"/>
                    <a:pt x="2639" y="5214"/>
                  </a:cubicBezTo>
                  <a:cubicBezTo>
                    <a:pt x="2516" y="5094"/>
                    <a:pt x="2378" y="4974"/>
                    <a:pt x="2277" y="4833"/>
                  </a:cubicBezTo>
                  <a:cubicBezTo>
                    <a:pt x="2178" y="4714"/>
                    <a:pt x="2098" y="4594"/>
                    <a:pt x="1998" y="4495"/>
                  </a:cubicBezTo>
                  <a:cubicBezTo>
                    <a:pt x="1978" y="4453"/>
                    <a:pt x="1958" y="4394"/>
                    <a:pt x="1878" y="4375"/>
                  </a:cubicBezTo>
                  <a:lnTo>
                    <a:pt x="1878" y="4375"/>
                  </a:lnTo>
                  <a:cubicBezTo>
                    <a:pt x="1838" y="4354"/>
                    <a:pt x="1817" y="4354"/>
                    <a:pt x="1779" y="4354"/>
                  </a:cubicBezTo>
                  <a:cubicBezTo>
                    <a:pt x="1638" y="4334"/>
                    <a:pt x="1499" y="4334"/>
                    <a:pt x="1339" y="4295"/>
                  </a:cubicBezTo>
                  <a:cubicBezTo>
                    <a:pt x="1180" y="4274"/>
                    <a:pt x="1000" y="4215"/>
                    <a:pt x="840" y="4154"/>
                  </a:cubicBezTo>
                  <a:cubicBezTo>
                    <a:pt x="701" y="4093"/>
                    <a:pt x="560" y="4013"/>
                    <a:pt x="421" y="3933"/>
                  </a:cubicBezTo>
                  <a:cubicBezTo>
                    <a:pt x="381" y="3893"/>
                    <a:pt x="341" y="3874"/>
                    <a:pt x="300" y="3834"/>
                  </a:cubicBezTo>
                  <a:cubicBezTo>
                    <a:pt x="221" y="3754"/>
                    <a:pt x="141" y="3654"/>
                    <a:pt x="80" y="3555"/>
                  </a:cubicBezTo>
                  <a:cubicBezTo>
                    <a:pt x="0" y="3414"/>
                    <a:pt x="0" y="3255"/>
                    <a:pt x="40" y="3095"/>
                  </a:cubicBezTo>
                  <a:cubicBezTo>
                    <a:pt x="61" y="3036"/>
                    <a:pt x="101" y="2956"/>
                    <a:pt x="160" y="2896"/>
                  </a:cubicBezTo>
                  <a:lnTo>
                    <a:pt x="221" y="2836"/>
                  </a:lnTo>
                  <a:cubicBezTo>
                    <a:pt x="441" y="2596"/>
                    <a:pt x="781" y="2556"/>
                    <a:pt x="1079" y="2655"/>
                  </a:cubicBezTo>
                  <a:cubicBezTo>
                    <a:pt x="1260" y="2696"/>
                    <a:pt x="1419" y="2796"/>
                    <a:pt x="1579" y="2896"/>
                  </a:cubicBezTo>
                  <a:cubicBezTo>
                    <a:pt x="1739" y="2996"/>
                    <a:pt x="1838" y="3175"/>
                    <a:pt x="1998" y="3255"/>
                  </a:cubicBezTo>
                  <a:cubicBezTo>
                    <a:pt x="2058" y="3295"/>
                    <a:pt x="2117" y="3255"/>
                    <a:pt x="2117" y="3195"/>
                  </a:cubicBezTo>
                  <a:cubicBezTo>
                    <a:pt x="2117" y="3156"/>
                    <a:pt x="2117" y="3116"/>
                    <a:pt x="2098" y="3076"/>
                  </a:cubicBezTo>
                  <a:cubicBezTo>
                    <a:pt x="2117" y="3055"/>
                    <a:pt x="2138" y="3036"/>
                    <a:pt x="2138" y="2996"/>
                  </a:cubicBezTo>
                  <a:cubicBezTo>
                    <a:pt x="2138" y="2996"/>
                    <a:pt x="2117" y="3055"/>
                    <a:pt x="2138" y="2996"/>
                  </a:cubicBezTo>
                  <a:lnTo>
                    <a:pt x="2138" y="2975"/>
                  </a:lnTo>
                  <a:cubicBezTo>
                    <a:pt x="2157" y="2935"/>
                    <a:pt x="2138" y="2896"/>
                    <a:pt x="2138" y="2876"/>
                  </a:cubicBezTo>
                  <a:cubicBezTo>
                    <a:pt x="2138" y="2796"/>
                    <a:pt x="2117" y="2736"/>
                    <a:pt x="2098" y="2655"/>
                  </a:cubicBezTo>
                  <a:cubicBezTo>
                    <a:pt x="2077" y="2556"/>
                    <a:pt x="2077" y="2436"/>
                    <a:pt x="2098" y="2316"/>
                  </a:cubicBezTo>
                  <a:cubicBezTo>
                    <a:pt x="2098" y="2296"/>
                    <a:pt x="2117" y="2276"/>
                    <a:pt x="2117" y="2256"/>
                  </a:cubicBezTo>
                  <a:cubicBezTo>
                    <a:pt x="2138" y="2196"/>
                    <a:pt x="2157" y="2136"/>
                    <a:pt x="2178" y="2096"/>
                  </a:cubicBezTo>
                  <a:cubicBezTo>
                    <a:pt x="2197" y="2056"/>
                    <a:pt x="2218" y="2016"/>
                    <a:pt x="2237" y="1997"/>
                  </a:cubicBezTo>
                  <a:cubicBezTo>
                    <a:pt x="2258" y="1957"/>
                    <a:pt x="2277" y="1935"/>
                    <a:pt x="2297" y="1917"/>
                  </a:cubicBezTo>
                  <a:lnTo>
                    <a:pt x="2337" y="1877"/>
                  </a:lnTo>
                  <a:lnTo>
                    <a:pt x="2417" y="1797"/>
                  </a:lnTo>
                  <a:cubicBezTo>
                    <a:pt x="2437" y="1777"/>
                    <a:pt x="2457" y="1757"/>
                    <a:pt x="2497" y="1737"/>
                  </a:cubicBezTo>
                  <a:cubicBezTo>
                    <a:pt x="2698" y="1598"/>
                    <a:pt x="2896" y="1478"/>
                    <a:pt x="3097" y="1298"/>
                  </a:cubicBezTo>
                  <a:cubicBezTo>
                    <a:pt x="3197" y="1236"/>
                    <a:pt x="3318" y="1119"/>
                    <a:pt x="3378" y="1039"/>
                  </a:cubicBezTo>
                  <a:cubicBezTo>
                    <a:pt x="3518" y="898"/>
                    <a:pt x="3638" y="759"/>
                    <a:pt x="3737" y="579"/>
                  </a:cubicBezTo>
                  <a:cubicBezTo>
                    <a:pt x="3837" y="400"/>
                    <a:pt x="3897" y="198"/>
                    <a:pt x="3917" y="1"/>
                  </a:cubicBezTo>
                  <a:cubicBezTo>
                    <a:pt x="4376" y="679"/>
                    <a:pt x="5315" y="1000"/>
                    <a:pt x="6075" y="1178"/>
                  </a:cubicBezTo>
                  <a:cubicBezTo>
                    <a:pt x="6894" y="1358"/>
                    <a:pt x="7754" y="1439"/>
                    <a:pt x="8573" y="1219"/>
                  </a:cubicBezTo>
                  <a:cubicBezTo>
                    <a:pt x="8452" y="1458"/>
                    <a:pt x="8452" y="1718"/>
                    <a:pt x="8452" y="1999"/>
                  </a:cubicBezTo>
                  <a:cubicBezTo>
                    <a:pt x="8472" y="2419"/>
                    <a:pt x="8632" y="2818"/>
                    <a:pt x="8673" y="3258"/>
                  </a:cubicBezTo>
                  <a:cubicBezTo>
                    <a:pt x="8710" y="3656"/>
                    <a:pt x="8610" y="4016"/>
                    <a:pt x="8390" y="433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4" name="Google Shape;1374;p24"/>
            <p:cNvSpPr/>
            <p:nvPr/>
          </p:nvSpPr>
          <p:spPr>
            <a:xfrm flipH="1">
              <a:off x="6963435" y="2480931"/>
              <a:ext cx="235681" cy="115897"/>
            </a:xfrm>
            <a:custGeom>
              <a:avLst/>
              <a:gdLst/>
              <a:ahLst/>
              <a:cxnLst/>
              <a:rect l="l" t="t" r="r" b="b"/>
              <a:pathLst>
                <a:path w="3457" h="1700" extrusionOk="0">
                  <a:moveTo>
                    <a:pt x="2717" y="242"/>
                  </a:moveTo>
                  <a:lnTo>
                    <a:pt x="2717" y="242"/>
                  </a:lnTo>
                  <a:cubicBezTo>
                    <a:pt x="2817" y="381"/>
                    <a:pt x="2977" y="522"/>
                    <a:pt x="3137" y="601"/>
                  </a:cubicBezTo>
                  <a:cubicBezTo>
                    <a:pt x="3236" y="641"/>
                    <a:pt x="3356" y="681"/>
                    <a:pt x="3456" y="701"/>
                  </a:cubicBezTo>
                  <a:cubicBezTo>
                    <a:pt x="3436" y="780"/>
                    <a:pt x="3416" y="841"/>
                    <a:pt x="3376" y="901"/>
                  </a:cubicBezTo>
                  <a:cubicBezTo>
                    <a:pt x="3336" y="1021"/>
                    <a:pt x="3256" y="1121"/>
                    <a:pt x="3174" y="1221"/>
                  </a:cubicBezTo>
                  <a:cubicBezTo>
                    <a:pt x="3015" y="1420"/>
                    <a:pt x="2815" y="1580"/>
                    <a:pt x="2576" y="1640"/>
                  </a:cubicBezTo>
                  <a:cubicBezTo>
                    <a:pt x="2296" y="1700"/>
                    <a:pt x="1997" y="1640"/>
                    <a:pt x="1717" y="1600"/>
                  </a:cubicBezTo>
                  <a:cubicBezTo>
                    <a:pt x="1576" y="1579"/>
                    <a:pt x="1417" y="1561"/>
                    <a:pt x="1257" y="1520"/>
                  </a:cubicBezTo>
                  <a:cubicBezTo>
                    <a:pt x="1198" y="1520"/>
                    <a:pt x="1137" y="1499"/>
                    <a:pt x="1078" y="1499"/>
                  </a:cubicBezTo>
                  <a:cubicBezTo>
                    <a:pt x="1018" y="1480"/>
                    <a:pt x="938" y="1459"/>
                    <a:pt x="858" y="1440"/>
                  </a:cubicBezTo>
                  <a:lnTo>
                    <a:pt x="858" y="1440"/>
                  </a:lnTo>
                  <a:lnTo>
                    <a:pt x="858" y="1419"/>
                  </a:lnTo>
                  <a:lnTo>
                    <a:pt x="858" y="1440"/>
                  </a:lnTo>
                  <a:cubicBezTo>
                    <a:pt x="719" y="1400"/>
                    <a:pt x="578" y="1339"/>
                    <a:pt x="439" y="1299"/>
                  </a:cubicBezTo>
                  <a:cubicBezTo>
                    <a:pt x="280" y="1220"/>
                    <a:pt x="160" y="1140"/>
                    <a:pt x="0" y="1080"/>
                  </a:cubicBezTo>
                  <a:lnTo>
                    <a:pt x="0" y="1080"/>
                  </a:lnTo>
                  <a:cubicBezTo>
                    <a:pt x="40" y="1039"/>
                    <a:pt x="80" y="1001"/>
                    <a:pt x="139" y="961"/>
                  </a:cubicBezTo>
                  <a:cubicBezTo>
                    <a:pt x="160" y="940"/>
                    <a:pt x="179" y="920"/>
                    <a:pt x="201" y="900"/>
                  </a:cubicBezTo>
                  <a:cubicBezTo>
                    <a:pt x="281" y="860"/>
                    <a:pt x="361" y="801"/>
                    <a:pt x="420" y="719"/>
                  </a:cubicBezTo>
                  <a:lnTo>
                    <a:pt x="440" y="699"/>
                  </a:lnTo>
                  <a:cubicBezTo>
                    <a:pt x="500" y="679"/>
                    <a:pt x="540" y="660"/>
                    <a:pt x="560" y="599"/>
                  </a:cubicBezTo>
                  <a:cubicBezTo>
                    <a:pt x="620" y="479"/>
                    <a:pt x="659" y="360"/>
                    <a:pt x="659" y="240"/>
                  </a:cubicBezTo>
                  <a:cubicBezTo>
                    <a:pt x="720" y="240"/>
                    <a:pt x="779" y="260"/>
                    <a:pt x="840" y="260"/>
                  </a:cubicBezTo>
                  <a:lnTo>
                    <a:pt x="1240" y="260"/>
                  </a:lnTo>
                  <a:lnTo>
                    <a:pt x="1460" y="260"/>
                  </a:lnTo>
                  <a:cubicBezTo>
                    <a:pt x="1839" y="220"/>
                    <a:pt x="2238" y="141"/>
                    <a:pt x="2598" y="0"/>
                  </a:cubicBezTo>
                  <a:cubicBezTo>
                    <a:pt x="2619" y="84"/>
                    <a:pt x="2658" y="182"/>
                    <a:pt x="2717" y="242"/>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5" name="Google Shape;1375;p24"/>
            <p:cNvSpPr/>
            <p:nvPr/>
          </p:nvSpPr>
          <p:spPr>
            <a:xfrm flipH="1">
              <a:off x="7185413" y="2480931"/>
              <a:ext cx="34156" cy="36883"/>
            </a:xfrm>
            <a:custGeom>
              <a:avLst/>
              <a:gdLst/>
              <a:ahLst/>
              <a:cxnLst/>
              <a:rect l="l" t="t" r="r" b="b"/>
              <a:pathLst>
                <a:path w="501" h="541" extrusionOk="0">
                  <a:moveTo>
                    <a:pt x="479" y="262"/>
                  </a:moveTo>
                  <a:lnTo>
                    <a:pt x="479" y="262"/>
                  </a:lnTo>
                  <a:cubicBezTo>
                    <a:pt x="479" y="301"/>
                    <a:pt x="460" y="381"/>
                    <a:pt x="439" y="442"/>
                  </a:cubicBezTo>
                  <a:cubicBezTo>
                    <a:pt x="399" y="461"/>
                    <a:pt x="340" y="501"/>
                    <a:pt x="300" y="541"/>
                  </a:cubicBezTo>
                  <a:cubicBezTo>
                    <a:pt x="260" y="522"/>
                    <a:pt x="220" y="501"/>
                    <a:pt x="200" y="482"/>
                  </a:cubicBezTo>
                  <a:cubicBezTo>
                    <a:pt x="101" y="402"/>
                    <a:pt x="80" y="282"/>
                    <a:pt x="40" y="162"/>
                  </a:cubicBezTo>
                  <a:cubicBezTo>
                    <a:pt x="40" y="101"/>
                    <a:pt x="21" y="61"/>
                    <a:pt x="0" y="0"/>
                  </a:cubicBezTo>
                  <a:cubicBezTo>
                    <a:pt x="180" y="61"/>
                    <a:pt x="340" y="122"/>
                    <a:pt x="501" y="162"/>
                  </a:cubicBezTo>
                  <a:cubicBezTo>
                    <a:pt x="501" y="182"/>
                    <a:pt x="501" y="223"/>
                    <a:pt x="479" y="262"/>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6" name="Google Shape;1376;p24"/>
            <p:cNvSpPr/>
            <p:nvPr/>
          </p:nvSpPr>
          <p:spPr>
            <a:xfrm flipH="1">
              <a:off x="7220865" y="2453865"/>
              <a:ext cx="114602" cy="118624"/>
            </a:xfrm>
            <a:custGeom>
              <a:avLst/>
              <a:gdLst/>
              <a:ahLst/>
              <a:cxnLst/>
              <a:rect l="l" t="t" r="r" b="b"/>
              <a:pathLst>
                <a:path w="1681" h="1740" extrusionOk="0">
                  <a:moveTo>
                    <a:pt x="1242" y="179"/>
                  </a:moveTo>
                  <a:lnTo>
                    <a:pt x="1242" y="179"/>
                  </a:lnTo>
                  <a:cubicBezTo>
                    <a:pt x="1261" y="200"/>
                    <a:pt x="1282" y="219"/>
                    <a:pt x="1322" y="219"/>
                  </a:cubicBezTo>
                  <a:lnTo>
                    <a:pt x="1322" y="280"/>
                  </a:lnTo>
                  <a:cubicBezTo>
                    <a:pt x="1362" y="580"/>
                    <a:pt x="1401" y="939"/>
                    <a:pt x="1641" y="1159"/>
                  </a:cubicBezTo>
                  <a:lnTo>
                    <a:pt x="1681" y="1199"/>
                  </a:lnTo>
                  <a:cubicBezTo>
                    <a:pt x="1601" y="1261"/>
                    <a:pt x="1521" y="1320"/>
                    <a:pt x="1421" y="1400"/>
                  </a:cubicBezTo>
                  <a:cubicBezTo>
                    <a:pt x="1279" y="1500"/>
                    <a:pt x="1140" y="1620"/>
                    <a:pt x="1021" y="1740"/>
                  </a:cubicBezTo>
                  <a:cubicBezTo>
                    <a:pt x="840" y="1580"/>
                    <a:pt x="661" y="1440"/>
                    <a:pt x="500" y="1261"/>
                  </a:cubicBezTo>
                  <a:cubicBezTo>
                    <a:pt x="341" y="1099"/>
                    <a:pt x="200" y="920"/>
                    <a:pt x="121" y="700"/>
                  </a:cubicBezTo>
                  <a:cubicBezTo>
                    <a:pt x="61" y="600"/>
                    <a:pt x="41" y="499"/>
                    <a:pt x="21" y="400"/>
                  </a:cubicBezTo>
                  <a:cubicBezTo>
                    <a:pt x="21" y="360"/>
                    <a:pt x="1" y="339"/>
                    <a:pt x="1" y="299"/>
                  </a:cubicBezTo>
                  <a:cubicBezTo>
                    <a:pt x="280" y="280"/>
                    <a:pt x="520" y="200"/>
                    <a:pt x="781" y="100"/>
                  </a:cubicBezTo>
                  <a:cubicBezTo>
                    <a:pt x="840" y="60"/>
                    <a:pt x="901" y="40"/>
                    <a:pt x="941" y="0"/>
                  </a:cubicBezTo>
                  <a:cubicBezTo>
                    <a:pt x="1042" y="80"/>
                    <a:pt x="1141" y="140"/>
                    <a:pt x="1242" y="179"/>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7" name="Google Shape;1377;p24"/>
            <p:cNvSpPr/>
            <p:nvPr/>
          </p:nvSpPr>
          <p:spPr>
            <a:xfrm flipH="1">
              <a:off x="6737368" y="2516519"/>
              <a:ext cx="614189" cy="820077"/>
            </a:xfrm>
            <a:custGeom>
              <a:avLst/>
              <a:gdLst/>
              <a:ahLst/>
              <a:cxnLst/>
              <a:rect l="l" t="t" r="r" b="b"/>
              <a:pathLst>
                <a:path w="9009" h="12029" extrusionOk="0">
                  <a:moveTo>
                    <a:pt x="6952" y="100"/>
                  </a:moveTo>
                  <a:lnTo>
                    <a:pt x="6952" y="100"/>
                  </a:lnTo>
                  <a:cubicBezTo>
                    <a:pt x="7091" y="81"/>
                    <a:pt x="7251" y="60"/>
                    <a:pt x="7391" y="41"/>
                  </a:cubicBezTo>
                  <a:cubicBezTo>
                    <a:pt x="7491" y="41"/>
                    <a:pt x="7610" y="20"/>
                    <a:pt x="7712" y="1"/>
                  </a:cubicBezTo>
                  <a:cubicBezTo>
                    <a:pt x="7832" y="160"/>
                    <a:pt x="7972" y="342"/>
                    <a:pt x="8111" y="521"/>
                  </a:cubicBezTo>
                  <a:cubicBezTo>
                    <a:pt x="8271" y="741"/>
                    <a:pt x="8410" y="980"/>
                    <a:pt x="8530" y="1221"/>
                  </a:cubicBezTo>
                  <a:cubicBezTo>
                    <a:pt x="8769" y="1700"/>
                    <a:pt x="8909" y="2198"/>
                    <a:pt x="8969" y="2739"/>
                  </a:cubicBezTo>
                  <a:cubicBezTo>
                    <a:pt x="8989" y="2879"/>
                    <a:pt x="8989" y="3039"/>
                    <a:pt x="9009" y="3178"/>
                  </a:cubicBezTo>
                  <a:lnTo>
                    <a:pt x="9009" y="3418"/>
                  </a:lnTo>
                  <a:cubicBezTo>
                    <a:pt x="8929" y="3458"/>
                    <a:pt x="8849" y="3478"/>
                    <a:pt x="8769" y="3518"/>
                  </a:cubicBezTo>
                  <a:cubicBezTo>
                    <a:pt x="8670" y="3558"/>
                    <a:pt x="8570" y="3598"/>
                    <a:pt x="8450" y="3638"/>
                  </a:cubicBezTo>
                  <a:cubicBezTo>
                    <a:pt x="8271" y="3697"/>
                    <a:pt x="8091" y="3798"/>
                    <a:pt x="7912" y="3877"/>
                  </a:cubicBezTo>
                  <a:cubicBezTo>
                    <a:pt x="7891" y="3798"/>
                    <a:pt x="7872" y="3697"/>
                    <a:pt x="7832" y="3617"/>
                  </a:cubicBezTo>
                  <a:cubicBezTo>
                    <a:pt x="7752" y="3338"/>
                    <a:pt x="7631" y="3077"/>
                    <a:pt x="7532" y="2797"/>
                  </a:cubicBezTo>
                  <a:cubicBezTo>
                    <a:pt x="7472" y="2678"/>
                    <a:pt x="7433" y="2538"/>
                    <a:pt x="7372" y="2417"/>
                  </a:cubicBezTo>
                  <a:cubicBezTo>
                    <a:pt x="7292" y="2277"/>
                    <a:pt x="7212" y="2157"/>
                    <a:pt x="7153" y="2018"/>
                  </a:cubicBezTo>
                  <a:cubicBezTo>
                    <a:pt x="7093" y="1938"/>
                    <a:pt x="6953" y="1998"/>
                    <a:pt x="6973" y="2098"/>
                  </a:cubicBezTo>
                  <a:cubicBezTo>
                    <a:pt x="7053" y="2338"/>
                    <a:pt x="7093" y="2577"/>
                    <a:pt x="7172" y="2817"/>
                  </a:cubicBezTo>
                  <a:cubicBezTo>
                    <a:pt x="7252" y="3056"/>
                    <a:pt x="7313" y="3296"/>
                    <a:pt x="7393" y="3536"/>
                  </a:cubicBezTo>
                  <a:cubicBezTo>
                    <a:pt x="7532" y="3955"/>
                    <a:pt x="7632" y="4354"/>
                    <a:pt x="7753" y="4775"/>
                  </a:cubicBezTo>
                  <a:lnTo>
                    <a:pt x="7593" y="4775"/>
                  </a:lnTo>
                  <a:cubicBezTo>
                    <a:pt x="6853" y="4795"/>
                    <a:pt x="6095" y="4734"/>
                    <a:pt x="5375" y="4575"/>
                  </a:cubicBezTo>
                  <a:cubicBezTo>
                    <a:pt x="5156" y="4516"/>
                    <a:pt x="4956" y="4456"/>
                    <a:pt x="4736" y="4396"/>
                  </a:cubicBezTo>
                  <a:cubicBezTo>
                    <a:pt x="4637" y="4376"/>
                    <a:pt x="4537" y="4356"/>
                    <a:pt x="4457" y="4316"/>
                  </a:cubicBezTo>
                  <a:cubicBezTo>
                    <a:pt x="4398" y="4316"/>
                    <a:pt x="4337" y="4296"/>
                    <a:pt x="4297" y="4277"/>
                  </a:cubicBezTo>
                  <a:lnTo>
                    <a:pt x="4297" y="4176"/>
                  </a:lnTo>
                  <a:cubicBezTo>
                    <a:pt x="4297" y="4136"/>
                    <a:pt x="4278" y="4096"/>
                    <a:pt x="4238" y="4077"/>
                  </a:cubicBezTo>
                  <a:cubicBezTo>
                    <a:pt x="4238" y="4077"/>
                    <a:pt x="4217" y="4055"/>
                    <a:pt x="4198" y="4055"/>
                  </a:cubicBezTo>
                  <a:cubicBezTo>
                    <a:pt x="3998" y="3915"/>
                    <a:pt x="3777" y="3795"/>
                    <a:pt x="3578" y="3656"/>
                  </a:cubicBezTo>
                  <a:cubicBezTo>
                    <a:pt x="3378" y="3516"/>
                    <a:pt x="3178" y="3377"/>
                    <a:pt x="2978" y="3216"/>
                  </a:cubicBezTo>
                  <a:cubicBezTo>
                    <a:pt x="2957" y="3216"/>
                    <a:pt x="2917" y="3235"/>
                    <a:pt x="2938" y="3256"/>
                  </a:cubicBezTo>
                  <a:cubicBezTo>
                    <a:pt x="3077" y="3476"/>
                    <a:pt x="3238" y="3675"/>
                    <a:pt x="3418" y="3856"/>
                  </a:cubicBezTo>
                  <a:cubicBezTo>
                    <a:pt x="3557" y="3995"/>
                    <a:pt x="3697" y="4115"/>
                    <a:pt x="3857" y="4234"/>
                  </a:cubicBezTo>
                  <a:cubicBezTo>
                    <a:pt x="3757" y="4354"/>
                    <a:pt x="3677" y="4494"/>
                    <a:pt x="3617" y="4614"/>
                  </a:cubicBezTo>
                  <a:cubicBezTo>
                    <a:pt x="3477" y="4855"/>
                    <a:pt x="3357" y="5094"/>
                    <a:pt x="3278" y="5354"/>
                  </a:cubicBezTo>
                  <a:cubicBezTo>
                    <a:pt x="3178" y="5594"/>
                    <a:pt x="3118" y="5853"/>
                    <a:pt x="3077" y="6114"/>
                  </a:cubicBezTo>
                  <a:cubicBezTo>
                    <a:pt x="3057" y="6293"/>
                    <a:pt x="3037" y="6493"/>
                    <a:pt x="3037" y="6674"/>
                  </a:cubicBezTo>
                  <a:cubicBezTo>
                    <a:pt x="3018" y="6674"/>
                    <a:pt x="2997" y="6655"/>
                    <a:pt x="2957" y="6655"/>
                  </a:cubicBezTo>
                  <a:cubicBezTo>
                    <a:pt x="2818" y="6615"/>
                    <a:pt x="2658" y="6575"/>
                    <a:pt x="2499" y="6514"/>
                  </a:cubicBezTo>
                  <a:cubicBezTo>
                    <a:pt x="2297" y="6434"/>
                    <a:pt x="2097" y="6355"/>
                    <a:pt x="1919" y="6255"/>
                  </a:cubicBezTo>
                  <a:cubicBezTo>
                    <a:pt x="1820" y="6194"/>
                    <a:pt x="1740" y="6155"/>
                    <a:pt x="1639" y="6093"/>
                  </a:cubicBezTo>
                  <a:cubicBezTo>
                    <a:pt x="1618" y="6093"/>
                    <a:pt x="1599" y="6074"/>
                    <a:pt x="1578" y="6053"/>
                  </a:cubicBezTo>
                  <a:cubicBezTo>
                    <a:pt x="1080" y="5734"/>
                    <a:pt x="659" y="5295"/>
                    <a:pt x="381" y="4756"/>
                  </a:cubicBezTo>
                  <a:cubicBezTo>
                    <a:pt x="121" y="4237"/>
                    <a:pt x="1" y="3616"/>
                    <a:pt x="140" y="3037"/>
                  </a:cubicBezTo>
                  <a:cubicBezTo>
                    <a:pt x="301" y="2459"/>
                    <a:pt x="660" y="1958"/>
                    <a:pt x="1099" y="1539"/>
                  </a:cubicBezTo>
                  <a:cubicBezTo>
                    <a:pt x="1139" y="1479"/>
                    <a:pt x="1199" y="1439"/>
                    <a:pt x="1259" y="1380"/>
                  </a:cubicBezTo>
                  <a:lnTo>
                    <a:pt x="1259" y="1380"/>
                  </a:lnTo>
                  <a:cubicBezTo>
                    <a:pt x="1339" y="1300"/>
                    <a:pt x="1439" y="1220"/>
                    <a:pt x="1519" y="1159"/>
                  </a:cubicBezTo>
                  <a:lnTo>
                    <a:pt x="1538" y="1140"/>
                  </a:lnTo>
                  <a:cubicBezTo>
                    <a:pt x="1660" y="1040"/>
                    <a:pt x="1778" y="938"/>
                    <a:pt x="1900" y="839"/>
                  </a:cubicBezTo>
                  <a:cubicBezTo>
                    <a:pt x="1959" y="779"/>
                    <a:pt x="2020" y="739"/>
                    <a:pt x="2079" y="679"/>
                  </a:cubicBezTo>
                  <a:cubicBezTo>
                    <a:pt x="2079" y="699"/>
                    <a:pt x="2079" y="739"/>
                    <a:pt x="2099" y="759"/>
                  </a:cubicBezTo>
                  <a:cubicBezTo>
                    <a:pt x="2259" y="1018"/>
                    <a:pt x="2619" y="1158"/>
                    <a:pt x="2899" y="1260"/>
                  </a:cubicBezTo>
                  <a:cubicBezTo>
                    <a:pt x="2939" y="1279"/>
                    <a:pt x="2998" y="1300"/>
                    <a:pt x="3038" y="1319"/>
                  </a:cubicBezTo>
                  <a:cubicBezTo>
                    <a:pt x="3178" y="1359"/>
                    <a:pt x="3338" y="1380"/>
                    <a:pt x="3477" y="1420"/>
                  </a:cubicBezTo>
                  <a:cubicBezTo>
                    <a:pt x="3597" y="1439"/>
                    <a:pt x="3717" y="1459"/>
                    <a:pt x="3817" y="1479"/>
                  </a:cubicBezTo>
                  <a:cubicBezTo>
                    <a:pt x="4156" y="1519"/>
                    <a:pt x="4515" y="1579"/>
                    <a:pt x="4856" y="1519"/>
                  </a:cubicBezTo>
                  <a:cubicBezTo>
                    <a:pt x="5175" y="1459"/>
                    <a:pt x="5435" y="1279"/>
                    <a:pt x="5636" y="1018"/>
                  </a:cubicBezTo>
                  <a:cubicBezTo>
                    <a:pt x="5735" y="898"/>
                    <a:pt x="5815" y="739"/>
                    <a:pt x="5855" y="579"/>
                  </a:cubicBezTo>
                  <a:cubicBezTo>
                    <a:pt x="5916" y="459"/>
                    <a:pt x="5956" y="339"/>
                    <a:pt x="5975" y="220"/>
                  </a:cubicBezTo>
                  <a:lnTo>
                    <a:pt x="5975" y="220"/>
                  </a:lnTo>
                  <a:lnTo>
                    <a:pt x="6294" y="220"/>
                  </a:lnTo>
                  <a:cubicBezTo>
                    <a:pt x="6414" y="220"/>
                    <a:pt x="6534" y="220"/>
                    <a:pt x="6614" y="140"/>
                  </a:cubicBezTo>
                  <a:lnTo>
                    <a:pt x="6614" y="140"/>
                  </a:lnTo>
                  <a:cubicBezTo>
                    <a:pt x="6732" y="139"/>
                    <a:pt x="6833" y="120"/>
                    <a:pt x="6952" y="100"/>
                  </a:cubicBezTo>
                  <a:close/>
                  <a:moveTo>
                    <a:pt x="8371" y="7992"/>
                  </a:moveTo>
                  <a:lnTo>
                    <a:pt x="8371" y="7992"/>
                  </a:lnTo>
                  <a:cubicBezTo>
                    <a:pt x="8531" y="9051"/>
                    <a:pt x="8630" y="10131"/>
                    <a:pt x="8689" y="11189"/>
                  </a:cubicBezTo>
                  <a:cubicBezTo>
                    <a:pt x="8231" y="11408"/>
                    <a:pt x="7751" y="11590"/>
                    <a:pt x="7272" y="11709"/>
                  </a:cubicBezTo>
                  <a:cubicBezTo>
                    <a:pt x="6753" y="11850"/>
                    <a:pt x="6213" y="11928"/>
                    <a:pt x="5673" y="11968"/>
                  </a:cubicBezTo>
                  <a:cubicBezTo>
                    <a:pt x="4594" y="12029"/>
                    <a:pt x="3515" y="11968"/>
                    <a:pt x="2456" y="11729"/>
                  </a:cubicBezTo>
                  <a:cubicBezTo>
                    <a:pt x="2156" y="11649"/>
                    <a:pt x="1856" y="11569"/>
                    <a:pt x="1577" y="11470"/>
                  </a:cubicBezTo>
                  <a:cubicBezTo>
                    <a:pt x="1358" y="11409"/>
                    <a:pt x="1138" y="11310"/>
                    <a:pt x="898" y="11251"/>
                  </a:cubicBezTo>
                  <a:cubicBezTo>
                    <a:pt x="999" y="10293"/>
                    <a:pt x="1119" y="9333"/>
                    <a:pt x="1318" y="8373"/>
                  </a:cubicBezTo>
                  <a:cubicBezTo>
                    <a:pt x="1417" y="7915"/>
                    <a:pt x="1537" y="7454"/>
                    <a:pt x="1677" y="7015"/>
                  </a:cubicBezTo>
                  <a:cubicBezTo>
                    <a:pt x="1697" y="6895"/>
                    <a:pt x="1738" y="6775"/>
                    <a:pt x="1777" y="6656"/>
                  </a:cubicBezTo>
                  <a:cubicBezTo>
                    <a:pt x="1936" y="6736"/>
                    <a:pt x="2077" y="6795"/>
                    <a:pt x="2236" y="6855"/>
                  </a:cubicBezTo>
                  <a:cubicBezTo>
                    <a:pt x="2415" y="6935"/>
                    <a:pt x="2597" y="6994"/>
                    <a:pt x="2795" y="7034"/>
                  </a:cubicBezTo>
                  <a:cubicBezTo>
                    <a:pt x="2894" y="7054"/>
                    <a:pt x="2974" y="7074"/>
                    <a:pt x="3075" y="7095"/>
                  </a:cubicBezTo>
                  <a:cubicBezTo>
                    <a:pt x="3195" y="7114"/>
                    <a:pt x="3296" y="7095"/>
                    <a:pt x="3395" y="7095"/>
                  </a:cubicBezTo>
                  <a:cubicBezTo>
                    <a:pt x="3455" y="7114"/>
                    <a:pt x="3515" y="7074"/>
                    <a:pt x="3515" y="7013"/>
                  </a:cubicBezTo>
                  <a:cubicBezTo>
                    <a:pt x="3614" y="7034"/>
                    <a:pt x="3714" y="7054"/>
                    <a:pt x="3814" y="7074"/>
                  </a:cubicBezTo>
                  <a:cubicBezTo>
                    <a:pt x="4034" y="7095"/>
                    <a:pt x="4233" y="7135"/>
                    <a:pt x="4452" y="7154"/>
                  </a:cubicBezTo>
                  <a:cubicBezTo>
                    <a:pt x="4872" y="7194"/>
                    <a:pt x="5271" y="7215"/>
                    <a:pt x="5692" y="7234"/>
                  </a:cubicBezTo>
                  <a:cubicBezTo>
                    <a:pt x="6551" y="7234"/>
                    <a:pt x="7389" y="7135"/>
                    <a:pt x="8209" y="6973"/>
                  </a:cubicBezTo>
                  <a:lnTo>
                    <a:pt x="8209" y="6973"/>
                  </a:lnTo>
                  <a:cubicBezTo>
                    <a:pt x="8271" y="7313"/>
                    <a:pt x="8331" y="7653"/>
                    <a:pt x="8371" y="7992"/>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8" name="Google Shape;1378;p24"/>
            <p:cNvSpPr/>
            <p:nvPr/>
          </p:nvSpPr>
          <p:spPr>
            <a:xfrm flipH="1">
              <a:off x="6925259" y="2531381"/>
              <a:ext cx="426503" cy="805147"/>
            </a:xfrm>
            <a:custGeom>
              <a:avLst/>
              <a:gdLst/>
              <a:ahLst/>
              <a:cxnLst/>
              <a:rect l="l" t="t" r="r" b="b"/>
              <a:pathLst>
                <a:path w="6256" h="11810" extrusionOk="0">
                  <a:moveTo>
                    <a:pt x="4118" y="3777"/>
                  </a:moveTo>
                  <a:cubicBezTo>
                    <a:pt x="3918" y="3678"/>
                    <a:pt x="3737" y="3558"/>
                    <a:pt x="3578" y="3438"/>
                  </a:cubicBezTo>
                  <a:cubicBezTo>
                    <a:pt x="3379" y="3298"/>
                    <a:pt x="3179" y="3159"/>
                    <a:pt x="2977" y="2998"/>
                  </a:cubicBezTo>
                  <a:cubicBezTo>
                    <a:pt x="2958" y="2998"/>
                    <a:pt x="2918" y="3017"/>
                    <a:pt x="2937" y="3038"/>
                  </a:cubicBezTo>
                  <a:cubicBezTo>
                    <a:pt x="3078" y="3258"/>
                    <a:pt x="3238" y="3457"/>
                    <a:pt x="3419" y="3638"/>
                  </a:cubicBezTo>
                  <a:cubicBezTo>
                    <a:pt x="3558" y="3777"/>
                    <a:pt x="3698" y="3897"/>
                    <a:pt x="3858" y="4016"/>
                  </a:cubicBezTo>
                  <a:cubicBezTo>
                    <a:pt x="3757" y="4136"/>
                    <a:pt x="3677" y="4276"/>
                    <a:pt x="3618" y="4396"/>
                  </a:cubicBezTo>
                  <a:cubicBezTo>
                    <a:pt x="3478" y="4637"/>
                    <a:pt x="3358" y="4876"/>
                    <a:pt x="3278" y="5136"/>
                  </a:cubicBezTo>
                  <a:cubicBezTo>
                    <a:pt x="3179" y="5376"/>
                    <a:pt x="3119" y="5635"/>
                    <a:pt x="3078" y="5896"/>
                  </a:cubicBezTo>
                  <a:cubicBezTo>
                    <a:pt x="3057" y="6075"/>
                    <a:pt x="3038" y="6275"/>
                    <a:pt x="3038" y="6456"/>
                  </a:cubicBezTo>
                  <a:cubicBezTo>
                    <a:pt x="3017" y="6456"/>
                    <a:pt x="2998" y="6437"/>
                    <a:pt x="2958" y="6437"/>
                  </a:cubicBezTo>
                  <a:cubicBezTo>
                    <a:pt x="2817" y="6397"/>
                    <a:pt x="2658" y="6357"/>
                    <a:pt x="2498" y="6296"/>
                  </a:cubicBezTo>
                  <a:cubicBezTo>
                    <a:pt x="2297" y="6216"/>
                    <a:pt x="2098" y="6137"/>
                    <a:pt x="1920" y="6037"/>
                  </a:cubicBezTo>
                  <a:cubicBezTo>
                    <a:pt x="1820" y="5976"/>
                    <a:pt x="1740" y="5937"/>
                    <a:pt x="1639" y="5875"/>
                  </a:cubicBezTo>
                  <a:cubicBezTo>
                    <a:pt x="1619" y="5875"/>
                    <a:pt x="1599" y="5856"/>
                    <a:pt x="1579" y="5835"/>
                  </a:cubicBezTo>
                  <a:cubicBezTo>
                    <a:pt x="1079" y="5516"/>
                    <a:pt x="660" y="5077"/>
                    <a:pt x="381" y="4538"/>
                  </a:cubicBezTo>
                  <a:cubicBezTo>
                    <a:pt x="120" y="4019"/>
                    <a:pt x="0" y="3398"/>
                    <a:pt x="141" y="2819"/>
                  </a:cubicBezTo>
                  <a:cubicBezTo>
                    <a:pt x="301" y="2241"/>
                    <a:pt x="661" y="1740"/>
                    <a:pt x="1100" y="1321"/>
                  </a:cubicBezTo>
                  <a:cubicBezTo>
                    <a:pt x="1140" y="1261"/>
                    <a:pt x="1199" y="1221"/>
                    <a:pt x="1260" y="1162"/>
                  </a:cubicBezTo>
                  <a:lnTo>
                    <a:pt x="1260" y="1162"/>
                  </a:lnTo>
                  <a:cubicBezTo>
                    <a:pt x="1339" y="1082"/>
                    <a:pt x="1440" y="1002"/>
                    <a:pt x="1520" y="941"/>
                  </a:cubicBezTo>
                  <a:lnTo>
                    <a:pt x="1539" y="922"/>
                  </a:lnTo>
                  <a:cubicBezTo>
                    <a:pt x="1660" y="822"/>
                    <a:pt x="1778" y="720"/>
                    <a:pt x="1899" y="621"/>
                  </a:cubicBezTo>
                  <a:cubicBezTo>
                    <a:pt x="1960" y="561"/>
                    <a:pt x="2019" y="521"/>
                    <a:pt x="2080" y="461"/>
                  </a:cubicBezTo>
                  <a:cubicBezTo>
                    <a:pt x="2080" y="481"/>
                    <a:pt x="2080" y="521"/>
                    <a:pt x="2099" y="541"/>
                  </a:cubicBezTo>
                  <a:cubicBezTo>
                    <a:pt x="2259" y="800"/>
                    <a:pt x="2619" y="940"/>
                    <a:pt x="2900" y="1042"/>
                  </a:cubicBezTo>
                  <a:cubicBezTo>
                    <a:pt x="2938" y="1061"/>
                    <a:pt x="2999" y="1082"/>
                    <a:pt x="3039" y="1101"/>
                  </a:cubicBezTo>
                  <a:cubicBezTo>
                    <a:pt x="3178" y="1141"/>
                    <a:pt x="3338" y="1162"/>
                    <a:pt x="3478" y="1202"/>
                  </a:cubicBezTo>
                  <a:cubicBezTo>
                    <a:pt x="3598" y="1221"/>
                    <a:pt x="3717" y="1241"/>
                    <a:pt x="3817" y="1261"/>
                  </a:cubicBezTo>
                  <a:cubicBezTo>
                    <a:pt x="4156" y="1301"/>
                    <a:pt x="4516" y="1361"/>
                    <a:pt x="4857" y="1301"/>
                  </a:cubicBezTo>
                  <a:cubicBezTo>
                    <a:pt x="5036" y="1261"/>
                    <a:pt x="5196" y="1202"/>
                    <a:pt x="5355" y="1082"/>
                  </a:cubicBezTo>
                  <a:cubicBezTo>
                    <a:pt x="4956" y="1780"/>
                    <a:pt x="4477" y="2720"/>
                    <a:pt x="4118" y="3777"/>
                  </a:cubicBezTo>
                  <a:close/>
                  <a:moveTo>
                    <a:pt x="5955" y="121"/>
                  </a:moveTo>
                  <a:cubicBezTo>
                    <a:pt x="5955" y="82"/>
                    <a:pt x="5976" y="40"/>
                    <a:pt x="5976" y="1"/>
                  </a:cubicBezTo>
                  <a:lnTo>
                    <a:pt x="5976" y="1"/>
                  </a:lnTo>
                  <a:lnTo>
                    <a:pt x="6016" y="1"/>
                  </a:lnTo>
                  <a:close/>
                  <a:moveTo>
                    <a:pt x="3518" y="6794"/>
                  </a:moveTo>
                  <a:cubicBezTo>
                    <a:pt x="3498" y="8593"/>
                    <a:pt x="4138" y="10371"/>
                    <a:pt x="6175" y="11650"/>
                  </a:cubicBezTo>
                  <a:lnTo>
                    <a:pt x="6255" y="11690"/>
                  </a:lnTo>
                  <a:cubicBezTo>
                    <a:pt x="6055" y="11709"/>
                    <a:pt x="5875" y="11730"/>
                    <a:pt x="5676" y="11749"/>
                  </a:cubicBezTo>
                  <a:cubicBezTo>
                    <a:pt x="4597" y="11810"/>
                    <a:pt x="3518" y="11749"/>
                    <a:pt x="2459" y="11510"/>
                  </a:cubicBezTo>
                  <a:cubicBezTo>
                    <a:pt x="2159" y="11430"/>
                    <a:pt x="1859" y="11350"/>
                    <a:pt x="1580" y="11251"/>
                  </a:cubicBezTo>
                  <a:cubicBezTo>
                    <a:pt x="1361" y="11190"/>
                    <a:pt x="1141" y="11091"/>
                    <a:pt x="901" y="11031"/>
                  </a:cubicBezTo>
                  <a:cubicBezTo>
                    <a:pt x="1002" y="10073"/>
                    <a:pt x="1122" y="9113"/>
                    <a:pt x="1321" y="8154"/>
                  </a:cubicBezTo>
                  <a:cubicBezTo>
                    <a:pt x="1420" y="7695"/>
                    <a:pt x="1540" y="7235"/>
                    <a:pt x="1680" y="6796"/>
                  </a:cubicBezTo>
                  <a:cubicBezTo>
                    <a:pt x="1700" y="6676"/>
                    <a:pt x="1741" y="6556"/>
                    <a:pt x="1780" y="6437"/>
                  </a:cubicBezTo>
                  <a:cubicBezTo>
                    <a:pt x="1939" y="6516"/>
                    <a:pt x="2080" y="6576"/>
                    <a:pt x="2239" y="6636"/>
                  </a:cubicBezTo>
                  <a:cubicBezTo>
                    <a:pt x="2418" y="6716"/>
                    <a:pt x="2600" y="6775"/>
                    <a:pt x="2798" y="6815"/>
                  </a:cubicBezTo>
                  <a:cubicBezTo>
                    <a:pt x="2897" y="6833"/>
                    <a:pt x="2977" y="6855"/>
                    <a:pt x="3078" y="6876"/>
                  </a:cubicBezTo>
                  <a:cubicBezTo>
                    <a:pt x="3198" y="6895"/>
                    <a:pt x="3299" y="6876"/>
                    <a:pt x="3398" y="6876"/>
                  </a:cubicBezTo>
                  <a:cubicBezTo>
                    <a:pt x="3458" y="6895"/>
                    <a:pt x="3518" y="6855"/>
                    <a:pt x="3518" y="6794"/>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79" name="Google Shape;1379;p24"/>
            <p:cNvGrpSpPr/>
            <p:nvPr/>
          </p:nvGrpSpPr>
          <p:grpSpPr>
            <a:xfrm flipH="1">
              <a:off x="6113346" y="539486"/>
              <a:ext cx="2317436" cy="3927274"/>
              <a:chOff x="4117451" y="106798"/>
              <a:chExt cx="3511798" cy="5951317"/>
            </a:xfrm>
          </p:grpSpPr>
          <p:sp>
            <p:nvSpPr>
              <p:cNvPr id="1380" name="Google Shape;1380;p24"/>
              <p:cNvSpPr/>
              <p:nvPr/>
            </p:nvSpPr>
            <p:spPr>
              <a:xfrm>
                <a:off x="6258396" y="2532782"/>
                <a:ext cx="108891" cy="117363"/>
              </a:xfrm>
              <a:custGeom>
                <a:avLst/>
                <a:gdLst/>
                <a:ahLst/>
                <a:cxnLst/>
                <a:rect l="l" t="t" r="r" b="b"/>
                <a:pathLst>
                  <a:path w="1054" h="1136" extrusionOk="0">
                    <a:moveTo>
                      <a:pt x="514" y="1"/>
                    </a:moveTo>
                    <a:cubicBezTo>
                      <a:pt x="457" y="1"/>
                      <a:pt x="399" y="14"/>
                      <a:pt x="339" y="43"/>
                    </a:cubicBezTo>
                    <a:cubicBezTo>
                      <a:pt x="1" y="203"/>
                      <a:pt x="20" y="803"/>
                      <a:pt x="280" y="1021"/>
                    </a:cubicBezTo>
                    <a:cubicBezTo>
                      <a:pt x="371" y="1101"/>
                      <a:pt x="469" y="1135"/>
                      <a:pt x="564" y="1135"/>
                    </a:cubicBezTo>
                    <a:cubicBezTo>
                      <a:pt x="822" y="1135"/>
                      <a:pt x="1054" y="879"/>
                      <a:pt x="1040" y="602"/>
                    </a:cubicBezTo>
                    <a:cubicBezTo>
                      <a:pt x="1040" y="442"/>
                      <a:pt x="980" y="262"/>
                      <a:pt x="840" y="163"/>
                    </a:cubicBezTo>
                    <a:lnTo>
                      <a:pt x="780" y="102"/>
                    </a:lnTo>
                    <a:cubicBezTo>
                      <a:pt x="704" y="40"/>
                      <a:pt x="612" y="1"/>
                      <a:pt x="51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1" name="Google Shape;1381;p24"/>
              <p:cNvSpPr/>
              <p:nvPr/>
            </p:nvSpPr>
            <p:spPr>
              <a:xfrm>
                <a:off x="6086381" y="2834868"/>
                <a:ext cx="209518" cy="95461"/>
              </a:xfrm>
              <a:custGeom>
                <a:avLst/>
                <a:gdLst/>
                <a:ahLst/>
                <a:cxnLst/>
                <a:rect l="l" t="t" r="r" b="b"/>
                <a:pathLst>
                  <a:path w="2028" h="924" extrusionOk="0">
                    <a:moveTo>
                      <a:pt x="1926" y="0"/>
                    </a:moveTo>
                    <a:cubicBezTo>
                      <a:pt x="1911" y="0"/>
                      <a:pt x="1897" y="5"/>
                      <a:pt x="1887" y="16"/>
                    </a:cubicBezTo>
                    <a:cubicBezTo>
                      <a:pt x="1707" y="275"/>
                      <a:pt x="1527" y="495"/>
                      <a:pt x="1206" y="554"/>
                    </a:cubicBezTo>
                    <a:cubicBezTo>
                      <a:pt x="1171" y="560"/>
                      <a:pt x="1135" y="562"/>
                      <a:pt x="1098" y="562"/>
                    </a:cubicBezTo>
                    <a:cubicBezTo>
                      <a:pt x="989" y="562"/>
                      <a:pt x="877" y="539"/>
                      <a:pt x="787" y="495"/>
                    </a:cubicBezTo>
                    <a:cubicBezTo>
                      <a:pt x="708" y="475"/>
                      <a:pt x="647" y="435"/>
                      <a:pt x="588" y="375"/>
                    </a:cubicBezTo>
                    <a:cubicBezTo>
                      <a:pt x="527" y="335"/>
                      <a:pt x="488" y="275"/>
                      <a:pt x="428" y="235"/>
                    </a:cubicBezTo>
                    <a:cubicBezTo>
                      <a:pt x="381" y="193"/>
                      <a:pt x="326" y="175"/>
                      <a:pt x="274" y="175"/>
                    </a:cubicBezTo>
                    <a:cubicBezTo>
                      <a:pt x="128" y="175"/>
                      <a:pt x="0" y="319"/>
                      <a:pt x="88" y="495"/>
                    </a:cubicBezTo>
                    <a:cubicBezTo>
                      <a:pt x="189" y="674"/>
                      <a:pt x="428" y="814"/>
                      <a:pt x="628" y="876"/>
                    </a:cubicBezTo>
                    <a:cubicBezTo>
                      <a:pt x="738" y="909"/>
                      <a:pt x="854" y="923"/>
                      <a:pt x="972" y="923"/>
                    </a:cubicBezTo>
                    <a:cubicBezTo>
                      <a:pt x="1069" y="923"/>
                      <a:pt x="1168" y="913"/>
                      <a:pt x="1268" y="895"/>
                    </a:cubicBezTo>
                    <a:cubicBezTo>
                      <a:pt x="1606" y="816"/>
                      <a:pt x="2027" y="477"/>
                      <a:pt x="2006" y="78"/>
                    </a:cubicBezTo>
                    <a:cubicBezTo>
                      <a:pt x="2005" y="33"/>
                      <a:pt x="1963" y="0"/>
                      <a:pt x="19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2" name="Google Shape;1382;p24"/>
              <p:cNvSpPr/>
              <p:nvPr/>
            </p:nvSpPr>
            <p:spPr>
              <a:xfrm>
                <a:off x="5938644" y="2576277"/>
                <a:ext cx="107445" cy="124285"/>
              </a:xfrm>
              <a:custGeom>
                <a:avLst/>
                <a:gdLst/>
                <a:ahLst/>
                <a:cxnLst/>
                <a:rect l="l" t="t" r="r" b="b"/>
                <a:pathLst>
                  <a:path w="1040" h="1203" extrusionOk="0">
                    <a:moveTo>
                      <a:pt x="439" y="1"/>
                    </a:moveTo>
                    <a:cubicBezTo>
                      <a:pt x="0" y="21"/>
                      <a:pt x="0" y="581"/>
                      <a:pt x="120" y="861"/>
                    </a:cubicBezTo>
                    <a:cubicBezTo>
                      <a:pt x="180" y="1041"/>
                      <a:pt x="300" y="1201"/>
                      <a:pt x="500" y="1201"/>
                    </a:cubicBezTo>
                    <a:cubicBezTo>
                      <a:pt x="514" y="1202"/>
                      <a:pt x="528" y="1203"/>
                      <a:pt x="542" y="1203"/>
                    </a:cubicBezTo>
                    <a:cubicBezTo>
                      <a:pt x="723" y="1203"/>
                      <a:pt x="866" y="1088"/>
                      <a:pt x="940" y="921"/>
                    </a:cubicBezTo>
                    <a:cubicBezTo>
                      <a:pt x="1020" y="781"/>
                      <a:pt x="1039" y="602"/>
                      <a:pt x="999" y="422"/>
                    </a:cubicBezTo>
                    <a:cubicBezTo>
                      <a:pt x="958" y="261"/>
                      <a:pt x="859" y="81"/>
                      <a:pt x="679" y="81"/>
                    </a:cubicBezTo>
                    <a:cubicBezTo>
                      <a:pt x="599" y="21"/>
                      <a:pt x="519" y="1"/>
                      <a:pt x="4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3" name="Google Shape;1383;p24"/>
              <p:cNvSpPr/>
              <p:nvPr/>
            </p:nvSpPr>
            <p:spPr>
              <a:xfrm>
                <a:off x="5979762" y="2478130"/>
                <a:ext cx="57958" cy="37192"/>
              </a:xfrm>
              <a:custGeom>
                <a:avLst/>
                <a:gdLst/>
                <a:ahLst/>
                <a:cxnLst/>
                <a:rect l="l" t="t" r="r" b="b"/>
                <a:pathLst>
                  <a:path w="561" h="360" extrusionOk="0">
                    <a:moveTo>
                      <a:pt x="263" y="0"/>
                    </a:moveTo>
                    <a:cubicBezTo>
                      <a:pt x="197" y="0"/>
                      <a:pt x="134" y="18"/>
                      <a:pt x="80" y="71"/>
                    </a:cubicBezTo>
                    <a:cubicBezTo>
                      <a:pt x="0" y="172"/>
                      <a:pt x="40" y="311"/>
                      <a:pt x="160" y="351"/>
                    </a:cubicBezTo>
                    <a:cubicBezTo>
                      <a:pt x="184" y="357"/>
                      <a:pt x="208" y="359"/>
                      <a:pt x="231" y="359"/>
                    </a:cubicBezTo>
                    <a:cubicBezTo>
                      <a:pt x="288" y="359"/>
                      <a:pt x="344" y="345"/>
                      <a:pt x="401" y="331"/>
                    </a:cubicBezTo>
                    <a:lnTo>
                      <a:pt x="441" y="331"/>
                    </a:lnTo>
                    <a:cubicBezTo>
                      <a:pt x="460" y="311"/>
                      <a:pt x="480" y="311"/>
                      <a:pt x="501" y="290"/>
                    </a:cubicBezTo>
                    <a:cubicBezTo>
                      <a:pt x="540" y="250"/>
                      <a:pt x="560" y="212"/>
                      <a:pt x="560" y="151"/>
                    </a:cubicBezTo>
                    <a:cubicBezTo>
                      <a:pt x="541" y="71"/>
                      <a:pt x="441" y="11"/>
                      <a:pt x="361" y="11"/>
                    </a:cubicBezTo>
                    <a:cubicBezTo>
                      <a:pt x="328" y="5"/>
                      <a:pt x="295" y="0"/>
                      <a:pt x="2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4" name="Google Shape;1384;p24"/>
              <p:cNvSpPr/>
              <p:nvPr/>
            </p:nvSpPr>
            <p:spPr>
              <a:xfrm>
                <a:off x="5626847" y="2697876"/>
                <a:ext cx="148667" cy="70872"/>
              </a:xfrm>
              <a:custGeom>
                <a:avLst/>
                <a:gdLst/>
                <a:ahLst/>
                <a:cxnLst/>
                <a:rect l="l" t="t" r="r" b="b"/>
                <a:pathLst>
                  <a:path w="1439" h="686" extrusionOk="0">
                    <a:moveTo>
                      <a:pt x="590" y="0"/>
                    </a:moveTo>
                    <a:cubicBezTo>
                      <a:pt x="444" y="0"/>
                      <a:pt x="287" y="76"/>
                      <a:pt x="179" y="183"/>
                    </a:cubicBezTo>
                    <a:cubicBezTo>
                      <a:pt x="80" y="283"/>
                      <a:pt x="0" y="463"/>
                      <a:pt x="60" y="624"/>
                    </a:cubicBezTo>
                    <a:cubicBezTo>
                      <a:pt x="68" y="648"/>
                      <a:pt x="87" y="659"/>
                      <a:pt x="108" y="659"/>
                    </a:cubicBezTo>
                    <a:cubicBezTo>
                      <a:pt x="137" y="659"/>
                      <a:pt x="168" y="638"/>
                      <a:pt x="179" y="603"/>
                    </a:cubicBezTo>
                    <a:cubicBezTo>
                      <a:pt x="200" y="464"/>
                      <a:pt x="219" y="344"/>
                      <a:pt x="339" y="264"/>
                    </a:cubicBezTo>
                    <a:cubicBezTo>
                      <a:pt x="409" y="218"/>
                      <a:pt x="487" y="198"/>
                      <a:pt x="563" y="198"/>
                    </a:cubicBezTo>
                    <a:cubicBezTo>
                      <a:pt x="616" y="198"/>
                      <a:pt x="669" y="208"/>
                      <a:pt x="719" y="224"/>
                    </a:cubicBezTo>
                    <a:cubicBezTo>
                      <a:pt x="858" y="264"/>
                      <a:pt x="958" y="344"/>
                      <a:pt x="1038" y="443"/>
                    </a:cubicBezTo>
                    <a:cubicBezTo>
                      <a:pt x="1118" y="544"/>
                      <a:pt x="1158" y="663"/>
                      <a:pt x="1278" y="685"/>
                    </a:cubicBezTo>
                    <a:cubicBezTo>
                      <a:pt x="1297" y="685"/>
                      <a:pt x="1337" y="665"/>
                      <a:pt x="1358" y="644"/>
                    </a:cubicBezTo>
                    <a:cubicBezTo>
                      <a:pt x="1439" y="486"/>
                      <a:pt x="1257" y="305"/>
                      <a:pt x="1158" y="204"/>
                    </a:cubicBezTo>
                    <a:cubicBezTo>
                      <a:pt x="1020" y="83"/>
                      <a:pt x="839" y="3"/>
                      <a:pt x="639" y="3"/>
                    </a:cubicBezTo>
                    <a:cubicBezTo>
                      <a:pt x="623" y="1"/>
                      <a:pt x="607" y="0"/>
                      <a:pt x="59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5" name="Google Shape;1385;p24"/>
              <p:cNvSpPr/>
              <p:nvPr/>
            </p:nvSpPr>
            <p:spPr>
              <a:xfrm>
                <a:off x="4117451" y="106798"/>
                <a:ext cx="3511798" cy="5951317"/>
              </a:xfrm>
              <a:custGeom>
                <a:avLst/>
                <a:gdLst/>
                <a:ahLst/>
                <a:cxnLst/>
                <a:rect l="l" t="t" r="r" b="b"/>
                <a:pathLst>
                  <a:path w="33992" h="57605" extrusionOk="0">
                    <a:moveTo>
                      <a:pt x="9055" y="391"/>
                    </a:moveTo>
                    <a:cubicBezTo>
                      <a:pt x="10043" y="391"/>
                      <a:pt x="11032" y="653"/>
                      <a:pt x="11895" y="1165"/>
                    </a:cubicBezTo>
                    <a:cubicBezTo>
                      <a:pt x="11954" y="1205"/>
                      <a:pt x="12015" y="1224"/>
                      <a:pt x="12074" y="1264"/>
                    </a:cubicBezTo>
                    <a:cubicBezTo>
                      <a:pt x="12134" y="1285"/>
                      <a:pt x="12174" y="1325"/>
                      <a:pt x="12234" y="1365"/>
                    </a:cubicBezTo>
                    <a:lnTo>
                      <a:pt x="12334" y="1464"/>
                    </a:lnTo>
                    <a:cubicBezTo>
                      <a:pt x="12473" y="1584"/>
                      <a:pt x="12613" y="1703"/>
                      <a:pt x="12733" y="1845"/>
                    </a:cubicBezTo>
                    <a:cubicBezTo>
                      <a:pt x="13014" y="2105"/>
                      <a:pt x="13253" y="2383"/>
                      <a:pt x="13471" y="2704"/>
                    </a:cubicBezTo>
                    <a:cubicBezTo>
                      <a:pt x="13932" y="3323"/>
                      <a:pt x="14290" y="4001"/>
                      <a:pt x="14571" y="4702"/>
                    </a:cubicBezTo>
                    <a:cubicBezTo>
                      <a:pt x="15010" y="5801"/>
                      <a:pt x="15229" y="6938"/>
                      <a:pt x="15351" y="8118"/>
                    </a:cubicBezTo>
                    <a:cubicBezTo>
                      <a:pt x="15311" y="7859"/>
                      <a:pt x="15250" y="7598"/>
                      <a:pt x="15189" y="7338"/>
                    </a:cubicBezTo>
                    <a:cubicBezTo>
                      <a:pt x="15050" y="6679"/>
                      <a:pt x="14850" y="6019"/>
                      <a:pt x="14610" y="5380"/>
                    </a:cubicBezTo>
                    <a:cubicBezTo>
                      <a:pt x="14371" y="4782"/>
                      <a:pt x="14111" y="4201"/>
                      <a:pt x="13790" y="3642"/>
                    </a:cubicBezTo>
                    <a:cubicBezTo>
                      <a:pt x="13609" y="3343"/>
                      <a:pt x="13430" y="3064"/>
                      <a:pt x="13210" y="2783"/>
                    </a:cubicBezTo>
                    <a:cubicBezTo>
                      <a:pt x="13010" y="2523"/>
                      <a:pt x="12770" y="2262"/>
                      <a:pt x="12491" y="2083"/>
                    </a:cubicBezTo>
                    <a:cubicBezTo>
                      <a:pt x="12476" y="2075"/>
                      <a:pt x="12462" y="2072"/>
                      <a:pt x="12449" y="2072"/>
                    </a:cubicBezTo>
                    <a:cubicBezTo>
                      <a:pt x="12393" y="2072"/>
                      <a:pt x="12364" y="2131"/>
                      <a:pt x="12411" y="2163"/>
                    </a:cubicBezTo>
                    <a:cubicBezTo>
                      <a:pt x="12432" y="2203"/>
                      <a:pt x="12451" y="2222"/>
                      <a:pt x="12472" y="2243"/>
                    </a:cubicBezTo>
                    <a:cubicBezTo>
                      <a:pt x="12592" y="2522"/>
                      <a:pt x="12791" y="2763"/>
                      <a:pt x="12951" y="3023"/>
                    </a:cubicBezTo>
                    <a:cubicBezTo>
                      <a:pt x="13130" y="3302"/>
                      <a:pt x="13290" y="3582"/>
                      <a:pt x="13430" y="3862"/>
                    </a:cubicBezTo>
                    <a:lnTo>
                      <a:pt x="13430" y="3882"/>
                    </a:lnTo>
                    <a:cubicBezTo>
                      <a:pt x="13250" y="3642"/>
                      <a:pt x="13050" y="3423"/>
                      <a:pt x="12831" y="3224"/>
                    </a:cubicBezTo>
                    <a:cubicBezTo>
                      <a:pt x="12711" y="3104"/>
                      <a:pt x="12571" y="2984"/>
                      <a:pt x="12432" y="2884"/>
                    </a:cubicBezTo>
                    <a:cubicBezTo>
                      <a:pt x="12372" y="2844"/>
                      <a:pt x="12312" y="2785"/>
                      <a:pt x="12232" y="2745"/>
                    </a:cubicBezTo>
                    <a:lnTo>
                      <a:pt x="12113" y="2684"/>
                    </a:lnTo>
                    <a:cubicBezTo>
                      <a:pt x="12093" y="2674"/>
                      <a:pt x="12073" y="2674"/>
                      <a:pt x="12053" y="2674"/>
                    </a:cubicBezTo>
                    <a:cubicBezTo>
                      <a:pt x="12033" y="2674"/>
                      <a:pt x="12013" y="2674"/>
                      <a:pt x="11993" y="2665"/>
                    </a:cubicBezTo>
                    <a:lnTo>
                      <a:pt x="11972" y="2665"/>
                    </a:lnTo>
                    <a:cubicBezTo>
                      <a:pt x="11964" y="2638"/>
                      <a:pt x="11947" y="2627"/>
                      <a:pt x="11929" y="2627"/>
                    </a:cubicBezTo>
                    <a:cubicBezTo>
                      <a:pt x="11907" y="2627"/>
                      <a:pt x="11884" y="2643"/>
                      <a:pt x="11873" y="2665"/>
                    </a:cubicBezTo>
                    <a:cubicBezTo>
                      <a:pt x="11853" y="2745"/>
                      <a:pt x="11853" y="2804"/>
                      <a:pt x="11833" y="2884"/>
                    </a:cubicBezTo>
                    <a:cubicBezTo>
                      <a:pt x="11813" y="2924"/>
                      <a:pt x="11773" y="3004"/>
                      <a:pt x="11813" y="3043"/>
                    </a:cubicBezTo>
                    <a:cubicBezTo>
                      <a:pt x="11773" y="3123"/>
                      <a:pt x="11733" y="3203"/>
                      <a:pt x="11693" y="3265"/>
                    </a:cubicBezTo>
                    <a:cubicBezTo>
                      <a:pt x="11613" y="3424"/>
                      <a:pt x="11514" y="3584"/>
                      <a:pt x="11412" y="3744"/>
                    </a:cubicBezTo>
                    <a:cubicBezTo>
                      <a:pt x="11193" y="4045"/>
                      <a:pt x="10954" y="4324"/>
                      <a:pt x="10693" y="4583"/>
                    </a:cubicBezTo>
                    <a:cubicBezTo>
                      <a:pt x="10073" y="5142"/>
                      <a:pt x="9375" y="5563"/>
                      <a:pt x="8675" y="6002"/>
                    </a:cubicBezTo>
                    <a:cubicBezTo>
                      <a:pt x="8095" y="6343"/>
                      <a:pt x="7516" y="6702"/>
                      <a:pt x="7017" y="7161"/>
                    </a:cubicBezTo>
                    <a:cubicBezTo>
                      <a:pt x="7317" y="6862"/>
                      <a:pt x="7616" y="6602"/>
                      <a:pt x="7937" y="6343"/>
                    </a:cubicBezTo>
                    <a:cubicBezTo>
                      <a:pt x="8817" y="5643"/>
                      <a:pt x="9735" y="4985"/>
                      <a:pt x="10395" y="4045"/>
                    </a:cubicBezTo>
                    <a:cubicBezTo>
                      <a:pt x="10555" y="3805"/>
                      <a:pt x="10694" y="3545"/>
                      <a:pt x="10814" y="3265"/>
                    </a:cubicBezTo>
                    <a:cubicBezTo>
                      <a:pt x="10874" y="3144"/>
                      <a:pt x="10914" y="3004"/>
                      <a:pt x="10954" y="2884"/>
                    </a:cubicBezTo>
                    <a:lnTo>
                      <a:pt x="10954" y="2844"/>
                    </a:lnTo>
                    <a:cubicBezTo>
                      <a:pt x="10954" y="2824"/>
                      <a:pt x="10973" y="2804"/>
                      <a:pt x="10973" y="2785"/>
                    </a:cubicBezTo>
                    <a:cubicBezTo>
                      <a:pt x="11013" y="2665"/>
                      <a:pt x="11013" y="2545"/>
                      <a:pt x="11034" y="2424"/>
                    </a:cubicBezTo>
                    <a:cubicBezTo>
                      <a:pt x="11034" y="2324"/>
                      <a:pt x="11053" y="2204"/>
                      <a:pt x="10994" y="2124"/>
                    </a:cubicBezTo>
                    <a:cubicBezTo>
                      <a:pt x="10984" y="2114"/>
                      <a:pt x="10974" y="2110"/>
                      <a:pt x="10964" y="2110"/>
                    </a:cubicBezTo>
                    <a:cubicBezTo>
                      <a:pt x="10954" y="2110"/>
                      <a:pt x="10944" y="2114"/>
                      <a:pt x="10933" y="2124"/>
                    </a:cubicBezTo>
                    <a:cubicBezTo>
                      <a:pt x="10914" y="2145"/>
                      <a:pt x="10914" y="2164"/>
                      <a:pt x="10893" y="2185"/>
                    </a:cubicBezTo>
                    <a:cubicBezTo>
                      <a:pt x="10874" y="2185"/>
                      <a:pt x="10834" y="2185"/>
                      <a:pt x="10814" y="2204"/>
                    </a:cubicBezTo>
                    <a:cubicBezTo>
                      <a:pt x="10135" y="2884"/>
                      <a:pt x="9256" y="3363"/>
                      <a:pt x="8316" y="3623"/>
                    </a:cubicBezTo>
                    <a:cubicBezTo>
                      <a:pt x="7817" y="3762"/>
                      <a:pt x="7296" y="3862"/>
                      <a:pt x="6777" y="3924"/>
                    </a:cubicBezTo>
                    <a:cubicBezTo>
                      <a:pt x="6593" y="3949"/>
                      <a:pt x="6394" y="3974"/>
                      <a:pt x="6197" y="3974"/>
                    </a:cubicBezTo>
                    <a:cubicBezTo>
                      <a:pt x="5926" y="3974"/>
                      <a:pt x="5659" y="3926"/>
                      <a:pt x="5439" y="3764"/>
                    </a:cubicBezTo>
                    <a:cubicBezTo>
                      <a:pt x="5080" y="3504"/>
                      <a:pt x="4980" y="2964"/>
                      <a:pt x="5179" y="2585"/>
                    </a:cubicBezTo>
                    <a:cubicBezTo>
                      <a:pt x="5219" y="2525"/>
                      <a:pt x="5240" y="2464"/>
                      <a:pt x="5280" y="2424"/>
                    </a:cubicBezTo>
                    <a:cubicBezTo>
                      <a:pt x="5299" y="2404"/>
                      <a:pt x="5299" y="2404"/>
                      <a:pt x="5299" y="2384"/>
                    </a:cubicBezTo>
                    <a:cubicBezTo>
                      <a:pt x="5329" y="2339"/>
                      <a:pt x="5292" y="2283"/>
                      <a:pt x="5254" y="2283"/>
                    </a:cubicBezTo>
                    <a:cubicBezTo>
                      <a:pt x="5242" y="2283"/>
                      <a:pt x="5229" y="2289"/>
                      <a:pt x="5219" y="2304"/>
                    </a:cubicBezTo>
                    <a:cubicBezTo>
                      <a:pt x="5179" y="2344"/>
                      <a:pt x="5159" y="2384"/>
                      <a:pt x="5119" y="2404"/>
                    </a:cubicBezTo>
                    <a:cubicBezTo>
                      <a:pt x="4700" y="2745"/>
                      <a:pt x="4360" y="3163"/>
                      <a:pt x="4040" y="3583"/>
                    </a:cubicBezTo>
                    <a:cubicBezTo>
                      <a:pt x="3681" y="4044"/>
                      <a:pt x="3361" y="4541"/>
                      <a:pt x="3082" y="5042"/>
                    </a:cubicBezTo>
                    <a:cubicBezTo>
                      <a:pt x="2922" y="5340"/>
                      <a:pt x="2763" y="5660"/>
                      <a:pt x="2623" y="5979"/>
                    </a:cubicBezTo>
                    <a:cubicBezTo>
                      <a:pt x="2802" y="5420"/>
                      <a:pt x="3042" y="4861"/>
                      <a:pt x="3324" y="4341"/>
                    </a:cubicBezTo>
                    <a:cubicBezTo>
                      <a:pt x="3862" y="3302"/>
                      <a:pt x="4601" y="2342"/>
                      <a:pt x="5560" y="1644"/>
                    </a:cubicBezTo>
                    <a:cubicBezTo>
                      <a:pt x="6460" y="965"/>
                      <a:pt x="7519" y="505"/>
                      <a:pt x="8658" y="405"/>
                    </a:cubicBezTo>
                    <a:cubicBezTo>
                      <a:pt x="8790" y="396"/>
                      <a:pt x="8923" y="391"/>
                      <a:pt x="9055" y="391"/>
                    </a:cubicBezTo>
                    <a:close/>
                    <a:moveTo>
                      <a:pt x="11874" y="3285"/>
                    </a:moveTo>
                    <a:cubicBezTo>
                      <a:pt x="11954" y="3345"/>
                      <a:pt x="12054" y="3405"/>
                      <a:pt x="12134" y="3464"/>
                    </a:cubicBezTo>
                    <a:lnTo>
                      <a:pt x="12433" y="3764"/>
                    </a:lnTo>
                    <a:cubicBezTo>
                      <a:pt x="12494" y="3804"/>
                      <a:pt x="12534" y="3863"/>
                      <a:pt x="12572" y="3924"/>
                    </a:cubicBezTo>
                    <a:cubicBezTo>
                      <a:pt x="12713" y="4084"/>
                      <a:pt x="12832" y="4263"/>
                      <a:pt x="12933" y="4462"/>
                    </a:cubicBezTo>
                    <a:cubicBezTo>
                      <a:pt x="13171" y="4963"/>
                      <a:pt x="13373" y="5482"/>
                      <a:pt x="13431" y="6041"/>
                    </a:cubicBezTo>
                    <a:cubicBezTo>
                      <a:pt x="13452" y="6180"/>
                      <a:pt x="13452" y="6342"/>
                      <a:pt x="13452" y="6499"/>
                    </a:cubicBezTo>
                    <a:cubicBezTo>
                      <a:pt x="13452" y="6619"/>
                      <a:pt x="13431" y="6759"/>
                      <a:pt x="13452" y="6879"/>
                    </a:cubicBezTo>
                    <a:cubicBezTo>
                      <a:pt x="13452" y="7018"/>
                      <a:pt x="13471" y="7158"/>
                      <a:pt x="13511" y="7298"/>
                    </a:cubicBezTo>
                    <a:cubicBezTo>
                      <a:pt x="13571" y="7558"/>
                      <a:pt x="13651" y="7838"/>
                      <a:pt x="13731" y="8098"/>
                    </a:cubicBezTo>
                    <a:cubicBezTo>
                      <a:pt x="13852" y="8577"/>
                      <a:pt x="13852" y="9055"/>
                      <a:pt x="13711" y="9536"/>
                    </a:cubicBezTo>
                    <a:cubicBezTo>
                      <a:pt x="13431" y="10474"/>
                      <a:pt x="12753" y="11235"/>
                      <a:pt x="11873" y="11675"/>
                    </a:cubicBezTo>
                    <a:cubicBezTo>
                      <a:pt x="11613" y="11795"/>
                      <a:pt x="11354" y="11894"/>
                      <a:pt x="11075" y="11974"/>
                    </a:cubicBezTo>
                    <a:cubicBezTo>
                      <a:pt x="10875" y="12034"/>
                      <a:pt x="10676" y="12054"/>
                      <a:pt x="10475" y="12074"/>
                    </a:cubicBezTo>
                    <a:cubicBezTo>
                      <a:pt x="10335" y="12054"/>
                      <a:pt x="10175" y="12054"/>
                      <a:pt x="10036" y="12034"/>
                    </a:cubicBezTo>
                    <a:cubicBezTo>
                      <a:pt x="9816" y="12014"/>
                      <a:pt x="9616" y="11954"/>
                      <a:pt x="9397" y="11915"/>
                    </a:cubicBezTo>
                    <a:cubicBezTo>
                      <a:pt x="8998" y="11795"/>
                      <a:pt x="8599" y="11654"/>
                      <a:pt x="8218" y="11455"/>
                    </a:cubicBezTo>
                    <a:cubicBezTo>
                      <a:pt x="7538" y="11116"/>
                      <a:pt x="6959" y="10595"/>
                      <a:pt x="6540" y="9957"/>
                    </a:cubicBezTo>
                    <a:cubicBezTo>
                      <a:pt x="6440" y="9777"/>
                      <a:pt x="6340" y="9596"/>
                      <a:pt x="6240" y="9417"/>
                    </a:cubicBezTo>
                    <a:cubicBezTo>
                      <a:pt x="6200" y="9337"/>
                      <a:pt x="6160" y="9237"/>
                      <a:pt x="6141" y="9137"/>
                    </a:cubicBezTo>
                    <a:cubicBezTo>
                      <a:pt x="6120" y="9096"/>
                      <a:pt x="6101" y="9036"/>
                      <a:pt x="6080" y="8976"/>
                    </a:cubicBezTo>
                    <a:lnTo>
                      <a:pt x="6040" y="8935"/>
                    </a:lnTo>
                    <a:cubicBezTo>
                      <a:pt x="6280" y="8496"/>
                      <a:pt x="6581" y="8096"/>
                      <a:pt x="6940" y="7777"/>
                    </a:cubicBezTo>
                    <a:cubicBezTo>
                      <a:pt x="7279" y="7457"/>
                      <a:pt x="7641" y="7196"/>
                      <a:pt x="8019" y="6937"/>
                    </a:cubicBezTo>
                    <a:cubicBezTo>
                      <a:pt x="8040" y="6957"/>
                      <a:pt x="8040" y="6957"/>
                      <a:pt x="8059" y="6978"/>
                    </a:cubicBezTo>
                    <a:cubicBezTo>
                      <a:pt x="8144" y="7063"/>
                      <a:pt x="8252" y="7104"/>
                      <a:pt x="8360" y="7104"/>
                    </a:cubicBezTo>
                    <a:cubicBezTo>
                      <a:pt x="8481" y="7104"/>
                      <a:pt x="8603" y="7053"/>
                      <a:pt x="8698" y="6959"/>
                    </a:cubicBezTo>
                    <a:cubicBezTo>
                      <a:pt x="8817" y="6840"/>
                      <a:pt x="8936" y="6581"/>
                      <a:pt x="8856" y="6401"/>
                    </a:cubicBezTo>
                    <a:lnTo>
                      <a:pt x="8876" y="6401"/>
                    </a:lnTo>
                    <a:cubicBezTo>
                      <a:pt x="9557" y="5961"/>
                      <a:pt x="10275" y="5501"/>
                      <a:pt x="10835" y="4923"/>
                    </a:cubicBezTo>
                    <a:cubicBezTo>
                      <a:pt x="11134" y="4622"/>
                      <a:pt x="11394" y="4303"/>
                      <a:pt x="11595" y="3943"/>
                    </a:cubicBezTo>
                    <a:cubicBezTo>
                      <a:pt x="11694" y="3764"/>
                      <a:pt x="11774" y="3565"/>
                      <a:pt x="11855" y="3365"/>
                    </a:cubicBezTo>
                    <a:cubicBezTo>
                      <a:pt x="11855" y="3345"/>
                      <a:pt x="11874" y="3305"/>
                      <a:pt x="11874" y="3285"/>
                    </a:cubicBezTo>
                    <a:close/>
                    <a:moveTo>
                      <a:pt x="9155" y="12135"/>
                    </a:moveTo>
                    <a:cubicBezTo>
                      <a:pt x="9256" y="12176"/>
                      <a:pt x="9375" y="12176"/>
                      <a:pt x="9495" y="12195"/>
                    </a:cubicBezTo>
                    <a:cubicBezTo>
                      <a:pt x="9415" y="12195"/>
                      <a:pt x="9315" y="12176"/>
                      <a:pt x="9256" y="12176"/>
                    </a:cubicBezTo>
                    <a:cubicBezTo>
                      <a:pt x="9176" y="12155"/>
                      <a:pt x="9115" y="12135"/>
                      <a:pt x="9056" y="12135"/>
                    </a:cubicBezTo>
                    <a:close/>
                    <a:moveTo>
                      <a:pt x="12012" y="2926"/>
                    </a:moveTo>
                    <a:cubicBezTo>
                      <a:pt x="12033" y="2926"/>
                      <a:pt x="12033" y="2945"/>
                      <a:pt x="12033" y="2945"/>
                    </a:cubicBezTo>
                    <a:cubicBezTo>
                      <a:pt x="12092" y="3006"/>
                      <a:pt x="12153" y="3046"/>
                      <a:pt x="12192" y="3086"/>
                    </a:cubicBezTo>
                    <a:cubicBezTo>
                      <a:pt x="12313" y="3185"/>
                      <a:pt x="12414" y="3286"/>
                      <a:pt x="12534" y="3384"/>
                    </a:cubicBezTo>
                    <a:cubicBezTo>
                      <a:pt x="12733" y="3584"/>
                      <a:pt x="12933" y="3804"/>
                      <a:pt x="13112" y="4045"/>
                    </a:cubicBezTo>
                    <a:cubicBezTo>
                      <a:pt x="13452" y="4503"/>
                      <a:pt x="13731" y="5003"/>
                      <a:pt x="13932" y="5563"/>
                    </a:cubicBezTo>
                    <a:cubicBezTo>
                      <a:pt x="13991" y="5703"/>
                      <a:pt x="14031" y="5863"/>
                      <a:pt x="14071" y="6002"/>
                    </a:cubicBezTo>
                    <a:cubicBezTo>
                      <a:pt x="14111" y="6082"/>
                      <a:pt x="14131" y="6182"/>
                      <a:pt x="14151" y="6263"/>
                    </a:cubicBezTo>
                    <a:cubicBezTo>
                      <a:pt x="14191" y="6442"/>
                      <a:pt x="14211" y="6622"/>
                      <a:pt x="14231" y="6822"/>
                    </a:cubicBezTo>
                    <a:lnTo>
                      <a:pt x="14251" y="6822"/>
                    </a:lnTo>
                    <a:cubicBezTo>
                      <a:pt x="14260" y="6875"/>
                      <a:pt x="14303" y="6900"/>
                      <a:pt x="14350" y="6900"/>
                    </a:cubicBezTo>
                    <a:cubicBezTo>
                      <a:pt x="14408" y="6900"/>
                      <a:pt x="14470" y="6860"/>
                      <a:pt x="14470" y="6782"/>
                    </a:cubicBezTo>
                    <a:cubicBezTo>
                      <a:pt x="14470" y="6622"/>
                      <a:pt x="14470" y="6463"/>
                      <a:pt x="14430" y="6303"/>
                    </a:cubicBezTo>
                    <a:cubicBezTo>
                      <a:pt x="14451" y="6062"/>
                      <a:pt x="14371" y="5783"/>
                      <a:pt x="14310" y="5564"/>
                    </a:cubicBezTo>
                    <a:cubicBezTo>
                      <a:pt x="14291" y="5545"/>
                      <a:pt x="14291" y="5505"/>
                      <a:pt x="14291" y="5484"/>
                    </a:cubicBezTo>
                    <a:cubicBezTo>
                      <a:pt x="14231" y="5264"/>
                      <a:pt x="14171" y="5044"/>
                      <a:pt x="14091" y="4825"/>
                    </a:cubicBezTo>
                    <a:cubicBezTo>
                      <a:pt x="14012" y="4585"/>
                      <a:pt x="13932" y="4364"/>
                      <a:pt x="13831" y="4126"/>
                    </a:cubicBezTo>
                    <a:lnTo>
                      <a:pt x="13831" y="4126"/>
                    </a:lnTo>
                    <a:cubicBezTo>
                      <a:pt x="14012" y="4506"/>
                      <a:pt x="14151" y="4884"/>
                      <a:pt x="14291" y="5283"/>
                    </a:cubicBezTo>
                    <a:cubicBezTo>
                      <a:pt x="14731" y="6522"/>
                      <a:pt x="15051" y="7842"/>
                      <a:pt x="15191" y="9160"/>
                    </a:cubicBezTo>
                    <a:cubicBezTo>
                      <a:pt x="15272" y="9920"/>
                      <a:pt x="15272" y="10678"/>
                      <a:pt x="15291" y="11438"/>
                    </a:cubicBezTo>
                    <a:cubicBezTo>
                      <a:pt x="15291" y="11498"/>
                      <a:pt x="15352" y="11538"/>
                      <a:pt x="15392" y="11558"/>
                    </a:cubicBezTo>
                    <a:cubicBezTo>
                      <a:pt x="15369" y="11796"/>
                      <a:pt x="15369" y="12056"/>
                      <a:pt x="15351" y="12315"/>
                    </a:cubicBezTo>
                    <a:cubicBezTo>
                      <a:pt x="15351" y="12495"/>
                      <a:pt x="15330" y="12695"/>
                      <a:pt x="15351" y="12894"/>
                    </a:cubicBezTo>
                    <a:cubicBezTo>
                      <a:pt x="15330" y="12955"/>
                      <a:pt x="15290" y="13015"/>
                      <a:pt x="15231" y="13073"/>
                    </a:cubicBezTo>
                    <a:cubicBezTo>
                      <a:pt x="15131" y="13153"/>
                      <a:pt x="14991" y="13193"/>
                      <a:pt x="14851" y="13214"/>
                    </a:cubicBezTo>
                    <a:cubicBezTo>
                      <a:pt x="14512" y="13313"/>
                      <a:pt x="14191" y="13393"/>
                      <a:pt x="13852" y="13472"/>
                    </a:cubicBezTo>
                    <a:cubicBezTo>
                      <a:pt x="13511" y="13573"/>
                      <a:pt x="13193" y="13653"/>
                      <a:pt x="12853" y="13712"/>
                    </a:cubicBezTo>
                    <a:cubicBezTo>
                      <a:pt x="12513" y="13792"/>
                      <a:pt x="12194" y="13852"/>
                      <a:pt x="11853" y="13892"/>
                    </a:cubicBezTo>
                    <a:cubicBezTo>
                      <a:pt x="11733" y="13892"/>
                      <a:pt x="11613" y="13901"/>
                      <a:pt x="11487" y="13901"/>
                    </a:cubicBezTo>
                    <a:cubicBezTo>
                      <a:pt x="11424" y="13901"/>
                      <a:pt x="11359" y="13899"/>
                      <a:pt x="11293" y="13892"/>
                    </a:cubicBezTo>
                    <a:cubicBezTo>
                      <a:pt x="11213" y="13892"/>
                      <a:pt x="11114" y="13872"/>
                      <a:pt x="11013" y="13872"/>
                    </a:cubicBezTo>
                    <a:cubicBezTo>
                      <a:pt x="10973" y="13852"/>
                      <a:pt x="10953" y="13852"/>
                      <a:pt x="10914" y="13852"/>
                    </a:cubicBezTo>
                    <a:cubicBezTo>
                      <a:pt x="10712" y="13632"/>
                      <a:pt x="10574" y="13373"/>
                      <a:pt x="10515" y="13073"/>
                    </a:cubicBezTo>
                    <a:cubicBezTo>
                      <a:pt x="10475" y="12933"/>
                      <a:pt x="10454" y="12793"/>
                      <a:pt x="10434" y="12655"/>
                    </a:cubicBezTo>
                    <a:lnTo>
                      <a:pt x="10434" y="12435"/>
                    </a:lnTo>
                    <a:cubicBezTo>
                      <a:pt x="10434" y="12375"/>
                      <a:pt x="10454" y="12315"/>
                      <a:pt x="10434" y="12275"/>
                    </a:cubicBezTo>
                    <a:cubicBezTo>
                      <a:pt x="10633" y="12275"/>
                      <a:pt x="10854" y="12235"/>
                      <a:pt x="11033" y="12195"/>
                    </a:cubicBezTo>
                    <a:cubicBezTo>
                      <a:pt x="11293" y="12155"/>
                      <a:pt x="11554" y="12096"/>
                      <a:pt x="11793" y="11995"/>
                    </a:cubicBezTo>
                    <a:cubicBezTo>
                      <a:pt x="12272" y="11796"/>
                      <a:pt x="12713" y="11537"/>
                      <a:pt x="13091" y="11156"/>
                    </a:cubicBezTo>
                    <a:cubicBezTo>
                      <a:pt x="13830" y="10416"/>
                      <a:pt x="14190" y="9397"/>
                      <a:pt x="14150" y="8358"/>
                    </a:cubicBezTo>
                    <a:cubicBezTo>
                      <a:pt x="14150" y="8219"/>
                      <a:pt x="14130" y="8060"/>
                      <a:pt x="14110" y="7919"/>
                    </a:cubicBezTo>
                    <a:lnTo>
                      <a:pt x="14110" y="7919"/>
                    </a:lnTo>
                    <a:cubicBezTo>
                      <a:pt x="14130" y="7980"/>
                      <a:pt x="14150" y="8039"/>
                      <a:pt x="14170" y="8119"/>
                    </a:cubicBezTo>
                    <a:cubicBezTo>
                      <a:pt x="14229" y="8239"/>
                      <a:pt x="14290" y="8399"/>
                      <a:pt x="14330" y="8540"/>
                    </a:cubicBezTo>
                    <a:cubicBezTo>
                      <a:pt x="14349" y="8899"/>
                      <a:pt x="14370" y="9279"/>
                      <a:pt x="14370" y="9638"/>
                    </a:cubicBezTo>
                    <a:cubicBezTo>
                      <a:pt x="14349" y="10297"/>
                      <a:pt x="14290" y="10936"/>
                      <a:pt x="14250" y="11596"/>
                    </a:cubicBezTo>
                    <a:cubicBezTo>
                      <a:pt x="14238" y="11641"/>
                      <a:pt x="14278" y="11667"/>
                      <a:pt x="14318" y="11667"/>
                    </a:cubicBezTo>
                    <a:cubicBezTo>
                      <a:pt x="14349" y="11667"/>
                      <a:pt x="14381" y="11652"/>
                      <a:pt x="14389" y="11617"/>
                    </a:cubicBezTo>
                    <a:cubicBezTo>
                      <a:pt x="14569" y="10457"/>
                      <a:pt x="14590" y="9258"/>
                      <a:pt x="14450" y="8099"/>
                    </a:cubicBezTo>
                    <a:lnTo>
                      <a:pt x="14450" y="8039"/>
                    </a:lnTo>
                    <a:cubicBezTo>
                      <a:pt x="14410" y="7620"/>
                      <a:pt x="14330" y="7221"/>
                      <a:pt x="14229" y="6821"/>
                    </a:cubicBezTo>
                    <a:cubicBezTo>
                      <a:pt x="14210" y="6701"/>
                      <a:pt x="14170" y="6561"/>
                      <a:pt x="14130" y="6441"/>
                    </a:cubicBezTo>
                    <a:cubicBezTo>
                      <a:pt x="14070" y="6242"/>
                      <a:pt x="13990" y="6060"/>
                      <a:pt x="13931" y="5882"/>
                    </a:cubicBezTo>
                    <a:cubicBezTo>
                      <a:pt x="13811" y="5623"/>
                      <a:pt x="13689" y="5362"/>
                      <a:pt x="13569" y="5102"/>
                    </a:cubicBezTo>
                    <a:cubicBezTo>
                      <a:pt x="13430" y="4743"/>
                      <a:pt x="13210" y="4422"/>
                      <a:pt x="12970" y="4125"/>
                    </a:cubicBezTo>
                    <a:cubicBezTo>
                      <a:pt x="12831" y="3965"/>
                      <a:pt x="12691" y="3784"/>
                      <a:pt x="12531" y="3624"/>
                    </a:cubicBezTo>
                    <a:lnTo>
                      <a:pt x="12512" y="3624"/>
                    </a:lnTo>
                    <a:cubicBezTo>
                      <a:pt x="12432" y="3544"/>
                      <a:pt x="12352" y="3464"/>
                      <a:pt x="12252" y="3384"/>
                    </a:cubicBezTo>
                    <a:cubicBezTo>
                      <a:pt x="12153" y="3305"/>
                      <a:pt x="12033" y="3205"/>
                      <a:pt x="11913" y="3145"/>
                    </a:cubicBezTo>
                    <a:lnTo>
                      <a:pt x="11913" y="3105"/>
                    </a:lnTo>
                    <a:cubicBezTo>
                      <a:pt x="11972" y="3065"/>
                      <a:pt x="11993" y="2985"/>
                      <a:pt x="12012" y="2926"/>
                    </a:cubicBezTo>
                    <a:close/>
                    <a:moveTo>
                      <a:pt x="7996" y="12295"/>
                    </a:moveTo>
                    <a:cubicBezTo>
                      <a:pt x="8017" y="12315"/>
                      <a:pt x="8036" y="12335"/>
                      <a:pt x="8036" y="12355"/>
                    </a:cubicBezTo>
                    <a:cubicBezTo>
                      <a:pt x="8196" y="12534"/>
                      <a:pt x="8396" y="12695"/>
                      <a:pt x="8616" y="12794"/>
                    </a:cubicBezTo>
                    <a:cubicBezTo>
                      <a:pt x="8875" y="12934"/>
                      <a:pt x="9154" y="12995"/>
                      <a:pt x="9435" y="13015"/>
                    </a:cubicBezTo>
                    <a:cubicBezTo>
                      <a:pt x="9476" y="13021"/>
                      <a:pt x="9516" y="13023"/>
                      <a:pt x="9557" y="13023"/>
                    </a:cubicBezTo>
                    <a:cubicBezTo>
                      <a:pt x="9656" y="13023"/>
                      <a:pt x="9755" y="13009"/>
                      <a:pt x="9854" y="12995"/>
                    </a:cubicBezTo>
                    <a:cubicBezTo>
                      <a:pt x="9934" y="12995"/>
                      <a:pt x="10015" y="12975"/>
                      <a:pt x="10095" y="12935"/>
                    </a:cubicBezTo>
                    <a:lnTo>
                      <a:pt x="10095" y="12975"/>
                    </a:lnTo>
                    <a:cubicBezTo>
                      <a:pt x="10116" y="13274"/>
                      <a:pt x="10215" y="13574"/>
                      <a:pt x="10355" y="13835"/>
                    </a:cubicBezTo>
                    <a:cubicBezTo>
                      <a:pt x="10515" y="14115"/>
                      <a:pt x="10734" y="14314"/>
                      <a:pt x="10995" y="14493"/>
                    </a:cubicBezTo>
                    <a:cubicBezTo>
                      <a:pt x="10895" y="14773"/>
                      <a:pt x="10774" y="15052"/>
                      <a:pt x="10574" y="15253"/>
                    </a:cubicBezTo>
                    <a:cubicBezTo>
                      <a:pt x="10355" y="15492"/>
                      <a:pt x="10095" y="15712"/>
                      <a:pt x="9775" y="15792"/>
                    </a:cubicBezTo>
                    <a:cubicBezTo>
                      <a:pt x="9633" y="15833"/>
                      <a:pt x="9491" y="15852"/>
                      <a:pt x="9349" y="15852"/>
                    </a:cubicBezTo>
                    <a:cubicBezTo>
                      <a:pt x="8729" y="15852"/>
                      <a:pt x="8127" y="15489"/>
                      <a:pt x="7735" y="15033"/>
                    </a:cubicBezTo>
                    <a:cubicBezTo>
                      <a:pt x="7456" y="14693"/>
                      <a:pt x="7237" y="14294"/>
                      <a:pt x="7017" y="13894"/>
                    </a:cubicBezTo>
                    <a:cubicBezTo>
                      <a:pt x="7176" y="13815"/>
                      <a:pt x="7317" y="13713"/>
                      <a:pt x="7456" y="13593"/>
                    </a:cubicBezTo>
                    <a:cubicBezTo>
                      <a:pt x="7716" y="13334"/>
                      <a:pt x="7896" y="12995"/>
                      <a:pt x="7957" y="12655"/>
                    </a:cubicBezTo>
                    <a:cubicBezTo>
                      <a:pt x="7996" y="12534"/>
                      <a:pt x="7996" y="12414"/>
                      <a:pt x="7996" y="12295"/>
                    </a:cubicBezTo>
                    <a:close/>
                    <a:moveTo>
                      <a:pt x="28080" y="7035"/>
                    </a:moveTo>
                    <a:cubicBezTo>
                      <a:pt x="28439" y="7335"/>
                      <a:pt x="28800" y="7594"/>
                      <a:pt x="29159" y="7914"/>
                    </a:cubicBezTo>
                    <a:cubicBezTo>
                      <a:pt x="29538" y="8233"/>
                      <a:pt x="29897" y="8573"/>
                      <a:pt x="30259" y="8933"/>
                    </a:cubicBezTo>
                    <a:cubicBezTo>
                      <a:pt x="30978" y="9671"/>
                      <a:pt x="31657" y="10432"/>
                      <a:pt x="32315" y="11211"/>
                    </a:cubicBezTo>
                    <a:cubicBezTo>
                      <a:pt x="32535" y="11450"/>
                      <a:pt x="32735" y="11690"/>
                      <a:pt x="32954" y="11932"/>
                    </a:cubicBezTo>
                    <a:cubicBezTo>
                      <a:pt x="33054" y="12071"/>
                      <a:pt x="33175" y="12191"/>
                      <a:pt x="33275" y="12310"/>
                    </a:cubicBezTo>
                    <a:cubicBezTo>
                      <a:pt x="33335" y="12371"/>
                      <a:pt x="33395" y="12451"/>
                      <a:pt x="33454" y="12510"/>
                    </a:cubicBezTo>
                    <a:cubicBezTo>
                      <a:pt x="32876" y="12789"/>
                      <a:pt x="32296" y="13069"/>
                      <a:pt x="31697" y="13290"/>
                    </a:cubicBezTo>
                    <a:cubicBezTo>
                      <a:pt x="30996" y="13549"/>
                      <a:pt x="30278" y="13748"/>
                      <a:pt x="29558" y="13889"/>
                    </a:cubicBezTo>
                    <a:cubicBezTo>
                      <a:pt x="29358" y="13929"/>
                      <a:pt x="29159" y="13969"/>
                      <a:pt x="28939" y="13988"/>
                    </a:cubicBezTo>
                    <a:cubicBezTo>
                      <a:pt x="28840" y="14009"/>
                      <a:pt x="28739" y="14028"/>
                      <a:pt x="28621" y="14048"/>
                    </a:cubicBezTo>
                    <a:cubicBezTo>
                      <a:pt x="28520" y="14048"/>
                      <a:pt x="28401" y="14048"/>
                      <a:pt x="28321" y="14108"/>
                    </a:cubicBezTo>
                    <a:cubicBezTo>
                      <a:pt x="28281" y="14148"/>
                      <a:pt x="28260" y="14248"/>
                      <a:pt x="28321" y="14267"/>
                    </a:cubicBezTo>
                    <a:cubicBezTo>
                      <a:pt x="28372" y="14293"/>
                      <a:pt x="28430" y="14302"/>
                      <a:pt x="28489" y="14302"/>
                    </a:cubicBezTo>
                    <a:cubicBezTo>
                      <a:pt x="28616" y="14302"/>
                      <a:pt x="28752" y="14261"/>
                      <a:pt x="28861" y="14248"/>
                    </a:cubicBezTo>
                    <a:cubicBezTo>
                      <a:pt x="29061" y="14228"/>
                      <a:pt x="29240" y="14188"/>
                      <a:pt x="29420" y="14168"/>
                    </a:cubicBezTo>
                    <a:cubicBezTo>
                      <a:pt x="29801" y="14088"/>
                      <a:pt x="30158" y="14009"/>
                      <a:pt x="30539" y="13908"/>
                    </a:cubicBezTo>
                    <a:cubicBezTo>
                      <a:pt x="31259" y="13709"/>
                      <a:pt x="31977" y="13468"/>
                      <a:pt x="32678" y="13129"/>
                    </a:cubicBezTo>
                    <a:cubicBezTo>
                      <a:pt x="32938" y="13009"/>
                      <a:pt x="33218" y="12869"/>
                      <a:pt x="33477" y="12709"/>
                    </a:cubicBezTo>
                    <a:lnTo>
                      <a:pt x="33477" y="12709"/>
                    </a:lnTo>
                    <a:cubicBezTo>
                      <a:pt x="33198" y="13050"/>
                      <a:pt x="32979" y="13429"/>
                      <a:pt x="32718" y="13788"/>
                    </a:cubicBezTo>
                    <a:cubicBezTo>
                      <a:pt x="32419" y="14248"/>
                      <a:pt x="32079" y="14709"/>
                      <a:pt x="31758" y="15167"/>
                    </a:cubicBezTo>
                    <a:cubicBezTo>
                      <a:pt x="31099" y="16067"/>
                      <a:pt x="30419" y="16965"/>
                      <a:pt x="29721" y="17825"/>
                    </a:cubicBezTo>
                    <a:cubicBezTo>
                      <a:pt x="29522" y="18064"/>
                      <a:pt x="29320" y="18304"/>
                      <a:pt x="29120" y="18543"/>
                    </a:cubicBezTo>
                    <a:cubicBezTo>
                      <a:pt x="28957" y="18709"/>
                      <a:pt x="28796" y="18889"/>
                      <a:pt x="28675" y="19088"/>
                    </a:cubicBezTo>
                    <a:cubicBezTo>
                      <a:pt x="28377" y="18787"/>
                      <a:pt x="28057" y="18528"/>
                      <a:pt x="27778" y="18249"/>
                    </a:cubicBezTo>
                    <a:cubicBezTo>
                      <a:pt x="27797" y="17770"/>
                      <a:pt x="27837" y="17289"/>
                      <a:pt x="27898" y="16810"/>
                    </a:cubicBezTo>
                    <a:cubicBezTo>
                      <a:pt x="27898" y="16770"/>
                      <a:pt x="27917" y="16730"/>
                      <a:pt x="27917" y="16690"/>
                    </a:cubicBezTo>
                    <a:cubicBezTo>
                      <a:pt x="27917" y="16710"/>
                      <a:pt x="27917" y="16750"/>
                      <a:pt x="27938" y="16770"/>
                    </a:cubicBezTo>
                    <a:cubicBezTo>
                      <a:pt x="27979" y="17110"/>
                      <a:pt x="28058" y="17430"/>
                      <a:pt x="28138" y="17769"/>
                    </a:cubicBezTo>
                    <a:cubicBezTo>
                      <a:pt x="28178" y="17929"/>
                      <a:pt x="28218" y="18089"/>
                      <a:pt x="28277" y="18248"/>
                    </a:cubicBezTo>
                    <a:cubicBezTo>
                      <a:pt x="28317" y="18408"/>
                      <a:pt x="28378" y="18567"/>
                      <a:pt x="28477" y="18708"/>
                    </a:cubicBezTo>
                    <a:cubicBezTo>
                      <a:pt x="28494" y="18732"/>
                      <a:pt x="28521" y="18743"/>
                      <a:pt x="28547" y="18743"/>
                    </a:cubicBezTo>
                    <a:cubicBezTo>
                      <a:pt x="28583" y="18743"/>
                      <a:pt x="28617" y="18722"/>
                      <a:pt x="28617" y="18687"/>
                    </a:cubicBezTo>
                    <a:cubicBezTo>
                      <a:pt x="28597" y="18508"/>
                      <a:pt x="28557" y="18368"/>
                      <a:pt x="28517" y="18208"/>
                    </a:cubicBezTo>
                    <a:cubicBezTo>
                      <a:pt x="28477" y="18048"/>
                      <a:pt x="28418" y="17889"/>
                      <a:pt x="28378" y="17729"/>
                    </a:cubicBezTo>
                    <a:cubicBezTo>
                      <a:pt x="28298" y="17410"/>
                      <a:pt x="28218" y="17089"/>
                      <a:pt x="28158" y="16752"/>
                    </a:cubicBezTo>
                    <a:cubicBezTo>
                      <a:pt x="28098" y="16471"/>
                      <a:pt x="28058" y="16192"/>
                      <a:pt x="28019" y="15912"/>
                    </a:cubicBezTo>
                    <a:cubicBezTo>
                      <a:pt x="28079" y="15532"/>
                      <a:pt x="28138" y="15151"/>
                      <a:pt x="28178" y="14773"/>
                    </a:cubicBezTo>
                    <a:cubicBezTo>
                      <a:pt x="28178" y="14730"/>
                      <a:pt x="28150" y="14710"/>
                      <a:pt x="28120" y="14710"/>
                    </a:cubicBezTo>
                    <a:cubicBezTo>
                      <a:pt x="28094" y="14710"/>
                      <a:pt x="28068" y="14725"/>
                      <a:pt x="28058" y="14752"/>
                    </a:cubicBezTo>
                    <a:cubicBezTo>
                      <a:pt x="28019" y="14872"/>
                      <a:pt x="27979" y="15012"/>
                      <a:pt x="27938" y="15133"/>
                    </a:cubicBezTo>
                    <a:cubicBezTo>
                      <a:pt x="27917" y="15012"/>
                      <a:pt x="27917" y="14874"/>
                      <a:pt x="27898" y="14752"/>
                    </a:cubicBezTo>
                    <a:cubicBezTo>
                      <a:pt x="27898" y="14712"/>
                      <a:pt x="27877" y="14693"/>
                      <a:pt x="27858" y="14693"/>
                    </a:cubicBezTo>
                    <a:cubicBezTo>
                      <a:pt x="27818" y="14693"/>
                      <a:pt x="27797" y="14712"/>
                      <a:pt x="27797" y="14752"/>
                    </a:cubicBezTo>
                    <a:cubicBezTo>
                      <a:pt x="27797" y="15052"/>
                      <a:pt x="27778" y="15373"/>
                      <a:pt x="27797" y="15673"/>
                    </a:cubicBezTo>
                    <a:cubicBezTo>
                      <a:pt x="27738" y="15992"/>
                      <a:pt x="27678" y="16292"/>
                      <a:pt x="27638" y="16592"/>
                    </a:cubicBezTo>
                    <a:cubicBezTo>
                      <a:pt x="27558" y="17053"/>
                      <a:pt x="27518" y="17511"/>
                      <a:pt x="27478" y="17950"/>
                    </a:cubicBezTo>
                    <a:cubicBezTo>
                      <a:pt x="27118" y="17591"/>
                      <a:pt x="26798" y="17232"/>
                      <a:pt x="26479" y="16851"/>
                    </a:cubicBezTo>
                    <a:cubicBezTo>
                      <a:pt x="25759" y="15992"/>
                      <a:pt x="25120" y="15072"/>
                      <a:pt x="24580" y="14094"/>
                    </a:cubicBezTo>
                    <a:cubicBezTo>
                      <a:pt x="24280" y="13595"/>
                      <a:pt x="24039" y="13074"/>
                      <a:pt x="23761" y="12576"/>
                    </a:cubicBezTo>
                    <a:lnTo>
                      <a:pt x="23761" y="12576"/>
                    </a:lnTo>
                    <a:cubicBezTo>
                      <a:pt x="23861" y="12675"/>
                      <a:pt x="23981" y="12755"/>
                      <a:pt x="24080" y="12855"/>
                    </a:cubicBezTo>
                    <a:cubicBezTo>
                      <a:pt x="24200" y="12935"/>
                      <a:pt x="24320" y="13035"/>
                      <a:pt x="24461" y="13114"/>
                    </a:cubicBezTo>
                    <a:cubicBezTo>
                      <a:pt x="24721" y="13295"/>
                      <a:pt x="25001" y="13474"/>
                      <a:pt x="25281" y="13633"/>
                    </a:cubicBezTo>
                    <a:cubicBezTo>
                      <a:pt x="25840" y="13934"/>
                      <a:pt x="26418" y="14193"/>
                      <a:pt x="27039" y="14413"/>
                    </a:cubicBezTo>
                    <a:cubicBezTo>
                      <a:pt x="27198" y="14475"/>
                      <a:pt x="27379" y="14513"/>
                      <a:pt x="27538" y="14573"/>
                    </a:cubicBezTo>
                    <a:cubicBezTo>
                      <a:pt x="27638" y="14592"/>
                      <a:pt x="27757" y="14632"/>
                      <a:pt x="27858" y="14653"/>
                    </a:cubicBezTo>
                    <a:cubicBezTo>
                      <a:pt x="27917" y="14653"/>
                      <a:pt x="27979" y="14653"/>
                      <a:pt x="28037" y="14613"/>
                    </a:cubicBezTo>
                    <a:cubicBezTo>
                      <a:pt x="28057" y="14613"/>
                      <a:pt x="28057" y="14592"/>
                      <a:pt x="28057" y="14573"/>
                    </a:cubicBezTo>
                    <a:cubicBezTo>
                      <a:pt x="28097" y="14573"/>
                      <a:pt x="28117" y="14553"/>
                      <a:pt x="28117" y="14533"/>
                    </a:cubicBezTo>
                    <a:cubicBezTo>
                      <a:pt x="28097" y="14372"/>
                      <a:pt x="28097" y="14214"/>
                      <a:pt x="28077" y="14034"/>
                    </a:cubicBezTo>
                    <a:cubicBezTo>
                      <a:pt x="28037" y="13855"/>
                      <a:pt x="28017" y="13673"/>
                      <a:pt x="27997" y="13494"/>
                    </a:cubicBezTo>
                    <a:cubicBezTo>
                      <a:pt x="27957" y="13175"/>
                      <a:pt x="27936" y="12835"/>
                      <a:pt x="27917" y="12494"/>
                    </a:cubicBezTo>
                    <a:cubicBezTo>
                      <a:pt x="27877" y="11795"/>
                      <a:pt x="27858" y="11116"/>
                      <a:pt x="27898" y="10435"/>
                    </a:cubicBezTo>
                    <a:cubicBezTo>
                      <a:pt x="27898" y="10236"/>
                      <a:pt x="27917" y="10036"/>
                      <a:pt x="27938" y="9835"/>
                    </a:cubicBezTo>
                    <a:cubicBezTo>
                      <a:pt x="27938" y="9656"/>
                      <a:pt x="27979" y="9457"/>
                      <a:pt x="27958" y="9257"/>
                    </a:cubicBezTo>
                    <a:cubicBezTo>
                      <a:pt x="27958" y="9212"/>
                      <a:pt x="27926" y="9186"/>
                      <a:pt x="27891" y="9186"/>
                    </a:cubicBezTo>
                    <a:cubicBezTo>
                      <a:pt x="27864" y="9186"/>
                      <a:pt x="27835" y="9202"/>
                      <a:pt x="27818" y="9237"/>
                    </a:cubicBezTo>
                    <a:cubicBezTo>
                      <a:pt x="27757" y="9396"/>
                      <a:pt x="27757" y="9576"/>
                      <a:pt x="27738" y="9755"/>
                    </a:cubicBezTo>
                    <a:cubicBezTo>
                      <a:pt x="27738" y="9915"/>
                      <a:pt x="27717" y="10075"/>
                      <a:pt x="27717" y="10255"/>
                    </a:cubicBezTo>
                    <a:cubicBezTo>
                      <a:pt x="27698" y="10614"/>
                      <a:pt x="27678" y="10954"/>
                      <a:pt x="27678" y="11312"/>
                    </a:cubicBezTo>
                    <a:cubicBezTo>
                      <a:pt x="27678" y="12013"/>
                      <a:pt x="27717" y="12691"/>
                      <a:pt x="27797" y="13391"/>
                    </a:cubicBezTo>
                    <a:cubicBezTo>
                      <a:pt x="27818" y="13571"/>
                      <a:pt x="27858" y="13771"/>
                      <a:pt x="27877" y="13952"/>
                    </a:cubicBezTo>
                    <a:cubicBezTo>
                      <a:pt x="27898" y="14051"/>
                      <a:pt x="27898" y="14151"/>
                      <a:pt x="27938" y="14231"/>
                    </a:cubicBezTo>
                    <a:cubicBezTo>
                      <a:pt x="27938" y="14330"/>
                      <a:pt x="27979" y="14392"/>
                      <a:pt x="27998" y="14472"/>
                    </a:cubicBezTo>
                    <a:cubicBezTo>
                      <a:pt x="27918" y="14410"/>
                      <a:pt x="27797" y="14392"/>
                      <a:pt x="27699" y="14370"/>
                    </a:cubicBezTo>
                    <a:cubicBezTo>
                      <a:pt x="27540" y="14330"/>
                      <a:pt x="27380" y="14290"/>
                      <a:pt x="27240" y="14231"/>
                    </a:cubicBezTo>
                    <a:cubicBezTo>
                      <a:pt x="26940" y="14131"/>
                      <a:pt x="26640" y="14031"/>
                      <a:pt x="26360" y="13912"/>
                    </a:cubicBezTo>
                    <a:cubicBezTo>
                      <a:pt x="25782" y="13671"/>
                      <a:pt x="25223" y="13371"/>
                      <a:pt x="24682" y="13033"/>
                    </a:cubicBezTo>
                    <a:cubicBezTo>
                      <a:pt x="24542" y="12933"/>
                      <a:pt x="24383" y="12833"/>
                      <a:pt x="24243" y="12732"/>
                    </a:cubicBezTo>
                    <a:cubicBezTo>
                      <a:pt x="24124" y="12652"/>
                      <a:pt x="24004" y="12553"/>
                      <a:pt x="23883" y="12473"/>
                    </a:cubicBezTo>
                    <a:cubicBezTo>
                      <a:pt x="24003" y="12354"/>
                      <a:pt x="24083" y="12173"/>
                      <a:pt x="24183" y="12032"/>
                    </a:cubicBezTo>
                    <a:cubicBezTo>
                      <a:pt x="24303" y="11853"/>
                      <a:pt x="24422" y="11653"/>
                      <a:pt x="24563" y="11473"/>
                    </a:cubicBezTo>
                    <a:cubicBezTo>
                      <a:pt x="24823" y="11093"/>
                      <a:pt x="25083" y="10735"/>
                      <a:pt x="25343" y="10375"/>
                    </a:cubicBezTo>
                    <a:cubicBezTo>
                      <a:pt x="25863" y="9654"/>
                      <a:pt x="26422" y="8956"/>
                      <a:pt x="27000" y="8256"/>
                    </a:cubicBezTo>
                    <a:cubicBezTo>
                      <a:pt x="27161" y="8077"/>
                      <a:pt x="27319" y="7877"/>
                      <a:pt x="27480" y="7697"/>
                    </a:cubicBezTo>
                    <a:cubicBezTo>
                      <a:pt x="27560" y="7595"/>
                      <a:pt x="27640" y="7476"/>
                      <a:pt x="27719" y="7376"/>
                    </a:cubicBezTo>
                    <a:cubicBezTo>
                      <a:pt x="27758" y="7316"/>
                      <a:pt x="27798" y="7276"/>
                      <a:pt x="27838" y="7217"/>
                    </a:cubicBezTo>
                    <a:lnTo>
                      <a:pt x="27838" y="7396"/>
                    </a:lnTo>
                    <a:cubicBezTo>
                      <a:pt x="27819" y="7576"/>
                      <a:pt x="27838" y="7757"/>
                      <a:pt x="27838" y="7935"/>
                    </a:cubicBezTo>
                    <a:cubicBezTo>
                      <a:pt x="27838" y="7980"/>
                      <a:pt x="27870" y="8006"/>
                      <a:pt x="27901" y="8006"/>
                    </a:cubicBezTo>
                    <a:cubicBezTo>
                      <a:pt x="27926" y="8006"/>
                      <a:pt x="27951" y="7990"/>
                      <a:pt x="27960" y="7955"/>
                    </a:cubicBezTo>
                    <a:cubicBezTo>
                      <a:pt x="27980" y="7776"/>
                      <a:pt x="28020" y="7615"/>
                      <a:pt x="28040" y="7434"/>
                    </a:cubicBezTo>
                    <a:cubicBezTo>
                      <a:pt x="28040" y="7335"/>
                      <a:pt x="28060" y="7235"/>
                      <a:pt x="28060" y="7155"/>
                    </a:cubicBezTo>
                    <a:cubicBezTo>
                      <a:pt x="28060" y="7115"/>
                      <a:pt x="28080" y="7075"/>
                      <a:pt x="28080" y="7035"/>
                    </a:cubicBezTo>
                    <a:close/>
                    <a:moveTo>
                      <a:pt x="19183" y="18314"/>
                    </a:moveTo>
                    <a:cubicBezTo>
                      <a:pt x="19867" y="18314"/>
                      <a:pt x="20552" y="18461"/>
                      <a:pt x="21142" y="18788"/>
                    </a:cubicBezTo>
                    <a:cubicBezTo>
                      <a:pt x="21402" y="18930"/>
                      <a:pt x="21642" y="19130"/>
                      <a:pt x="21841" y="19350"/>
                    </a:cubicBezTo>
                    <a:cubicBezTo>
                      <a:pt x="22063" y="19569"/>
                      <a:pt x="22242" y="19809"/>
                      <a:pt x="22441" y="20029"/>
                    </a:cubicBezTo>
                    <a:cubicBezTo>
                      <a:pt x="22580" y="20208"/>
                      <a:pt x="22762" y="20390"/>
                      <a:pt x="22982" y="20528"/>
                    </a:cubicBezTo>
                    <a:lnTo>
                      <a:pt x="22982" y="20548"/>
                    </a:lnTo>
                    <a:cubicBezTo>
                      <a:pt x="23081" y="20708"/>
                      <a:pt x="23301" y="20767"/>
                      <a:pt x="23461" y="20788"/>
                    </a:cubicBezTo>
                    <a:cubicBezTo>
                      <a:pt x="23527" y="20788"/>
                      <a:pt x="23594" y="20796"/>
                      <a:pt x="23655" y="20796"/>
                    </a:cubicBezTo>
                    <a:cubicBezTo>
                      <a:pt x="23686" y="20796"/>
                      <a:pt x="23715" y="20794"/>
                      <a:pt x="23742" y="20788"/>
                    </a:cubicBezTo>
                    <a:cubicBezTo>
                      <a:pt x="23802" y="20788"/>
                      <a:pt x="23842" y="20788"/>
                      <a:pt x="23901" y="20767"/>
                    </a:cubicBezTo>
                    <a:lnTo>
                      <a:pt x="23901" y="20767"/>
                    </a:lnTo>
                    <a:cubicBezTo>
                      <a:pt x="23722" y="20868"/>
                      <a:pt x="23523" y="20908"/>
                      <a:pt x="23301" y="20927"/>
                    </a:cubicBezTo>
                    <a:cubicBezTo>
                      <a:pt x="23233" y="20933"/>
                      <a:pt x="23166" y="20937"/>
                      <a:pt x="23099" y="20937"/>
                    </a:cubicBezTo>
                    <a:cubicBezTo>
                      <a:pt x="22753" y="20937"/>
                      <a:pt x="22423" y="20848"/>
                      <a:pt x="22122" y="20648"/>
                    </a:cubicBezTo>
                    <a:cubicBezTo>
                      <a:pt x="21723" y="20389"/>
                      <a:pt x="21422" y="19989"/>
                      <a:pt x="21083" y="19648"/>
                    </a:cubicBezTo>
                    <a:cubicBezTo>
                      <a:pt x="20724" y="19328"/>
                      <a:pt x="20323" y="19088"/>
                      <a:pt x="19885" y="18929"/>
                    </a:cubicBezTo>
                    <a:cubicBezTo>
                      <a:pt x="19534" y="18812"/>
                      <a:pt x="19167" y="18755"/>
                      <a:pt x="18799" y="18755"/>
                    </a:cubicBezTo>
                    <a:cubicBezTo>
                      <a:pt x="18226" y="18755"/>
                      <a:pt x="17651" y="18892"/>
                      <a:pt x="17128" y="19148"/>
                    </a:cubicBezTo>
                    <a:cubicBezTo>
                      <a:pt x="16368" y="19528"/>
                      <a:pt x="15729" y="20166"/>
                      <a:pt x="15311" y="20906"/>
                    </a:cubicBezTo>
                    <a:cubicBezTo>
                      <a:pt x="15290" y="20946"/>
                      <a:pt x="15271" y="21006"/>
                      <a:pt x="15231" y="21046"/>
                    </a:cubicBezTo>
                    <a:cubicBezTo>
                      <a:pt x="15170" y="21186"/>
                      <a:pt x="15111" y="21306"/>
                      <a:pt x="15051" y="21445"/>
                    </a:cubicBezTo>
                    <a:cubicBezTo>
                      <a:pt x="14672" y="22345"/>
                      <a:pt x="14552" y="23362"/>
                      <a:pt x="14672" y="24322"/>
                    </a:cubicBezTo>
                    <a:cubicBezTo>
                      <a:pt x="14572" y="24342"/>
                      <a:pt x="14452" y="24382"/>
                      <a:pt x="14372" y="24442"/>
                    </a:cubicBezTo>
                    <a:cubicBezTo>
                      <a:pt x="14252" y="23963"/>
                      <a:pt x="14193" y="23482"/>
                      <a:pt x="14193" y="22983"/>
                    </a:cubicBezTo>
                    <a:cubicBezTo>
                      <a:pt x="14193" y="22524"/>
                      <a:pt x="14273" y="22083"/>
                      <a:pt x="14393" y="21644"/>
                    </a:cubicBezTo>
                    <a:cubicBezTo>
                      <a:pt x="14493" y="21325"/>
                      <a:pt x="14613" y="21024"/>
                      <a:pt x="14772" y="20725"/>
                    </a:cubicBezTo>
                    <a:cubicBezTo>
                      <a:pt x="14869" y="20567"/>
                      <a:pt x="14970" y="20407"/>
                      <a:pt x="15069" y="20268"/>
                    </a:cubicBezTo>
                    <a:cubicBezTo>
                      <a:pt x="15249" y="19988"/>
                      <a:pt x="15470" y="19749"/>
                      <a:pt x="15728" y="19529"/>
                    </a:cubicBezTo>
                    <a:cubicBezTo>
                      <a:pt x="16029" y="19230"/>
                      <a:pt x="16389" y="19010"/>
                      <a:pt x="16767" y="18828"/>
                    </a:cubicBezTo>
                    <a:cubicBezTo>
                      <a:pt x="16947" y="18749"/>
                      <a:pt x="17168" y="18669"/>
                      <a:pt x="17388" y="18609"/>
                    </a:cubicBezTo>
                    <a:cubicBezTo>
                      <a:pt x="17627" y="18549"/>
                      <a:pt x="17886" y="18469"/>
                      <a:pt x="18126" y="18429"/>
                    </a:cubicBezTo>
                    <a:cubicBezTo>
                      <a:pt x="18468" y="18354"/>
                      <a:pt x="18825" y="18314"/>
                      <a:pt x="19183" y="18314"/>
                    </a:cubicBezTo>
                    <a:close/>
                    <a:moveTo>
                      <a:pt x="23461" y="23083"/>
                    </a:moveTo>
                    <a:cubicBezTo>
                      <a:pt x="23461" y="23103"/>
                      <a:pt x="23481" y="23123"/>
                      <a:pt x="23481" y="23123"/>
                    </a:cubicBezTo>
                    <a:lnTo>
                      <a:pt x="23582" y="23223"/>
                    </a:lnTo>
                    <a:cubicBezTo>
                      <a:pt x="23622" y="23282"/>
                      <a:pt x="23681" y="23344"/>
                      <a:pt x="23702" y="23402"/>
                    </a:cubicBezTo>
                    <a:cubicBezTo>
                      <a:pt x="23781" y="23543"/>
                      <a:pt x="23781" y="23704"/>
                      <a:pt x="23742" y="23844"/>
                    </a:cubicBezTo>
                    <a:cubicBezTo>
                      <a:pt x="23702" y="24024"/>
                      <a:pt x="23602" y="24164"/>
                      <a:pt x="23483" y="24263"/>
                    </a:cubicBezTo>
                    <a:cubicBezTo>
                      <a:pt x="23422" y="24324"/>
                      <a:pt x="23342" y="24363"/>
                      <a:pt x="23261" y="24403"/>
                    </a:cubicBezTo>
                    <a:cubicBezTo>
                      <a:pt x="23201" y="24443"/>
                      <a:pt x="23121" y="24463"/>
                      <a:pt x="23062" y="24503"/>
                    </a:cubicBezTo>
                    <a:lnTo>
                      <a:pt x="23062" y="24463"/>
                    </a:lnTo>
                    <a:cubicBezTo>
                      <a:pt x="22982" y="24244"/>
                      <a:pt x="22921" y="24022"/>
                      <a:pt x="22902" y="23783"/>
                    </a:cubicBezTo>
                    <a:lnTo>
                      <a:pt x="22902" y="23743"/>
                    </a:lnTo>
                    <a:cubicBezTo>
                      <a:pt x="22982" y="23703"/>
                      <a:pt x="23041" y="23623"/>
                      <a:pt x="23121" y="23583"/>
                    </a:cubicBezTo>
                    <a:cubicBezTo>
                      <a:pt x="23171" y="23563"/>
                      <a:pt x="23221" y="23553"/>
                      <a:pt x="23268" y="23553"/>
                    </a:cubicBezTo>
                    <a:cubicBezTo>
                      <a:pt x="23316" y="23553"/>
                      <a:pt x="23361" y="23563"/>
                      <a:pt x="23401" y="23583"/>
                    </a:cubicBezTo>
                    <a:cubicBezTo>
                      <a:pt x="23414" y="23589"/>
                      <a:pt x="23428" y="23591"/>
                      <a:pt x="23441" y="23591"/>
                    </a:cubicBezTo>
                    <a:cubicBezTo>
                      <a:pt x="23520" y="23591"/>
                      <a:pt x="23570" y="23495"/>
                      <a:pt x="23501" y="23444"/>
                    </a:cubicBezTo>
                    <a:cubicBezTo>
                      <a:pt x="23408" y="23390"/>
                      <a:pt x="23316" y="23363"/>
                      <a:pt x="23223" y="23363"/>
                    </a:cubicBezTo>
                    <a:cubicBezTo>
                      <a:pt x="23176" y="23363"/>
                      <a:pt x="23129" y="23370"/>
                      <a:pt x="23081" y="23384"/>
                    </a:cubicBezTo>
                    <a:cubicBezTo>
                      <a:pt x="23022" y="23384"/>
                      <a:pt x="22961" y="23404"/>
                      <a:pt x="22921" y="23444"/>
                    </a:cubicBezTo>
                    <a:cubicBezTo>
                      <a:pt x="22921" y="23404"/>
                      <a:pt x="22921" y="23344"/>
                      <a:pt x="22942" y="23303"/>
                    </a:cubicBezTo>
                    <a:cubicBezTo>
                      <a:pt x="23121" y="23242"/>
                      <a:pt x="23301" y="23162"/>
                      <a:pt x="23461" y="23083"/>
                    </a:cubicBezTo>
                    <a:close/>
                    <a:moveTo>
                      <a:pt x="32852" y="23543"/>
                    </a:moveTo>
                    <a:cubicBezTo>
                      <a:pt x="32991" y="23684"/>
                      <a:pt x="33173" y="23783"/>
                      <a:pt x="33312" y="23903"/>
                    </a:cubicBezTo>
                    <a:cubicBezTo>
                      <a:pt x="33232" y="24062"/>
                      <a:pt x="33173" y="24244"/>
                      <a:pt x="33133" y="24403"/>
                    </a:cubicBezTo>
                    <a:cubicBezTo>
                      <a:pt x="33093" y="24503"/>
                      <a:pt x="33072" y="24603"/>
                      <a:pt x="33032" y="24702"/>
                    </a:cubicBezTo>
                    <a:cubicBezTo>
                      <a:pt x="33032" y="24763"/>
                      <a:pt x="33013" y="24822"/>
                      <a:pt x="33013" y="24862"/>
                    </a:cubicBezTo>
                    <a:cubicBezTo>
                      <a:pt x="32973" y="24822"/>
                      <a:pt x="32913" y="24803"/>
                      <a:pt x="32893" y="24781"/>
                    </a:cubicBezTo>
                    <a:cubicBezTo>
                      <a:pt x="32773" y="24661"/>
                      <a:pt x="32673" y="24541"/>
                      <a:pt x="32614" y="24402"/>
                    </a:cubicBezTo>
                    <a:cubicBezTo>
                      <a:pt x="32553" y="24243"/>
                      <a:pt x="32574" y="24083"/>
                      <a:pt x="32633" y="23921"/>
                    </a:cubicBezTo>
                    <a:cubicBezTo>
                      <a:pt x="32692" y="23784"/>
                      <a:pt x="32773" y="23664"/>
                      <a:pt x="32852" y="23543"/>
                    </a:cubicBezTo>
                    <a:close/>
                    <a:moveTo>
                      <a:pt x="10013" y="24590"/>
                    </a:moveTo>
                    <a:cubicBezTo>
                      <a:pt x="10147" y="24590"/>
                      <a:pt x="10282" y="24594"/>
                      <a:pt x="10412" y="24604"/>
                    </a:cubicBezTo>
                    <a:cubicBezTo>
                      <a:pt x="10671" y="24644"/>
                      <a:pt x="10932" y="24704"/>
                      <a:pt x="11172" y="24784"/>
                    </a:cubicBezTo>
                    <a:cubicBezTo>
                      <a:pt x="11291" y="24825"/>
                      <a:pt x="11411" y="24885"/>
                      <a:pt x="11510" y="24925"/>
                    </a:cubicBezTo>
                    <a:cubicBezTo>
                      <a:pt x="11590" y="24964"/>
                      <a:pt x="11670" y="25004"/>
                      <a:pt x="11750" y="25025"/>
                    </a:cubicBezTo>
                    <a:cubicBezTo>
                      <a:pt x="11790" y="25145"/>
                      <a:pt x="11771" y="25244"/>
                      <a:pt x="11710" y="25364"/>
                    </a:cubicBezTo>
                    <a:cubicBezTo>
                      <a:pt x="11674" y="25482"/>
                      <a:pt x="11713" y="25583"/>
                      <a:pt x="11793" y="25623"/>
                    </a:cubicBezTo>
                    <a:cubicBezTo>
                      <a:pt x="12012" y="25902"/>
                      <a:pt x="12272" y="26121"/>
                      <a:pt x="12372" y="26462"/>
                    </a:cubicBezTo>
                    <a:cubicBezTo>
                      <a:pt x="12451" y="26741"/>
                      <a:pt x="12432" y="27061"/>
                      <a:pt x="12251" y="27262"/>
                    </a:cubicBezTo>
                    <a:cubicBezTo>
                      <a:pt x="12103" y="27437"/>
                      <a:pt x="11899" y="27493"/>
                      <a:pt x="11690" y="27493"/>
                    </a:cubicBezTo>
                    <a:cubicBezTo>
                      <a:pt x="11590" y="27493"/>
                      <a:pt x="11488" y="27480"/>
                      <a:pt x="11391" y="27461"/>
                    </a:cubicBezTo>
                    <a:cubicBezTo>
                      <a:pt x="10992" y="27381"/>
                      <a:pt x="10592" y="27242"/>
                      <a:pt x="10214" y="27082"/>
                    </a:cubicBezTo>
                    <a:cubicBezTo>
                      <a:pt x="10014" y="27000"/>
                      <a:pt x="9793" y="26902"/>
                      <a:pt x="9593" y="26801"/>
                    </a:cubicBezTo>
                    <a:lnTo>
                      <a:pt x="9553" y="26801"/>
                    </a:lnTo>
                    <a:cubicBezTo>
                      <a:pt x="9593" y="26741"/>
                      <a:pt x="9593" y="26702"/>
                      <a:pt x="9614" y="26641"/>
                    </a:cubicBezTo>
                    <a:cubicBezTo>
                      <a:pt x="9633" y="26521"/>
                      <a:pt x="9654" y="26422"/>
                      <a:pt x="9654" y="26322"/>
                    </a:cubicBezTo>
                    <a:cubicBezTo>
                      <a:pt x="9673" y="26103"/>
                      <a:pt x="9673" y="25903"/>
                      <a:pt x="9654" y="25683"/>
                    </a:cubicBezTo>
                    <a:cubicBezTo>
                      <a:pt x="9614" y="25482"/>
                      <a:pt x="9574" y="25264"/>
                      <a:pt x="9513" y="25065"/>
                    </a:cubicBezTo>
                    <a:cubicBezTo>
                      <a:pt x="9454" y="24925"/>
                      <a:pt x="9374" y="24784"/>
                      <a:pt x="9274" y="24665"/>
                    </a:cubicBezTo>
                    <a:cubicBezTo>
                      <a:pt x="9394" y="24644"/>
                      <a:pt x="9494" y="24625"/>
                      <a:pt x="9614" y="24604"/>
                    </a:cubicBezTo>
                    <a:cubicBezTo>
                      <a:pt x="9743" y="24594"/>
                      <a:pt x="9878" y="24590"/>
                      <a:pt x="10013" y="24590"/>
                    </a:cubicBezTo>
                    <a:close/>
                    <a:moveTo>
                      <a:pt x="14931" y="26721"/>
                    </a:moveTo>
                    <a:lnTo>
                      <a:pt x="14931" y="26721"/>
                    </a:lnTo>
                    <a:cubicBezTo>
                      <a:pt x="15051" y="26761"/>
                      <a:pt x="15151" y="26801"/>
                      <a:pt x="15271" y="26821"/>
                    </a:cubicBezTo>
                    <a:cubicBezTo>
                      <a:pt x="15415" y="26864"/>
                      <a:pt x="15568" y="26897"/>
                      <a:pt x="15725" y="26897"/>
                    </a:cubicBezTo>
                    <a:cubicBezTo>
                      <a:pt x="15786" y="26897"/>
                      <a:pt x="15847" y="26892"/>
                      <a:pt x="15908" y="26881"/>
                    </a:cubicBezTo>
                    <a:cubicBezTo>
                      <a:pt x="16009" y="27141"/>
                      <a:pt x="16209" y="27380"/>
                      <a:pt x="16390" y="27581"/>
                    </a:cubicBezTo>
                    <a:cubicBezTo>
                      <a:pt x="16168" y="27679"/>
                      <a:pt x="15949" y="27779"/>
                      <a:pt x="15709" y="27860"/>
                    </a:cubicBezTo>
                    <a:cubicBezTo>
                      <a:pt x="15610" y="27719"/>
                      <a:pt x="15490" y="27580"/>
                      <a:pt x="15391" y="27439"/>
                    </a:cubicBezTo>
                    <a:cubicBezTo>
                      <a:pt x="15230" y="27220"/>
                      <a:pt x="15091" y="26981"/>
                      <a:pt x="14951" y="26741"/>
                    </a:cubicBezTo>
                    <a:lnTo>
                      <a:pt x="14931" y="26721"/>
                    </a:lnTo>
                    <a:close/>
                    <a:moveTo>
                      <a:pt x="18090" y="22127"/>
                    </a:moveTo>
                    <a:cubicBezTo>
                      <a:pt x="18550" y="22805"/>
                      <a:pt x="19488" y="23126"/>
                      <a:pt x="20249" y="23304"/>
                    </a:cubicBezTo>
                    <a:cubicBezTo>
                      <a:pt x="20718" y="23407"/>
                      <a:pt x="21201" y="23478"/>
                      <a:pt x="21682" y="23478"/>
                    </a:cubicBezTo>
                    <a:cubicBezTo>
                      <a:pt x="22040" y="23478"/>
                      <a:pt x="22397" y="23439"/>
                      <a:pt x="22747" y="23345"/>
                    </a:cubicBezTo>
                    <a:lnTo>
                      <a:pt x="22747" y="23345"/>
                    </a:lnTo>
                    <a:cubicBezTo>
                      <a:pt x="22625" y="23584"/>
                      <a:pt x="22625" y="23844"/>
                      <a:pt x="22625" y="24125"/>
                    </a:cubicBezTo>
                    <a:cubicBezTo>
                      <a:pt x="22645" y="24545"/>
                      <a:pt x="22805" y="24944"/>
                      <a:pt x="22846" y="25384"/>
                    </a:cubicBezTo>
                    <a:cubicBezTo>
                      <a:pt x="22882" y="25782"/>
                      <a:pt x="22782" y="26142"/>
                      <a:pt x="22562" y="26462"/>
                    </a:cubicBezTo>
                    <a:cubicBezTo>
                      <a:pt x="22343" y="26781"/>
                      <a:pt x="22083" y="27040"/>
                      <a:pt x="21803" y="27282"/>
                    </a:cubicBezTo>
                    <a:cubicBezTo>
                      <a:pt x="21062" y="27900"/>
                      <a:pt x="20144" y="28259"/>
                      <a:pt x="19206" y="28280"/>
                    </a:cubicBezTo>
                    <a:cubicBezTo>
                      <a:pt x="19065" y="28280"/>
                      <a:pt x="18926" y="28259"/>
                      <a:pt x="18786" y="28240"/>
                    </a:cubicBezTo>
                    <a:cubicBezTo>
                      <a:pt x="18687" y="28240"/>
                      <a:pt x="18567" y="28220"/>
                      <a:pt x="18447" y="28199"/>
                    </a:cubicBezTo>
                    <a:cubicBezTo>
                      <a:pt x="18427" y="28180"/>
                      <a:pt x="18387" y="28180"/>
                      <a:pt x="18367" y="28180"/>
                    </a:cubicBezTo>
                    <a:cubicBezTo>
                      <a:pt x="18168" y="28119"/>
                      <a:pt x="17986" y="28060"/>
                      <a:pt x="17828" y="27999"/>
                    </a:cubicBezTo>
                    <a:cubicBezTo>
                      <a:pt x="17769" y="27960"/>
                      <a:pt x="17708" y="27940"/>
                      <a:pt x="17668" y="27920"/>
                    </a:cubicBezTo>
                    <a:cubicBezTo>
                      <a:pt x="17588" y="27880"/>
                      <a:pt x="17509" y="27839"/>
                      <a:pt x="17429" y="27799"/>
                    </a:cubicBezTo>
                    <a:cubicBezTo>
                      <a:pt x="17389" y="27779"/>
                      <a:pt x="17349" y="27759"/>
                      <a:pt x="17309" y="27719"/>
                    </a:cubicBezTo>
                    <a:cubicBezTo>
                      <a:pt x="17269" y="27699"/>
                      <a:pt x="17250" y="27679"/>
                      <a:pt x="17210" y="27639"/>
                    </a:cubicBezTo>
                    <a:lnTo>
                      <a:pt x="17090" y="27580"/>
                    </a:lnTo>
                    <a:cubicBezTo>
                      <a:pt x="17010" y="27519"/>
                      <a:pt x="16930" y="27439"/>
                      <a:pt x="16850" y="27380"/>
                    </a:cubicBezTo>
                    <a:cubicBezTo>
                      <a:pt x="16850" y="27360"/>
                      <a:pt x="16830" y="27360"/>
                      <a:pt x="16811" y="27340"/>
                    </a:cubicBezTo>
                    <a:cubicBezTo>
                      <a:pt x="16688" y="27220"/>
                      <a:pt x="16550" y="27100"/>
                      <a:pt x="16449" y="26959"/>
                    </a:cubicBezTo>
                    <a:cubicBezTo>
                      <a:pt x="16350" y="26840"/>
                      <a:pt x="16270" y="26720"/>
                      <a:pt x="16170" y="26621"/>
                    </a:cubicBezTo>
                    <a:cubicBezTo>
                      <a:pt x="16150" y="26579"/>
                      <a:pt x="16130" y="26520"/>
                      <a:pt x="16050" y="26501"/>
                    </a:cubicBezTo>
                    <a:cubicBezTo>
                      <a:pt x="16010" y="26480"/>
                      <a:pt x="15989" y="26480"/>
                      <a:pt x="15951" y="26480"/>
                    </a:cubicBezTo>
                    <a:cubicBezTo>
                      <a:pt x="15810" y="26460"/>
                      <a:pt x="15671" y="26460"/>
                      <a:pt x="15511" y="26421"/>
                    </a:cubicBezTo>
                    <a:cubicBezTo>
                      <a:pt x="15352" y="26400"/>
                      <a:pt x="15172" y="26341"/>
                      <a:pt x="15012" y="26280"/>
                    </a:cubicBezTo>
                    <a:cubicBezTo>
                      <a:pt x="14873" y="26219"/>
                      <a:pt x="14732" y="26139"/>
                      <a:pt x="14593" y="26059"/>
                    </a:cubicBezTo>
                    <a:cubicBezTo>
                      <a:pt x="14553" y="26019"/>
                      <a:pt x="14513" y="26000"/>
                      <a:pt x="14472" y="25960"/>
                    </a:cubicBezTo>
                    <a:cubicBezTo>
                      <a:pt x="14393" y="25880"/>
                      <a:pt x="14313" y="25780"/>
                      <a:pt x="14252" y="25681"/>
                    </a:cubicBezTo>
                    <a:cubicBezTo>
                      <a:pt x="14172" y="25540"/>
                      <a:pt x="14172" y="25381"/>
                      <a:pt x="14212" y="25221"/>
                    </a:cubicBezTo>
                    <a:cubicBezTo>
                      <a:pt x="14233" y="25162"/>
                      <a:pt x="14273" y="25082"/>
                      <a:pt x="14332" y="25022"/>
                    </a:cubicBezTo>
                    <a:lnTo>
                      <a:pt x="14393" y="24962"/>
                    </a:lnTo>
                    <a:cubicBezTo>
                      <a:pt x="14540" y="24801"/>
                      <a:pt x="14740" y="24730"/>
                      <a:pt x="14946" y="24730"/>
                    </a:cubicBezTo>
                    <a:cubicBezTo>
                      <a:pt x="15048" y="24730"/>
                      <a:pt x="15152" y="24748"/>
                      <a:pt x="15251" y="24781"/>
                    </a:cubicBezTo>
                    <a:cubicBezTo>
                      <a:pt x="15432" y="24822"/>
                      <a:pt x="15591" y="24922"/>
                      <a:pt x="15751" y="25022"/>
                    </a:cubicBezTo>
                    <a:cubicBezTo>
                      <a:pt x="15911" y="25122"/>
                      <a:pt x="16010" y="25301"/>
                      <a:pt x="16172" y="25381"/>
                    </a:cubicBezTo>
                    <a:cubicBezTo>
                      <a:pt x="16188" y="25392"/>
                      <a:pt x="16205" y="25397"/>
                      <a:pt x="16220" y="25397"/>
                    </a:cubicBezTo>
                    <a:cubicBezTo>
                      <a:pt x="16260" y="25397"/>
                      <a:pt x="16292" y="25364"/>
                      <a:pt x="16292" y="25321"/>
                    </a:cubicBezTo>
                    <a:cubicBezTo>
                      <a:pt x="16292" y="25282"/>
                      <a:pt x="16292" y="25242"/>
                      <a:pt x="16271" y="25202"/>
                    </a:cubicBezTo>
                    <a:cubicBezTo>
                      <a:pt x="16292" y="25181"/>
                      <a:pt x="16311" y="25162"/>
                      <a:pt x="16311" y="25122"/>
                    </a:cubicBezTo>
                    <a:lnTo>
                      <a:pt x="16311" y="25101"/>
                    </a:lnTo>
                    <a:cubicBezTo>
                      <a:pt x="16331" y="25061"/>
                      <a:pt x="16311" y="25022"/>
                      <a:pt x="16311" y="25002"/>
                    </a:cubicBezTo>
                    <a:cubicBezTo>
                      <a:pt x="16311" y="24922"/>
                      <a:pt x="16292" y="24862"/>
                      <a:pt x="16271" y="24781"/>
                    </a:cubicBezTo>
                    <a:cubicBezTo>
                      <a:pt x="16252" y="24682"/>
                      <a:pt x="16252" y="24562"/>
                      <a:pt x="16271" y="24442"/>
                    </a:cubicBezTo>
                    <a:cubicBezTo>
                      <a:pt x="16271" y="24422"/>
                      <a:pt x="16292" y="24402"/>
                      <a:pt x="16292" y="24382"/>
                    </a:cubicBezTo>
                    <a:cubicBezTo>
                      <a:pt x="16311" y="24322"/>
                      <a:pt x="16331" y="24262"/>
                      <a:pt x="16351" y="24222"/>
                    </a:cubicBezTo>
                    <a:cubicBezTo>
                      <a:pt x="16371" y="24182"/>
                      <a:pt x="16391" y="24142"/>
                      <a:pt x="16411" y="24123"/>
                    </a:cubicBezTo>
                    <a:cubicBezTo>
                      <a:pt x="16431" y="24083"/>
                      <a:pt x="16451" y="24061"/>
                      <a:pt x="16471" y="24043"/>
                    </a:cubicBezTo>
                    <a:lnTo>
                      <a:pt x="16511" y="24003"/>
                    </a:lnTo>
                    <a:lnTo>
                      <a:pt x="16590" y="23923"/>
                    </a:lnTo>
                    <a:cubicBezTo>
                      <a:pt x="16611" y="23903"/>
                      <a:pt x="16630" y="23883"/>
                      <a:pt x="16670" y="23863"/>
                    </a:cubicBezTo>
                    <a:cubicBezTo>
                      <a:pt x="16871" y="23724"/>
                      <a:pt x="17069" y="23604"/>
                      <a:pt x="17270" y="23424"/>
                    </a:cubicBezTo>
                    <a:cubicBezTo>
                      <a:pt x="17371" y="23362"/>
                      <a:pt x="17491" y="23245"/>
                      <a:pt x="17552" y="23165"/>
                    </a:cubicBezTo>
                    <a:cubicBezTo>
                      <a:pt x="17691" y="23024"/>
                      <a:pt x="17811" y="22885"/>
                      <a:pt x="17911" y="22705"/>
                    </a:cubicBezTo>
                    <a:cubicBezTo>
                      <a:pt x="18010" y="22526"/>
                      <a:pt x="18071" y="22324"/>
                      <a:pt x="18090" y="22127"/>
                    </a:cubicBezTo>
                    <a:close/>
                    <a:moveTo>
                      <a:pt x="17766" y="28480"/>
                    </a:moveTo>
                    <a:cubicBezTo>
                      <a:pt x="17946" y="28539"/>
                      <a:pt x="18106" y="28600"/>
                      <a:pt x="18267" y="28640"/>
                    </a:cubicBezTo>
                    <a:cubicBezTo>
                      <a:pt x="18267" y="28660"/>
                      <a:pt x="18267" y="28700"/>
                      <a:pt x="18245" y="28740"/>
                    </a:cubicBezTo>
                    <a:cubicBezTo>
                      <a:pt x="18245" y="28780"/>
                      <a:pt x="18226" y="28859"/>
                      <a:pt x="18205" y="28920"/>
                    </a:cubicBezTo>
                    <a:cubicBezTo>
                      <a:pt x="18165" y="28939"/>
                      <a:pt x="18106" y="28979"/>
                      <a:pt x="18066" y="29019"/>
                    </a:cubicBezTo>
                    <a:cubicBezTo>
                      <a:pt x="18026" y="29000"/>
                      <a:pt x="17986" y="28979"/>
                      <a:pt x="17966" y="28960"/>
                    </a:cubicBezTo>
                    <a:cubicBezTo>
                      <a:pt x="17867" y="28880"/>
                      <a:pt x="17846" y="28760"/>
                      <a:pt x="17806" y="28640"/>
                    </a:cubicBezTo>
                    <a:cubicBezTo>
                      <a:pt x="17806" y="28579"/>
                      <a:pt x="17787" y="28539"/>
                      <a:pt x="17766" y="28480"/>
                    </a:cubicBezTo>
                    <a:close/>
                    <a:moveTo>
                      <a:pt x="6879" y="13973"/>
                    </a:moveTo>
                    <a:cubicBezTo>
                      <a:pt x="7260" y="14733"/>
                      <a:pt x="7718" y="15551"/>
                      <a:pt x="8517" y="15971"/>
                    </a:cubicBezTo>
                    <a:cubicBezTo>
                      <a:pt x="8808" y="16124"/>
                      <a:pt x="9122" y="16219"/>
                      <a:pt x="9451" y="16219"/>
                    </a:cubicBezTo>
                    <a:cubicBezTo>
                      <a:pt x="9551" y="16219"/>
                      <a:pt x="9653" y="16210"/>
                      <a:pt x="9755" y="16192"/>
                    </a:cubicBezTo>
                    <a:cubicBezTo>
                      <a:pt x="10154" y="16112"/>
                      <a:pt x="10494" y="15872"/>
                      <a:pt x="10735" y="15551"/>
                    </a:cubicBezTo>
                    <a:cubicBezTo>
                      <a:pt x="10955" y="15271"/>
                      <a:pt x="11115" y="14972"/>
                      <a:pt x="11195" y="14631"/>
                    </a:cubicBezTo>
                    <a:cubicBezTo>
                      <a:pt x="11374" y="14732"/>
                      <a:pt x="11555" y="14811"/>
                      <a:pt x="11733" y="14911"/>
                    </a:cubicBezTo>
                    <a:cubicBezTo>
                      <a:pt x="11873" y="14971"/>
                      <a:pt x="12012" y="15051"/>
                      <a:pt x="12153" y="15132"/>
                    </a:cubicBezTo>
                    <a:cubicBezTo>
                      <a:pt x="12232" y="15172"/>
                      <a:pt x="12292" y="15231"/>
                      <a:pt x="12373" y="15271"/>
                    </a:cubicBezTo>
                    <a:cubicBezTo>
                      <a:pt x="12393" y="15292"/>
                      <a:pt x="12413" y="15292"/>
                      <a:pt x="12433" y="15311"/>
                    </a:cubicBezTo>
                    <a:cubicBezTo>
                      <a:pt x="12652" y="15611"/>
                      <a:pt x="12872" y="15951"/>
                      <a:pt x="13032" y="16290"/>
                    </a:cubicBezTo>
                    <a:cubicBezTo>
                      <a:pt x="13293" y="16810"/>
                      <a:pt x="13490" y="17369"/>
                      <a:pt x="13690" y="17908"/>
                    </a:cubicBezTo>
                    <a:cubicBezTo>
                      <a:pt x="13991" y="18687"/>
                      <a:pt x="14291" y="19466"/>
                      <a:pt x="14571" y="20226"/>
                    </a:cubicBezTo>
                    <a:cubicBezTo>
                      <a:pt x="14371" y="20567"/>
                      <a:pt x="14210" y="20926"/>
                      <a:pt x="14089" y="21285"/>
                    </a:cubicBezTo>
                    <a:cubicBezTo>
                      <a:pt x="13950" y="21704"/>
                      <a:pt x="13890" y="22145"/>
                      <a:pt x="13870" y="22584"/>
                    </a:cubicBezTo>
                    <a:cubicBezTo>
                      <a:pt x="13750" y="22045"/>
                      <a:pt x="13651" y="21485"/>
                      <a:pt x="13489" y="20966"/>
                    </a:cubicBezTo>
                    <a:cubicBezTo>
                      <a:pt x="13590" y="20846"/>
                      <a:pt x="13649" y="20706"/>
                      <a:pt x="13689" y="20567"/>
                    </a:cubicBezTo>
                    <a:cubicBezTo>
                      <a:pt x="13749" y="20407"/>
                      <a:pt x="13790" y="20246"/>
                      <a:pt x="13830" y="20067"/>
                    </a:cubicBezTo>
                    <a:cubicBezTo>
                      <a:pt x="13890" y="19748"/>
                      <a:pt x="13910" y="19387"/>
                      <a:pt x="13870" y="19049"/>
                    </a:cubicBezTo>
                    <a:cubicBezTo>
                      <a:pt x="13790" y="18410"/>
                      <a:pt x="13551" y="17809"/>
                      <a:pt x="13152" y="17289"/>
                    </a:cubicBezTo>
                    <a:cubicBezTo>
                      <a:pt x="12930" y="17030"/>
                      <a:pt x="12673" y="16750"/>
                      <a:pt x="12352" y="16650"/>
                    </a:cubicBezTo>
                    <a:cubicBezTo>
                      <a:pt x="12292" y="16650"/>
                      <a:pt x="12232" y="16710"/>
                      <a:pt x="12272" y="16770"/>
                    </a:cubicBezTo>
                    <a:cubicBezTo>
                      <a:pt x="12432" y="16990"/>
                      <a:pt x="12632" y="17189"/>
                      <a:pt x="12811" y="17408"/>
                    </a:cubicBezTo>
                    <a:cubicBezTo>
                      <a:pt x="12991" y="17629"/>
                      <a:pt x="13130" y="17868"/>
                      <a:pt x="13251" y="18128"/>
                    </a:cubicBezTo>
                    <a:cubicBezTo>
                      <a:pt x="13471" y="18668"/>
                      <a:pt x="13551" y="19268"/>
                      <a:pt x="13451" y="19847"/>
                    </a:cubicBezTo>
                    <a:cubicBezTo>
                      <a:pt x="13431" y="20026"/>
                      <a:pt x="13391" y="20186"/>
                      <a:pt x="13331" y="20345"/>
                    </a:cubicBezTo>
                    <a:cubicBezTo>
                      <a:pt x="13291" y="20505"/>
                      <a:pt x="13192" y="20645"/>
                      <a:pt x="13171" y="20805"/>
                    </a:cubicBezTo>
                    <a:cubicBezTo>
                      <a:pt x="13131" y="20845"/>
                      <a:pt x="13112" y="20885"/>
                      <a:pt x="13131" y="20965"/>
                    </a:cubicBezTo>
                    <a:cubicBezTo>
                      <a:pt x="13211" y="21485"/>
                      <a:pt x="13331" y="21983"/>
                      <a:pt x="13431" y="22502"/>
                    </a:cubicBezTo>
                    <a:cubicBezTo>
                      <a:pt x="13530" y="23023"/>
                      <a:pt x="13631" y="23522"/>
                      <a:pt x="13730" y="24041"/>
                    </a:cubicBezTo>
                    <a:cubicBezTo>
                      <a:pt x="13792" y="24320"/>
                      <a:pt x="13830" y="24600"/>
                      <a:pt x="13890" y="24880"/>
                    </a:cubicBezTo>
                    <a:cubicBezTo>
                      <a:pt x="13769" y="25100"/>
                      <a:pt x="13711" y="25359"/>
                      <a:pt x="13769" y="25619"/>
                    </a:cubicBezTo>
                    <a:cubicBezTo>
                      <a:pt x="13810" y="25859"/>
                      <a:pt x="13949" y="26058"/>
                      <a:pt x="14129" y="26237"/>
                    </a:cubicBezTo>
                    <a:cubicBezTo>
                      <a:pt x="14169" y="26517"/>
                      <a:pt x="14229" y="26796"/>
                      <a:pt x="14269" y="27096"/>
                    </a:cubicBezTo>
                    <a:cubicBezTo>
                      <a:pt x="14349" y="27597"/>
                      <a:pt x="14429" y="28095"/>
                      <a:pt x="14509" y="28596"/>
                    </a:cubicBezTo>
                    <a:cubicBezTo>
                      <a:pt x="14249" y="28676"/>
                      <a:pt x="14009" y="28756"/>
                      <a:pt x="13750" y="28835"/>
                    </a:cubicBezTo>
                    <a:cubicBezTo>
                      <a:pt x="13431" y="28955"/>
                      <a:pt x="13091" y="29054"/>
                      <a:pt x="12751" y="29134"/>
                    </a:cubicBezTo>
                    <a:cubicBezTo>
                      <a:pt x="12070" y="29314"/>
                      <a:pt x="11392" y="29435"/>
                      <a:pt x="10693" y="29496"/>
                    </a:cubicBezTo>
                    <a:cubicBezTo>
                      <a:pt x="10264" y="29533"/>
                      <a:pt x="9834" y="29552"/>
                      <a:pt x="9407" y="29552"/>
                    </a:cubicBezTo>
                    <a:cubicBezTo>
                      <a:pt x="8439" y="29552"/>
                      <a:pt x="7478" y="29451"/>
                      <a:pt x="6537" y="29216"/>
                    </a:cubicBezTo>
                    <a:cubicBezTo>
                      <a:pt x="6157" y="29116"/>
                      <a:pt x="5778" y="29017"/>
                      <a:pt x="5397" y="28897"/>
                    </a:cubicBezTo>
                    <a:cubicBezTo>
                      <a:pt x="5058" y="28777"/>
                      <a:pt x="4739" y="28618"/>
                      <a:pt x="4420" y="28497"/>
                    </a:cubicBezTo>
                    <a:cubicBezTo>
                      <a:pt x="4460" y="27857"/>
                      <a:pt x="4500" y="27199"/>
                      <a:pt x="4559" y="26559"/>
                    </a:cubicBezTo>
                    <a:cubicBezTo>
                      <a:pt x="5159" y="26698"/>
                      <a:pt x="5758" y="26798"/>
                      <a:pt x="6378" y="26878"/>
                    </a:cubicBezTo>
                    <a:cubicBezTo>
                      <a:pt x="6798" y="26918"/>
                      <a:pt x="7217" y="26958"/>
                      <a:pt x="7637" y="26978"/>
                    </a:cubicBezTo>
                    <a:cubicBezTo>
                      <a:pt x="7837" y="26978"/>
                      <a:pt x="8056" y="26978"/>
                      <a:pt x="8276" y="26998"/>
                    </a:cubicBezTo>
                    <a:lnTo>
                      <a:pt x="8596" y="26998"/>
                    </a:lnTo>
                    <a:cubicBezTo>
                      <a:pt x="8636" y="26998"/>
                      <a:pt x="8697" y="26978"/>
                      <a:pt x="8737" y="26978"/>
                    </a:cubicBezTo>
                    <a:cubicBezTo>
                      <a:pt x="8777" y="26978"/>
                      <a:pt x="8817" y="26958"/>
                      <a:pt x="8856" y="26938"/>
                    </a:cubicBezTo>
                    <a:cubicBezTo>
                      <a:pt x="8886" y="26948"/>
                      <a:pt x="8916" y="26953"/>
                      <a:pt x="8944" y="26953"/>
                    </a:cubicBezTo>
                    <a:cubicBezTo>
                      <a:pt x="8971" y="26953"/>
                      <a:pt x="8996" y="26948"/>
                      <a:pt x="9016" y="26938"/>
                    </a:cubicBezTo>
                    <a:cubicBezTo>
                      <a:pt x="9036" y="26938"/>
                      <a:pt x="9056" y="26958"/>
                      <a:pt x="9075" y="26978"/>
                    </a:cubicBezTo>
                    <a:cubicBezTo>
                      <a:pt x="9176" y="27038"/>
                      <a:pt x="9276" y="27119"/>
                      <a:pt x="9396" y="27177"/>
                    </a:cubicBezTo>
                    <a:cubicBezTo>
                      <a:pt x="9596" y="27277"/>
                      <a:pt x="9795" y="27377"/>
                      <a:pt x="10016" y="27477"/>
                    </a:cubicBezTo>
                    <a:cubicBezTo>
                      <a:pt x="10436" y="27656"/>
                      <a:pt x="10876" y="27836"/>
                      <a:pt x="11335" y="27917"/>
                    </a:cubicBezTo>
                    <a:cubicBezTo>
                      <a:pt x="11447" y="27933"/>
                      <a:pt x="11562" y="27943"/>
                      <a:pt x="11676" y="27943"/>
                    </a:cubicBezTo>
                    <a:cubicBezTo>
                      <a:pt x="11990" y="27943"/>
                      <a:pt x="12299" y="27866"/>
                      <a:pt x="12535" y="27616"/>
                    </a:cubicBezTo>
                    <a:cubicBezTo>
                      <a:pt x="12814" y="27337"/>
                      <a:pt x="12913" y="26898"/>
                      <a:pt x="12833" y="26518"/>
                    </a:cubicBezTo>
                    <a:cubicBezTo>
                      <a:pt x="12794" y="26278"/>
                      <a:pt x="12674" y="26076"/>
                      <a:pt x="12535" y="25879"/>
                    </a:cubicBezTo>
                    <a:cubicBezTo>
                      <a:pt x="12415" y="25720"/>
                      <a:pt x="12275" y="25579"/>
                      <a:pt x="12115" y="25478"/>
                    </a:cubicBezTo>
                    <a:cubicBezTo>
                      <a:pt x="12195" y="25299"/>
                      <a:pt x="12175" y="25059"/>
                      <a:pt x="12096" y="24879"/>
                    </a:cubicBezTo>
                    <a:cubicBezTo>
                      <a:pt x="12035" y="24718"/>
                      <a:pt x="11915" y="24638"/>
                      <a:pt x="11776" y="24598"/>
                    </a:cubicBezTo>
                    <a:cubicBezTo>
                      <a:pt x="11756" y="24579"/>
                      <a:pt x="11736" y="24579"/>
                      <a:pt x="11716" y="24558"/>
                    </a:cubicBezTo>
                    <a:cubicBezTo>
                      <a:pt x="11577" y="24499"/>
                      <a:pt x="11435" y="24439"/>
                      <a:pt x="11295" y="24379"/>
                    </a:cubicBezTo>
                    <a:cubicBezTo>
                      <a:pt x="11015" y="24300"/>
                      <a:pt x="10717" y="24239"/>
                      <a:pt x="10437" y="24220"/>
                    </a:cubicBezTo>
                    <a:cubicBezTo>
                      <a:pt x="10327" y="24212"/>
                      <a:pt x="10219" y="24207"/>
                      <a:pt x="10113" y="24207"/>
                    </a:cubicBezTo>
                    <a:cubicBezTo>
                      <a:pt x="9931" y="24207"/>
                      <a:pt x="9754" y="24221"/>
                      <a:pt x="9577" y="24260"/>
                    </a:cubicBezTo>
                    <a:cubicBezTo>
                      <a:pt x="9438" y="24279"/>
                      <a:pt x="9297" y="24319"/>
                      <a:pt x="9156" y="24379"/>
                    </a:cubicBezTo>
                    <a:cubicBezTo>
                      <a:pt x="9097" y="24399"/>
                      <a:pt x="9017" y="24419"/>
                      <a:pt x="8957" y="24459"/>
                    </a:cubicBezTo>
                    <a:cubicBezTo>
                      <a:pt x="8917" y="24419"/>
                      <a:pt x="8858" y="24399"/>
                      <a:pt x="8797" y="24379"/>
                    </a:cubicBezTo>
                    <a:cubicBezTo>
                      <a:pt x="8797" y="24379"/>
                      <a:pt x="8797" y="24359"/>
                      <a:pt x="8778" y="24359"/>
                    </a:cubicBezTo>
                    <a:cubicBezTo>
                      <a:pt x="8717" y="24323"/>
                      <a:pt x="8634" y="24316"/>
                      <a:pt x="8552" y="24316"/>
                    </a:cubicBezTo>
                    <a:cubicBezTo>
                      <a:pt x="8498" y="24316"/>
                      <a:pt x="8444" y="24319"/>
                      <a:pt x="8397" y="24319"/>
                    </a:cubicBezTo>
                    <a:cubicBezTo>
                      <a:pt x="7958" y="24300"/>
                      <a:pt x="7497" y="24239"/>
                      <a:pt x="7058" y="24159"/>
                    </a:cubicBezTo>
                    <a:cubicBezTo>
                      <a:pt x="6799" y="24119"/>
                      <a:pt x="6538" y="24060"/>
                      <a:pt x="6279" y="24000"/>
                    </a:cubicBezTo>
                    <a:cubicBezTo>
                      <a:pt x="6157" y="23960"/>
                      <a:pt x="6039" y="23940"/>
                      <a:pt x="5898" y="23900"/>
                    </a:cubicBezTo>
                    <a:cubicBezTo>
                      <a:pt x="5798" y="23880"/>
                      <a:pt x="5678" y="23840"/>
                      <a:pt x="5557" y="23840"/>
                    </a:cubicBezTo>
                    <a:cubicBezTo>
                      <a:pt x="5458" y="23781"/>
                      <a:pt x="5357" y="23680"/>
                      <a:pt x="5258" y="23600"/>
                    </a:cubicBezTo>
                    <a:cubicBezTo>
                      <a:pt x="4998" y="23321"/>
                      <a:pt x="4838" y="22922"/>
                      <a:pt x="4798" y="22541"/>
                    </a:cubicBezTo>
                    <a:cubicBezTo>
                      <a:pt x="4737" y="22062"/>
                      <a:pt x="4838" y="21582"/>
                      <a:pt x="4958" y="21123"/>
                    </a:cubicBezTo>
                    <a:cubicBezTo>
                      <a:pt x="5078" y="20742"/>
                      <a:pt x="5198" y="20343"/>
                      <a:pt x="5378" y="19984"/>
                    </a:cubicBezTo>
                    <a:cubicBezTo>
                      <a:pt x="5458" y="19764"/>
                      <a:pt x="5579" y="19563"/>
                      <a:pt x="5697" y="19384"/>
                    </a:cubicBezTo>
                    <a:cubicBezTo>
                      <a:pt x="5756" y="19283"/>
                      <a:pt x="5836" y="19184"/>
                      <a:pt x="5897" y="19104"/>
                    </a:cubicBezTo>
                    <a:cubicBezTo>
                      <a:pt x="6017" y="19025"/>
                      <a:pt x="6116" y="18945"/>
                      <a:pt x="6216" y="18865"/>
                    </a:cubicBezTo>
                    <a:cubicBezTo>
                      <a:pt x="6270" y="18828"/>
                      <a:pt x="6244" y="18761"/>
                      <a:pt x="6196" y="18761"/>
                    </a:cubicBezTo>
                    <a:cubicBezTo>
                      <a:pt x="6190" y="18761"/>
                      <a:pt x="6183" y="18762"/>
                      <a:pt x="6176" y="18765"/>
                    </a:cubicBezTo>
                    <a:cubicBezTo>
                      <a:pt x="6156" y="18765"/>
                      <a:pt x="6136" y="18785"/>
                      <a:pt x="6116" y="18785"/>
                    </a:cubicBezTo>
                    <a:cubicBezTo>
                      <a:pt x="6116" y="18745"/>
                      <a:pt x="6096" y="18725"/>
                      <a:pt x="6056" y="18725"/>
                    </a:cubicBezTo>
                    <a:cubicBezTo>
                      <a:pt x="5956" y="18765"/>
                      <a:pt x="5876" y="18804"/>
                      <a:pt x="5796" y="18884"/>
                    </a:cubicBezTo>
                    <a:cubicBezTo>
                      <a:pt x="5697" y="18964"/>
                      <a:pt x="5617" y="19044"/>
                      <a:pt x="5537" y="19124"/>
                    </a:cubicBezTo>
                    <a:cubicBezTo>
                      <a:pt x="5516" y="19144"/>
                      <a:pt x="5495" y="19164"/>
                      <a:pt x="5476" y="19184"/>
                    </a:cubicBezTo>
                    <a:cubicBezTo>
                      <a:pt x="5336" y="19344"/>
                      <a:pt x="5216" y="19504"/>
                      <a:pt x="5096" y="19683"/>
                    </a:cubicBezTo>
                    <a:cubicBezTo>
                      <a:pt x="4857" y="20062"/>
                      <a:pt x="4678" y="20503"/>
                      <a:pt x="4557" y="20942"/>
                    </a:cubicBezTo>
                    <a:cubicBezTo>
                      <a:pt x="4257" y="21901"/>
                      <a:pt x="4137" y="23080"/>
                      <a:pt x="4936" y="23839"/>
                    </a:cubicBezTo>
                    <a:cubicBezTo>
                      <a:pt x="5117" y="24018"/>
                      <a:pt x="5336" y="24140"/>
                      <a:pt x="5575" y="24220"/>
                    </a:cubicBezTo>
                    <a:cubicBezTo>
                      <a:pt x="5695" y="24260"/>
                      <a:pt x="5835" y="24279"/>
                      <a:pt x="5955" y="24279"/>
                    </a:cubicBezTo>
                    <a:cubicBezTo>
                      <a:pt x="5965" y="24289"/>
                      <a:pt x="5979" y="24294"/>
                      <a:pt x="5994" y="24294"/>
                    </a:cubicBezTo>
                    <a:cubicBezTo>
                      <a:pt x="6009" y="24294"/>
                      <a:pt x="6025" y="24289"/>
                      <a:pt x="6035" y="24279"/>
                    </a:cubicBezTo>
                    <a:lnTo>
                      <a:pt x="6054" y="24300"/>
                    </a:lnTo>
                    <a:cubicBezTo>
                      <a:pt x="6275" y="24379"/>
                      <a:pt x="6496" y="24439"/>
                      <a:pt x="6715" y="24499"/>
                    </a:cubicBezTo>
                    <a:cubicBezTo>
                      <a:pt x="7174" y="24598"/>
                      <a:pt x="7653" y="24678"/>
                      <a:pt x="8113" y="24699"/>
                    </a:cubicBezTo>
                    <a:cubicBezTo>
                      <a:pt x="8233" y="24718"/>
                      <a:pt x="8333" y="24718"/>
                      <a:pt x="8432" y="24718"/>
                    </a:cubicBezTo>
                    <a:cubicBezTo>
                      <a:pt x="8485" y="24718"/>
                      <a:pt x="8540" y="24727"/>
                      <a:pt x="8587" y="24727"/>
                    </a:cubicBezTo>
                    <a:cubicBezTo>
                      <a:pt x="8611" y="24727"/>
                      <a:pt x="8634" y="24725"/>
                      <a:pt x="8653" y="24718"/>
                    </a:cubicBezTo>
                    <a:lnTo>
                      <a:pt x="8693" y="24758"/>
                    </a:lnTo>
                    <a:cubicBezTo>
                      <a:pt x="8754" y="24798"/>
                      <a:pt x="8794" y="24879"/>
                      <a:pt x="8813" y="24938"/>
                    </a:cubicBezTo>
                    <a:cubicBezTo>
                      <a:pt x="8893" y="25117"/>
                      <a:pt x="8933" y="25317"/>
                      <a:pt x="8933" y="25497"/>
                    </a:cubicBezTo>
                    <a:cubicBezTo>
                      <a:pt x="8953" y="25698"/>
                      <a:pt x="8953" y="25897"/>
                      <a:pt x="8913" y="26075"/>
                    </a:cubicBezTo>
                    <a:cubicBezTo>
                      <a:pt x="8874" y="26256"/>
                      <a:pt x="8813" y="26436"/>
                      <a:pt x="8754" y="26595"/>
                    </a:cubicBezTo>
                    <a:cubicBezTo>
                      <a:pt x="8634" y="26576"/>
                      <a:pt x="8494" y="26556"/>
                      <a:pt x="8374" y="26556"/>
                    </a:cubicBezTo>
                    <a:cubicBezTo>
                      <a:pt x="8195" y="26536"/>
                      <a:pt x="8015" y="26536"/>
                      <a:pt x="7836" y="26516"/>
                    </a:cubicBezTo>
                    <a:cubicBezTo>
                      <a:pt x="7476" y="26476"/>
                      <a:pt x="7117" y="26456"/>
                      <a:pt x="6756" y="26416"/>
                    </a:cubicBezTo>
                    <a:cubicBezTo>
                      <a:pt x="6037" y="26355"/>
                      <a:pt x="5338" y="26254"/>
                      <a:pt x="4657" y="26097"/>
                    </a:cubicBezTo>
                    <a:cubicBezTo>
                      <a:pt x="4617" y="26076"/>
                      <a:pt x="4598" y="26076"/>
                      <a:pt x="4577" y="26076"/>
                    </a:cubicBezTo>
                    <a:cubicBezTo>
                      <a:pt x="4457" y="26037"/>
                      <a:pt x="4318" y="25997"/>
                      <a:pt x="4178" y="25957"/>
                    </a:cubicBezTo>
                    <a:cubicBezTo>
                      <a:pt x="3701" y="25842"/>
                      <a:pt x="3221" y="25662"/>
                      <a:pt x="2801" y="25383"/>
                    </a:cubicBezTo>
                    <a:cubicBezTo>
                      <a:pt x="2542" y="25223"/>
                      <a:pt x="2321" y="25024"/>
                      <a:pt x="2163" y="24763"/>
                    </a:cubicBezTo>
                    <a:cubicBezTo>
                      <a:pt x="2003" y="24503"/>
                      <a:pt x="1904" y="24204"/>
                      <a:pt x="1843" y="23903"/>
                    </a:cubicBezTo>
                    <a:cubicBezTo>
                      <a:pt x="1784" y="23543"/>
                      <a:pt x="1784" y="23165"/>
                      <a:pt x="1803" y="22785"/>
                    </a:cubicBezTo>
                    <a:cubicBezTo>
                      <a:pt x="1822" y="22584"/>
                      <a:pt x="1864" y="22364"/>
                      <a:pt x="1883" y="22164"/>
                    </a:cubicBezTo>
                    <a:cubicBezTo>
                      <a:pt x="1923" y="22005"/>
                      <a:pt x="1944" y="21844"/>
                      <a:pt x="1944" y="21704"/>
                    </a:cubicBezTo>
                    <a:cubicBezTo>
                      <a:pt x="1963" y="21684"/>
                      <a:pt x="1963" y="21684"/>
                      <a:pt x="1963" y="21664"/>
                    </a:cubicBezTo>
                    <a:lnTo>
                      <a:pt x="2083" y="21245"/>
                    </a:lnTo>
                    <a:cubicBezTo>
                      <a:pt x="2163" y="21005"/>
                      <a:pt x="2242" y="20745"/>
                      <a:pt x="2322" y="20506"/>
                    </a:cubicBezTo>
                    <a:cubicBezTo>
                      <a:pt x="2503" y="20007"/>
                      <a:pt x="2683" y="19488"/>
                      <a:pt x="2882" y="19009"/>
                    </a:cubicBezTo>
                    <a:cubicBezTo>
                      <a:pt x="3282" y="18008"/>
                      <a:pt x="3761" y="17089"/>
                      <a:pt x="4261" y="16152"/>
                    </a:cubicBezTo>
                    <a:cubicBezTo>
                      <a:pt x="4402" y="15892"/>
                      <a:pt x="4541" y="15611"/>
                      <a:pt x="4680" y="15351"/>
                    </a:cubicBezTo>
                    <a:cubicBezTo>
                      <a:pt x="4720" y="15292"/>
                      <a:pt x="4760" y="15212"/>
                      <a:pt x="4802" y="15150"/>
                    </a:cubicBezTo>
                    <a:cubicBezTo>
                      <a:pt x="4861" y="15070"/>
                      <a:pt x="4941" y="15011"/>
                      <a:pt x="5001" y="14931"/>
                    </a:cubicBezTo>
                    <a:cubicBezTo>
                      <a:pt x="5141" y="14811"/>
                      <a:pt x="5281" y="14711"/>
                      <a:pt x="5420" y="14631"/>
                    </a:cubicBezTo>
                    <a:cubicBezTo>
                      <a:pt x="5580" y="14532"/>
                      <a:pt x="5739" y="14432"/>
                      <a:pt x="5899" y="14352"/>
                    </a:cubicBezTo>
                    <a:cubicBezTo>
                      <a:pt x="6059" y="14272"/>
                      <a:pt x="6239" y="14213"/>
                      <a:pt x="6419" y="14152"/>
                    </a:cubicBezTo>
                    <a:cubicBezTo>
                      <a:pt x="6499" y="14133"/>
                      <a:pt x="6579" y="14093"/>
                      <a:pt x="6659" y="14072"/>
                    </a:cubicBezTo>
                    <a:cubicBezTo>
                      <a:pt x="6740" y="14032"/>
                      <a:pt x="6818" y="13993"/>
                      <a:pt x="6879" y="13973"/>
                    </a:cubicBezTo>
                    <a:close/>
                    <a:moveTo>
                      <a:pt x="17008" y="28080"/>
                    </a:moveTo>
                    <a:cubicBezTo>
                      <a:pt x="17108" y="28160"/>
                      <a:pt x="17207" y="28220"/>
                      <a:pt x="17308" y="28259"/>
                    </a:cubicBezTo>
                    <a:cubicBezTo>
                      <a:pt x="17327" y="28280"/>
                      <a:pt x="17348" y="28299"/>
                      <a:pt x="17388" y="28299"/>
                    </a:cubicBezTo>
                    <a:lnTo>
                      <a:pt x="17388" y="28360"/>
                    </a:lnTo>
                    <a:cubicBezTo>
                      <a:pt x="17428" y="28660"/>
                      <a:pt x="17467" y="29019"/>
                      <a:pt x="17707" y="29239"/>
                    </a:cubicBezTo>
                    <a:lnTo>
                      <a:pt x="17747" y="29279"/>
                    </a:lnTo>
                    <a:cubicBezTo>
                      <a:pt x="17667" y="29341"/>
                      <a:pt x="17587" y="29400"/>
                      <a:pt x="17487" y="29480"/>
                    </a:cubicBezTo>
                    <a:cubicBezTo>
                      <a:pt x="17347" y="29580"/>
                      <a:pt x="17206" y="29700"/>
                      <a:pt x="17087" y="29820"/>
                    </a:cubicBezTo>
                    <a:cubicBezTo>
                      <a:pt x="16906" y="29660"/>
                      <a:pt x="16727" y="29520"/>
                      <a:pt x="16566" y="29341"/>
                    </a:cubicBezTo>
                    <a:cubicBezTo>
                      <a:pt x="16407" y="29179"/>
                      <a:pt x="16266" y="29000"/>
                      <a:pt x="16187" y="28780"/>
                    </a:cubicBezTo>
                    <a:cubicBezTo>
                      <a:pt x="16127" y="28680"/>
                      <a:pt x="16107" y="28579"/>
                      <a:pt x="16087" y="28480"/>
                    </a:cubicBezTo>
                    <a:cubicBezTo>
                      <a:pt x="16087" y="28440"/>
                      <a:pt x="16067" y="28419"/>
                      <a:pt x="16067" y="28379"/>
                    </a:cubicBezTo>
                    <a:cubicBezTo>
                      <a:pt x="16349" y="28360"/>
                      <a:pt x="16588" y="28280"/>
                      <a:pt x="16848" y="28180"/>
                    </a:cubicBezTo>
                    <a:cubicBezTo>
                      <a:pt x="16909" y="28140"/>
                      <a:pt x="16968" y="28120"/>
                      <a:pt x="17008" y="28080"/>
                    </a:cubicBezTo>
                    <a:close/>
                    <a:moveTo>
                      <a:pt x="20667" y="28477"/>
                    </a:moveTo>
                    <a:cubicBezTo>
                      <a:pt x="20686" y="28559"/>
                      <a:pt x="20726" y="28658"/>
                      <a:pt x="20786" y="28717"/>
                    </a:cubicBezTo>
                    <a:cubicBezTo>
                      <a:pt x="20884" y="28859"/>
                      <a:pt x="21043" y="28999"/>
                      <a:pt x="21204" y="29078"/>
                    </a:cubicBezTo>
                    <a:cubicBezTo>
                      <a:pt x="21304" y="29118"/>
                      <a:pt x="21424" y="29158"/>
                      <a:pt x="21523" y="29178"/>
                    </a:cubicBezTo>
                    <a:cubicBezTo>
                      <a:pt x="21504" y="29257"/>
                      <a:pt x="21483" y="29318"/>
                      <a:pt x="21443" y="29378"/>
                    </a:cubicBezTo>
                    <a:cubicBezTo>
                      <a:pt x="21403" y="29498"/>
                      <a:pt x="21324" y="29598"/>
                      <a:pt x="21243" y="29698"/>
                    </a:cubicBezTo>
                    <a:cubicBezTo>
                      <a:pt x="21083" y="29897"/>
                      <a:pt x="20883" y="30057"/>
                      <a:pt x="20644" y="30117"/>
                    </a:cubicBezTo>
                    <a:cubicBezTo>
                      <a:pt x="20559" y="30135"/>
                      <a:pt x="20472" y="30142"/>
                      <a:pt x="20385" y="30142"/>
                    </a:cubicBezTo>
                    <a:cubicBezTo>
                      <a:pt x="20184" y="30142"/>
                      <a:pt x="19979" y="30105"/>
                      <a:pt x="19784" y="30077"/>
                    </a:cubicBezTo>
                    <a:cubicBezTo>
                      <a:pt x="19645" y="30056"/>
                      <a:pt x="19485" y="30038"/>
                      <a:pt x="19325" y="29997"/>
                    </a:cubicBezTo>
                    <a:cubicBezTo>
                      <a:pt x="19265" y="29997"/>
                      <a:pt x="19206" y="29976"/>
                      <a:pt x="19145" y="29976"/>
                    </a:cubicBezTo>
                    <a:cubicBezTo>
                      <a:pt x="19085" y="29957"/>
                      <a:pt x="19006" y="29936"/>
                      <a:pt x="18926" y="29917"/>
                    </a:cubicBezTo>
                    <a:cubicBezTo>
                      <a:pt x="18786" y="29877"/>
                      <a:pt x="18646" y="29816"/>
                      <a:pt x="18506" y="29776"/>
                    </a:cubicBezTo>
                    <a:cubicBezTo>
                      <a:pt x="18347" y="29697"/>
                      <a:pt x="18227" y="29617"/>
                      <a:pt x="18067" y="29557"/>
                    </a:cubicBezTo>
                    <a:cubicBezTo>
                      <a:pt x="18107" y="29516"/>
                      <a:pt x="18147" y="29478"/>
                      <a:pt x="18208" y="29438"/>
                    </a:cubicBezTo>
                    <a:cubicBezTo>
                      <a:pt x="18227" y="29417"/>
                      <a:pt x="18246" y="29397"/>
                      <a:pt x="18268" y="29377"/>
                    </a:cubicBezTo>
                    <a:cubicBezTo>
                      <a:pt x="18348" y="29337"/>
                      <a:pt x="18428" y="29278"/>
                      <a:pt x="18488" y="29196"/>
                    </a:cubicBezTo>
                    <a:lnTo>
                      <a:pt x="18508" y="29176"/>
                    </a:lnTo>
                    <a:cubicBezTo>
                      <a:pt x="18568" y="29156"/>
                      <a:pt x="18608" y="29137"/>
                      <a:pt x="18627" y="29076"/>
                    </a:cubicBezTo>
                    <a:cubicBezTo>
                      <a:pt x="18688" y="28956"/>
                      <a:pt x="18728" y="28837"/>
                      <a:pt x="18728" y="28717"/>
                    </a:cubicBezTo>
                    <a:cubicBezTo>
                      <a:pt x="18787" y="28717"/>
                      <a:pt x="18848" y="28737"/>
                      <a:pt x="18907" y="28737"/>
                    </a:cubicBezTo>
                    <a:lnTo>
                      <a:pt x="19527" y="28737"/>
                    </a:lnTo>
                    <a:cubicBezTo>
                      <a:pt x="19906" y="28697"/>
                      <a:pt x="20305" y="28618"/>
                      <a:pt x="20667" y="28477"/>
                    </a:cubicBezTo>
                    <a:close/>
                    <a:moveTo>
                      <a:pt x="28650" y="24181"/>
                    </a:moveTo>
                    <a:cubicBezTo>
                      <a:pt x="28923" y="24181"/>
                      <a:pt x="29173" y="24279"/>
                      <a:pt x="29354" y="24463"/>
                    </a:cubicBezTo>
                    <a:cubicBezTo>
                      <a:pt x="29855" y="24962"/>
                      <a:pt x="29775" y="25722"/>
                      <a:pt x="29375" y="26241"/>
                    </a:cubicBezTo>
                    <a:cubicBezTo>
                      <a:pt x="29274" y="26380"/>
                      <a:pt x="29135" y="26500"/>
                      <a:pt x="28995" y="26600"/>
                    </a:cubicBezTo>
                    <a:cubicBezTo>
                      <a:pt x="28856" y="26720"/>
                      <a:pt x="28656" y="26800"/>
                      <a:pt x="28535" y="26959"/>
                    </a:cubicBezTo>
                    <a:cubicBezTo>
                      <a:pt x="28515" y="26999"/>
                      <a:pt x="28515" y="27058"/>
                      <a:pt x="28535" y="27098"/>
                    </a:cubicBezTo>
                    <a:cubicBezTo>
                      <a:pt x="28495" y="27220"/>
                      <a:pt x="28455" y="27358"/>
                      <a:pt x="28415" y="27500"/>
                    </a:cubicBezTo>
                    <a:cubicBezTo>
                      <a:pt x="28336" y="27679"/>
                      <a:pt x="28275" y="27860"/>
                      <a:pt x="28195" y="28039"/>
                    </a:cubicBezTo>
                    <a:cubicBezTo>
                      <a:pt x="28056" y="28399"/>
                      <a:pt x="27876" y="28739"/>
                      <a:pt x="27657" y="29058"/>
                    </a:cubicBezTo>
                    <a:cubicBezTo>
                      <a:pt x="27237" y="29658"/>
                      <a:pt x="26697" y="30197"/>
                      <a:pt x="26078" y="30576"/>
                    </a:cubicBezTo>
                    <a:cubicBezTo>
                      <a:pt x="25898" y="30696"/>
                      <a:pt x="25718" y="30796"/>
                      <a:pt x="25538" y="30876"/>
                    </a:cubicBezTo>
                    <a:cubicBezTo>
                      <a:pt x="25399" y="30956"/>
                      <a:pt x="25258" y="30996"/>
                      <a:pt x="25119" y="31055"/>
                    </a:cubicBezTo>
                    <a:cubicBezTo>
                      <a:pt x="25119" y="31015"/>
                      <a:pt x="25099" y="30996"/>
                      <a:pt x="25099" y="30956"/>
                    </a:cubicBezTo>
                    <a:cubicBezTo>
                      <a:pt x="24938" y="30397"/>
                      <a:pt x="24700" y="29856"/>
                      <a:pt x="24339" y="29377"/>
                    </a:cubicBezTo>
                    <a:cubicBezTo>
                      <a:pt x="24319" y="29337"/>
                      <a:pt x="24299" y="29316"/>
                      <a:pt x="24259" y="29277"/>
                    </a:cubicBezTo>
                    <a:lnTo>
                      <a:pt x="24299" y="29277"/>
                    </a:lnTo>
                    <a:cubicBezTo>
                      <a:pt x="24478" y="29277"/>
                      <a:pt x="24659" y="29237"/>
                      <a:pt x="24838" y="29197"/>
                    </a:cubicBezTo>
                    <a:cubicBezTo>
                      <a:pt x="25177" y="29117"/>
                      <a:pt x="25497" y="28997"/>
                      <a:pt x="25817" y="28839"/>
                    </a:cubicBezTo>
                    <a:cubicBezTo>
                      <a:pt x="26376" y="28518"/>
                      <a:pt x="26917" y="28040"/>
                      <a:pt x="27256" y="27460"/>
                    </a:cubicBezTo>
                    <a:cubicBezTo>
                      <a:pt x="27335" y="27300"/>
                      <a:pt x="27415" y="27141"/>
                      <a:pt x="27495" y="26959"/>
                    </a:cubicBezTo>
                    <a:cubicBezTo>
                      <a:pt x="27555" y="26780"/>
                      <a:pt x="27655" y="26581"/>
                      <a:pt x="27575" y="26400"/>
                    </a:cubicBezTo>
                    <a:lnTo>
                      <a:pt x="27555" y="26381"/>
                    </a:lnTo>
                    <a:cubicBezTo>
                      <a:pt x="27555" y="26360"/>
                      <a:pt x="27535" y="26341"/>
                      <a:pt x="27516" y="26321"/>
                    </a:cubicBezTo>
                    <a:cubicBezTo>
                      <a:pt x="27495" y="26301"/>
                      <a:pt x="27476" y="26261"/>
                      <a:pt x="27436" y="26221"/>
                    </a:cubicBezTo>
                    <a:lnTo>
                      <a:pt x="27356" y="26142"/>
                    </a:lnTo>
                    <a:cubicBezTo>
                      <a:pt x="27316" y="26081"/>
                      <a:pt x="27276" y="26041"/>
                      <a:pt x="27236" y="25961"/>
                    </a:cubicBezTo>
                    <a:cubicBezTo>
                      <a:pt x="27155" y="25842"/>
                      <a:pt x="27095" y="25722"/>
                      <a:pt x="27095" y="25583"/>
                    </a:cubicBezTo>
                    <a:cubicBezTo>
                      <a:pt x="27075" y="25283"/>
                      <a:pt x="27236" y="25003"/>
                      <a:pt x="27455" y="24842"/>
                    </a:cubicBezTo>
                    <a:cubicBezTo>
                      <a:pt x="27560" y="24765"/>
                      <a:pt x="27693" y="24725"/>
                      <a:pt x="27824" y="24725"/>
                    </a:cubicBezTo>
                    <a:cubicBezTo>
                      <a:pt x="27997" y="24725"/>
                      <a:pt x="28166" y="24795"/>
                      <a:pt x="28257" y="24944"/>
                    </a:cubicBezTo>
                    <a:cubicBezTo>
                      <a:pt x="28316" y="25064"/>
                      <a:pt x="28316" y="25183"/>
                      <a:pt x="28236" y="25283"/>
                    </a:cubicBezTo>
                    <a:cubicBezTo>
                      <a:pt x="28196" y="25343"/>
                      <a:pt x="28157" y="25363"/>
                      <a:pt x="28097" y="25383"/>
                    </a:cubicBezTo>
                    <a:cubicBezTo>
                      <a:pt x="28017" y="25423"/>
                      <a:pt x="27936" y="25402"/>
                      <a:pt x="27876" y="25463"/>
                    </a:cubicBezTo>
                    <a:cubicBezTo>
                      <a:pt x="27777" y="25522"/>
                      <a:pt x="27777" y="25623"/>
                      <a:pt x="27836" y="25722"/>
                    </a:cubicBezTo>
                    <a:cubicBezTo>
                      <a:pt x="27889" y="25775"/>
                      <a:pt x="27969" y="25802"/>
                      <a:pt x="28052" y="25802"/>
                    </a:cubicBezTo>
                    <a:cubicBezTo>
                      <a:pt x="28093" y="25802"/>
                      <a:pt x="28136" y="25795"/>
                      <a:pt x="28176" y="25781"/>
                    </a:cubicBezTo>
                    <a:cubicBezTo>
                      <a:pt x="28216" y="25881"/>
                      <a:pt x="28315" y="25961"/>
                      <a:pt x="28376" y="26001"/>
                    </a:cubicBezTo>
                    <a:cubicBezTo>
                      <a:pt x="28475" y="26073"/>
                      <a:pt x="28616" y="26134"/>
                      <a:pt x="28740" y="26134"/>
                    </a:cubicBezTo>
                    <a:cubicBezTo>
                      <a:pt x="28789" y="26134"/>
                      <a:pt x="28835" y="26124"/>
                      <a:pt x="28875" y="26102"/>
                    </a:cubicBezTo>
                    <a:cubicBezTo>
                      <a:pt x="28995" y="26041"/>
                      <a:pt x="28975" y="25881"/>
                      <a:pt x="28875" y="25822"/>
                    </a:cubicBezTo>
                    <a:cubicBezTo>
                      <a:pt x="28795" y="25742"/>
                      <a:pt x="28656" y="25762"/>
                      <a:pt x="28555" y="25702"/>
                    </a:cubicBezTo>
                    <a:cubicBezTo>
                      <a:pt x="28515" y="25682"/>
                      <a:pt x="28475" y="25661"/>
                      <a:pt x="28455" y="25623"/>
                    </a:cubicBezTo>
                    <a:cubicBezTo>
                      <a:pt x="28555" y="25522"/>
                      <a:pt x="28634" y="25402"/>
                      <a:pt x="28656" y="25242"/>
                    </a:cubicBezTo>
                    <a:cubicBezTo>
                      <a:pt x="28715" y="24862"/>
                      <a:pt x="28455" y="24503"/>
                      <a:pt x="28097" y="24403"/>
                    </a:cubicBezTo>
                    <a:cubicBezTo>
                      <a:pt x="28097" y="24383"/>
                      <a:pt x="28097" y="24383"/>
                      <a:pt x="28077" y="24383"/>
                    </a:cubicBezTo>
                    <a:cubicBezTo>
                      <a:pt x="28117" y="24363"/>
                      <a:pt x="28157" y="24343"/>
                      <a:pt x="28177" y="24324"/>
                    </a:cubicBezTo>
                    <a:cubicBezTo>
                      <a:pt x="28297" y="24244"/>
                      <a:pt x="28436" y="24204"/>
                      <a:pt x="28576" y="24183"/>
                    </a:cubicBezTo>
                    <a:cubicBezTo>
                      <a:pt x="28601" y="24182"/>
                      <a:pt x="28626" y="24181"/>
                      <a:pt x="28650" y="24181"/>
                    </a:cubicBezTo>
                    <a:close/>
                    <a:moveTo>
                      <a:pt x="29136" y="27021"/>
                    </a:moveTo>
                    <a:cubicBezTo>
                      <a:pt x="29136" y="27181"/>
                      <a:pt x="29157" y="27340"/>
                      <a:pt x="29157" y="27500"/>
                    </a:cubicBezTo>
                    <a:cubicBezTo>
                      <a:pt x="29157" y="27699"/>
                      <a:pt x="29136" y="27921"/>
                      <a:pt x="29117" y="28120"/>
                    </a:cubicBezTo>
                    <a:cubicBezTo>
                      <a:pt x="29077" y="28539"/>
                      <a:pt x="28997" y="28960"/>
                      <a:pt x="28857" y="29359"/>
                    </a:cubicBezTo>
                    <a:cubicBezTo>
                      <a:pt x="28617" y="30198"/>
                      <a:pt x="28196" y="30957"/>
                      <a:pt x="27778" y="31697"/>
                    </a:cubicBezTo>
                    <a:cubicBezTo>
                      <a:pt x="27638" y="31916"/>
                      <a:pt x="27518" y="32116"/>
                      <a:pt x="27379" y="32336"/>
                    </a:cubicBezTo>
                    <a:cubicBezTo>
                      <a:pt x="27299" y="32475"/>
                      <a:pt x="27219" y="32615"/>
                      <a:pt x="27157" y="32754"/>
                    </a:cubicBezTo>
                    <a:lnTo>
                      <a:pt x="27138" y="32754"/>
                    </a:lnTo>
                    <a:cubicBezTo>
                      <a:pt x="27057" y="32595"/>
                      <a:pt x="26899" y="32475"/>
                      <a:pt x="26739" y="32435"/>
                    </a:cubicBezTo>
                    <a:cubicBezTo>
                      <a:pt x="26691" y="32403"/>
                      <a:pt x="26630" y="32390"/>
                      <a:pt x="26567" y="32390"/>
                    </a:cubicBezTo>
                    <a:cubicBezTo>
                      <a:pt x="26472" y="32390"/>
                      <a:pt x="26372" y="32419"/>
                      <a:pt x="26300" y="32455"/>
                    </a:cubicBezTo>
                    <a:cubicBezTo>
                      <a:pt x="26120" y="32515"/>
                      <a:pt x="25960" y="32615"/>
                      <a:pt x="25821" y="32735"/>
                    </a:cubicBezTo>
                    <a:cubicBezTo>
                      <a:pt x="25701" y="32855"/>
                      <a:pt x="25601" y="33014"/>
                      <a:pt x="25539" y="33175"/>
                    </a:cubicBezTo>
                    <a:cubicBezTo>
                      <a:pt x="25499" y="33276"/>
                      <a:pt x="25459" y="33375"/>
                      <a:pt x="25440" y="33495"/>
                    </a:cubicBezTo>
                    <a:cubicBezTo>
                      <a:pt x="25320" y="33515"/>
                      <a:pt x="25200" y="33555"/>
                      <a:pt x="25081" y="33574"/>
                    </a:cubicBezTo>
                    <a:cubicBezTo>
                      <a:pt x="24900" y="33614"/>
                      <a:pt x="24701" y="33654"/>
                      <a:pt x="24522" y="33675"/>
                    </a:cubicBezTo>
                    <a:cubicBezTo>
                      <a:pt x="24362" y="33715"/>
                      <a:pt x="24182" y="33734"/>
                      <a:pt x="24000" y="33755"/>
                    </a:cubicBezTo>
                    <a:cubicBezTo>
                      <a:pt x="23941" y="33534"/>
                      <a:pt x="23881" y="33295"/>
                      <a:pt x="23821" y="33076"/>
                    </a:cubicBezTo>
                    <a:cubicBezTo>
                      <a:pt x="24000" y="33076"/>
                      <a:pt x="24200" y="33076"/>
                      <a:pt x="24400" y="33036"/>
                    </a:cubicBezTo>
                    <a:cubicBezTo>
                      <a:pt x="24500" y="32994"/>
                      <a:pt x="24620" y="32974"/>
                      <a:pt x="24719" y="32914"/>
                    </a:cubicBezTo>
                    <a:cubicBezTo>
                      <a:pt x="24839" y="32874"/>
                      <a:pt x="24979" y="32834"/>
                      <a:pt x="25081" y="32754"/>
                    </a:cubicBezTo>
                    <a:cubicBezTo>
                      <a:pt x="25120" y="32714"/>
                      <a:pt x="25160" y="32674"/>
                      <a:pt x="25160" y="32615"/>
                    </a:cubicBezTo>
                    <a:cubicBezTo>
                      <a:pt x="25220" y="32515"/>
                      <a:pt x="25240" y="32376"/>
                      <a:pt x="25240" y="32255"/>
                    </a:cubicBezTo>
                    <a:cubicBezTo>
                      <a:pt x="25260" y="32114"/>
                      <a:pt x="25260" y="31975"/>
                      <a:pt x="25240" y="31816"/>
                    </a:cubicBezTo>
                    <a:cubicBezTo>
                      <a:pt x="25240" y="31715"/>
                      <a:pt x="25220" y="31616"/>
                      <a:pt x="25200" y="31534"/>
                    </a:cubicBezTo>
                    <a:cubicBezTo>
                      <a:pt x="25360" y="31494"/>
                      <a:pt x="25499" y="31414"/>
                      <a:pt x="25659" y="31355"/>
                    </a:cubicBezTo>
                    <a:cubicBezTo>
                      <a:pt x="25839" y="31275"/>
                      <a:pt x="26019" y="31175"/>
                      <a:pt x="26179" y="31075"/>
                    </a:cubicBezTo>
                    <a:cubicBezTo>
                      <a:pt x="26540" y="30876"/>
                      <a:pt x="26860" y="30636"/>
                      <a:pt x="27157" y="30357"/>
                    </a:cubicBezTo>
                    <a:cubicBezTo>
                      <a:pt x="27778" y="29798"/>
                      <a:pt x="28236" y="29118"/>
                      <a:pt x="28556" y="28358"/>
                    </a:cubicBezTo>
                    <a:cubicBezTo>
                      <a:pt x="28636" y="28139"/>
                      <a:pt x="28696" y="27939"/>
                      <a:pt x="28758" y="27719"/>
                    </a:cubicBezTo>
                    <a:cubicBezTo>
                      <a:pt x="28796" y="27519"/>
                      <a:pt x="28837" y="27320"/>
                      <a:pt x="28837" y="27141"/>
                    </a:cubicBezTo>
                    <a:cubicBezTo>
                      <a:pt x="28937" y="27120"/>
                      <a:pt x="29056" y="27061"/>
                      <a:pt x="29136" y="27021"/>
                    </a:cubicBezTo>
                    <a:close/>
                    <a:moveTo>
                      <a:pt x="23541" y="29000"/>
                    </a:moveTo>
                    <a:cubicBezTo>
                      <a:pt x="23661" y="29159"/>
                      <a:pt x="23800" y="29341"/>
                      <a:pt x="23940" y="29520"/>
                    </a:cubicBezTo>
                    <a:cubicBezTo>
                      <a:pt x="24100" y="29740"/>
                      <a:pt x="24239" y="29979"/>
                      <a:pt x="24359" y="30220"/>
                    </a:cubicBezTo>
                    <a:cubicBezTo>
                      <a:pt x="24598" y="30699"/>
                      <a:pt x="24738" y="31197"/>
                      <a:pt x="24798" y="31738"/>
                    </a:cubicBezTo>
                    <a:cubicBezTo>
                      <a:pt x="24818" y="31878"/>
                      <a:pt x="24818" y="32038"/>
                      <a:pt x="24838" y="32177"/>
                    </a:cubicBezTo>
                    <a:lnTo>
                      <a:pt x="24838" y="32417"/>
                    </a:lnTo>
                    <a:cubicBezTo>
                      <a:pt x="24758" y="32457"/>
                      <a:pt x="24678" y="32477"/>
                      <a:pt x="24598" y="32517"/>
                    </a:cubicBezTo>
                    <a:cubicBezTo>
                      <a:pt x="24499" y="32557"/>
                      <a:pt x="24398" y="32597"/>
                      <a:pt x="24279" y="32637"/>
                    </a:cubicBezTo>
                    <a:cubicBezTo>
                      <a:pt x="24100" y="32696"/>
                      <a:pt x="23919" y="32797"/>
                      <a:pt x="23740" y="32876"/>
                    </a:cubicBezTo>
                    <a:cubicBezTo>
                      <a:pt x="23720" y="32797"/>
                      <a:pt x="23700" y="32696"/>
                      <a:pt x="23661" y="32616"/>
                    </a:cubicBezTo>
                    <a:cubicBezTo>
                      <a:pt x="23581" y="32337"/>
                      <a:pt x="23459" y="32076"/>
                      <a:pt x="23361" y="31796"/>
                    </a:cubicBezTo>
                    <a:cubicBezTo>
                      <a:pt x="23301" y="31677"/>
                      <a:pt x="23261" y="31537"/>
                      <a:pt x="23201" y="31416"/>
                    </a:cubicBezTo>
                    <a:cubicBezTo>
                      <a:pt x="23121" y="31276"/>
                      <a:pt x="23041" y="31156"/>
                      <a:pt x="22982" y="31017"/>
                    </a:cubicBezTo>
                    <a:cubicBezTo>
                      <a:pt x="22962" y="30991"/>
                      <a:pt x="22935" y="30980"/>
                      <a:pt x="22907" y="30980"/>
                    </a:cubicBezTo>
                    <a:cubicBezTo>
                      <a:pt x="22848" y="30980"/>
                      <a:pt x="22789" y="31029"/>
                      <a:pt x="22802" y="31097"/>
                    </a:cubicBezTo>
                    <a:cubicBezTo>
                      <a:pt x="22882" y="31337"/>
                      <a:pt x="22921" y="31576"/>
                      <a:pt x="23001" y="31816"/>
                    </a:cubicBezTo>
                    <a:cubicBezTo>
                      <a:pt x="23081" y="32055"/>
                      <a:pt x="23142" y="32295"/>
                      <a:pt x="23221" y="32535"/>
                    </a:cubicBezTo>
                    <a:cubicBezTo>
                      <a:pt x="23361" y="32954"/>
                      <a:pt x="23461" y="33353"/>
                      <a:pt x="23582" y="33774"/>
                    </a:cubicBezTo>
                    <a:lnTo>
                      <a:pt x="23422" y="33774"/>
                    </a:lnTo>
                    <a:cubicBezTo>
                      <a:pt x="23331" y="33776"/>
                      <a:pt x="23239" y="33778"/>
                      <a:pt x="23147" y="33778"/>
                    </a:cubicBezTo>
                    <a:cubicBezTo>
                      <a:pt x="22495" y="33778"/>
                      <a:pt x="21835" y="33713"/>
                      <a:pt x="21204" y="33574"/>
                    </a:cubicBezTo>
                    <a:cubicBezTo>
                      <a:pt x="20984" y="33515"/>
                      <a:pt x="20784" y="33455"/>
                      <a:pt x="20565" y="33395"/>
                    </a:cubicBezTo>
                    <a:cubicBezTo>
                      <a:pt x="20465" y="33375"/>
                      <a:pt x="20366" y="33355"/>
                      <a:pt x="20286" y="33315"/>
                    </a:cubicBezTo>
                    <a:cubicBezTo>
                      <a:pt x="20225" y="33315"/>
                      <a:pt x="20166" y="33295"/>
                      <a:pt x="20126" y="33276"/>
                    </a:cubicBezTo>
                    <a:lnTo>
                      <a:pt x="20126" y="33175"/>
                    </a:lnTo>
                    <a:cubicBezTo>
                      <a:pt x="20126" y="33135"/>
                      <a:pt x="20106" y="33095"/>
                      <a:pt x="20066" y="33076"/>
                    </a:cubicBezTo>
                    <a:cubicBezTo>
                      <a:pt x="20066" y="33076"/>
                      <a:pt x="20046" y="33054"/>
                      <a:pt x="20026" y="33054"/>
                    </a:cubicBezTo>
                    <a:cubicBezTo>
                      <a:pt x="19826" y="32914"/>
                      <a:pt x="19606" y="32794"/>
                      <a:pt x="19406" y="32655"/>
                    </a:cubicBezTo>
                    <a:cubicBezTo>
                      <a:pt x="19207" y="32515"/>
                      <a:pt x="19007" y="32376"/>
                      <a:pt x="18805" y="32215"/>
                    </a:cubicBezTo>
                    <a:cubicBezTo>
                      <a:pt x="18786" y="32215"/>
                      <a:pt x="18746" y="32234"/>
                      <a:pt x="18765" y="32255"/>
                    </a:cubicBezTo>
                    <a:cubicBezTo>
                      <a:pt x="18906" y="32475"/>
                      <a:pt x="19066" y="32674"/>
                      <a:pt x="19247" y="32855"/>
                    </a:cubicBezTo>
                    <a:cubicBezTo>
                      <a:pt x="19386" y="32994"/>
                      <a:pt x="19526" y="33114"/>
                      <a:pt x="19686" y="33233"/>
                    </a:cubicBezTo>
                    <a:cubicBezTo>
                      <a:pt x="19585" y="33353"/>
                      <a:pt x="19506" y="33493"/>
                      <a:pt x="19446" y="33613"/>
                    </a:cubicBezTo>
                    <a:cubicBezTo>
                      <a:pt x="19306" y="33854"/>
                      <a:pt x="19186" y="34093"/>
                      <a:pt x="19106" y="34353"/>
                    </a:cubicBezTo>
                    <a:cubicBezTo>
                      <a:pt x="19007" y="34593"/>
                      <a:pt x="18947" y="34852"/>
                      <a:pt x="18906" y="35113"/>
                    </a:cubicBezTo>
                    <a:cubicBezTo>
                      <a:pt x="18885" y="35292"/>
                      <a:pt x="18866" y="35492"/>
                      <a:pt x="18866" y="35673"/>
                    </a:cubicBezTo>
                    <a:cubicBezTo>
                      <a:pt x="18845" y="35673"/>
                      <a:pt x="18826" y="35654"/>
                      <a:pt x="18786" y="35654"/>
                    </a:cubicBezTo>
                    <a:cubicBezTo>
                      <a:pt x="18646" y="35614"/>
                      <a:pt x="18486" y="35574"/>
                      <a:pt x="18326" y="35513"/>
                    </a:cubicBezTo>
                    <a:cubicBezTo>
                      <a:pt x="18126" y="35433"/>
                      <a:pt x="17926" y="35354"/>
                      <a:pt x="17748" y="35254"/>
                    </a:cubicBezTo>
                    <a:cubicBezTo>
                      <a:pt x="17648" y="35193"/>
                      <a:pt x="17568" y="35154"/>
                      <a:pt x="17467" y="35092"/>
                    </a:cubicBezTo>
                    <a:cubicBezTo>
                      <a:pt x="17447" y="35092"/>
                      <a:pt x="17428" y="35073"/>
                      <a:pt x="17407" y="35052"/>
                    </a:cubicBezTo>
                    <a:cubicBezTo>
                      <a:pt x="16909" y="34733"/>
                      <a:pt x="16488" y="34294"/>
                      <a:pt x="16209" y="33755"/>
                    </a:cubicBezTo>
                    <a:cubicBezTo>
                      <a:pt x="15948" y="33236"/>
                      <a:pt x="15829" y="32615"/>
                      <a:pt x="15969" y="32036"/>
                    </a:cubicBezTo>
                    <a:cubicBezTo>
                      <a:pt x="16130" y="31458"/>
                      <a:pt x="16489" y="30957"/>
                      <a:pt x="16928" y="30538"/>
                    </a:cubicBezTo>
                    <a:cubicBezTo>
                      <a:pt x="16968" y="30478"/>
                      <a:pt x="17028" y="30438"/>
                      <a:pt x="17088" y="30379"/>
                    </a:cubicBezTo>
                    <a:cubicBezTo>
                      <a:pt x="17168" y="30299"/>
                      <a:pt x="17268" y="30219"/>
                      <a:pt x="17348" y="30158"/>
                    </a:cubicBezTo>
                    <a:lnTo>
                      <a:pt x="17367" y="30139"/>
                    </a:lnTo>
                    <a:cubicBezTo>
                      <a:pt x="17488" y="30039"/>
                      <a:pt x="17607" y="29937"/>
                      <a:pt x="17728" y="29838"/>
                    </a:cubicBezTo>
                    <a:cubicBezTo>
                      <a:pt x="17788" y="29778"/>
                      <a:pt x="17847" y="29738"/>
                      <a:pt x="17908" y="29678"/>
                    </a:cubicBezTo>
                    <a:cubicBezTo>
                      <a:pt x="17908" y="29698"/>
                      <a:pt x="17908" y="29738"/>
                      <a:pt x="17927" y="29758"/>
                    </a:cubicBezTo>
                    <a:cubicBezTo>
                      <a:pt x="18087" y="30017"/>
                      <a:pt x="18448" y="30157"/>
                      <a:pt x="18728" y="30259"/>
                    </a:cubicBezTo>
                    <a:cubicBezTo>
                      <a:pt x="18768" y="30278"/>
                      <a:pt x="18827" y="30299"/>
                      <a:pt x="18867" y="30318"/>
                    </a:cubicBezTo>
                    <a:cubicBezTo>
                      <a:pt x="19007" y="30358"/>
                      <a:pt x="19167" y="30379"/>
                      <a:pt x="19306" y="30419"/>
                    </a:cubicBezTo>
                    <a:cubicBezTo>
                      <a:pt x="19426" y="30438"/>
                      <a:pt x="19546" y="30458"/>
                      <a:pt x="19646" y="30478"/>
                    </a:cubicBezTo>
                    <a:cubicBezTo>
                      <a:pt x="19882" y="30506"/>
                      <a:pt x="20127" y="30543"/>
                      <a:pt x="20370" y="30543"/>
                    </a:cubicBezTo>
                    <a:cubicBezTo>
                      <a:pt x="20476" y="30543"/>
                      <a:pt x="20581" y="30536"/>
                      <a:pt x="20685" y="30518"/>
                    </a:cubicBezTo>
                    <a:cubicBezTo>
                      <a:pt x="21004" y="30458"/>
                      <a:pt x="21263" y="30278"/>
                      <a:pt x="21465" y="30017"/>
                    </a:cubicBezTo>
                    <a:cubicBezTo>
                      <a:pt x="21564" y="29897"/>
                      <a:pt x="21644" y="29738"/>
                      <a:pt x="21684" y="29578"/>
                    </a:cubicBezTo>
                    <a:cubicBezTo>
                      <a:pt x="21743" y="29458"/>
                      <a:pt x="21782" y="29338"/>
                      <a:pt x="21803" y="29219"/>
                    </a:cubicBezTo>
                    <a:lnTo>
                      <a:pt x="22122" y="29219"/>
                    </a:lnTo>
                    <a:cubicBezTo>
                      <a:pt x="22242" y="29219"/>
                      <a:pt x="22361" y="29219"/>
                      <a:pt x="22441" y="29139"/>
                    </a:cubicBezTo>
                    <a:cubicBezTo>
                      <a:pt x="22561" y="29139"/>
                      <a:pt x="22661" y="29119"/>
                      <a:pt x="22780" y="29099"/>
                    </a:cubicBezTo>
                    <a:cubicBezTo>
                      <a:pt x="22920" y="29080"/>
                      <a:pt x="23080" y="29059"/>
                      <a:pt x="23219" y="29040"/>
                    </a:cubicBezTo>
                    <a:cubicBezTo>
                      <a:pt x="23320" y="29040"/>
                      <a:pt x="23439" y="29019"/>
                      <a:pt x="23541" y="29000"/>
                    </a:cubicBezTo>
                    <a:close/>
                    <a:moveTo>
                      <a:pt x="26658" y="32816"/>
                    </a:moveTo>
                    <a:lnTo>
                      <a:pt x="26698" y="32856"/>
                    </a:lnTo>
                    <a:lnTo>
                      <a:pt x="26698" y="32875"/>
                    </a:lnTo>
                    <a:cubicBezTo>
                      <a:pt x="26718" y="32875"/>
                      <a:pt x="26718" y="32896"/>
                      <a:pt x="26738" y="32915"/>
                    </a:cubicBezTo>
                    <a:cubicBezTo>
                      <a:pt x="26758" y="32936"/>
                      <a:pt x="26778" y="32976"/>
                      <a:pt x="26798" y="33015"/>
                    </a:cubicBezTo>
                    <a:cubicBezTo>
                      <a:pt x="26825" y="33083"/>
                      <a:pt x="26890" y="33114"/>
                      <a:pt x="26960" y="33114"/>
                    </a:cubicBezTo>
                    <a:cubicBezTo>
                      <a:pt x="26992" y="33114"/>
                      <a:pt x="27026" y="33108"/>
                      <a:pt x="27057" y="33095"/>
                    </a:cubicBezTo>
                    <a:cubicBezTo>
                      <a:pt x="27067" y="33105"/>
                      <a:pt x="27082" y="33110"/>
                      <a:pt x="27100" y="33110"/>
                    </a:cubicBezTo>
                    <a:cubicBezTo>
                      <a:pt x="27118" y="33110"/>
                      <a:pt x="27137" y="33105"/>
                      <a:pt x="27157" y="33095"/>
                    </a:cubicBezTo>
                    <a:cubicBezTo>
                      <a:pt x="27259" y="33095"/>
                      <a:pt x="27358" y="33115"/>
                      <a:pt x="27438" y="33155"/>
                    </a:cubicBezTo>
                    <a:cubicBezTo>
                      <a:pt x="27558" y="33215"/>
                      <a:pt x="27676" y="33315"/>
                      <a:pt x="27737" y="33415"/>
                    </a:cubicBezTo>
                    <a:cubicBezTo>
                      <a:pt x="27916" y="33675"/>
                      <a:pt x="27936" y="33994"/>
                      <a:pt x="27817" y="34294"/>
                    </a:cubicBezTo>
                    <a:cubicBezTo>
                      <a:pt x="27617" y="34913"/>
                      <a:pt x="26958" y="35354"/>
                      <a:pt x="26318" y="35394"/>
                    </a:cubicBezTo>
                    <a:cubicBezTo>
                      <a:pt x="26264" y="35399"/>
                      <a:pt x="26212" y="35402"/>
                      <a:pt x="26160" y="35402"/>
                    </a:cubicBezTo>
                    <a:cubicBezTo>
                      <a:pt x="26020" y="35402"/>
                      <a:pt x="25884" y="35383"/>
                      <a:pt x="25739" y="35354"/>
                    </a:cubicBezTo>
                    <a:cubicBezTo>
                      <a:pt x="25637" y="35333"/>
                      <a:pt x="25517" y="35313"/>
                      <a:pt x="25418" y="35294"/>
                    </a:cubicBezTo>
                    <a:cubicBezTo>
                      <a:pt x="25399" y="35294"/>
                      <a:pt x="25378" y="35274"/>
                      <a:pt x="25378" y="35274"/>
                    </a:cubicBezTo>
                    <a:cubicBezTo>
                      <a:pt x="25305" y="35244"/>
                      <a:pt x="25243" y="35226"/>
                      <a:pt x="25183" y="35226"/>
                    </a:cubicBezTo>
                    <a:cubicBezTo>
                      <a:pt x="25161" y="35226"/>
                      <a:pt x="25140" y="35229"/>
                      <a:pt x="25118" y="35234"/>
                    </a:cubicBezTo>
                    <a:cubicBezTo>
                      <a:pt x="25059" y="35234"/>
                      <a:pt x="25038" y="35274"/>
                      <a:pt x="25019" y="35333"/>
                    </a:cubicBezTo>
                    <a:lnTo>
                      <a:pt x="25000" y="35333"/>
                    </a:lnTo>
                    <a:cubicBezTo>
                      <a:pt x="24899" y="35374"/>
                      <a:pt x="24779" y="35394"/>
                      <a:pt x="24680" y="35413"/>
                    </a:cubicBezTo>
                    <a:cubicBezTo>
                      <a:pt x="24600" y="35454"/>
                      <a:pt x="24500" y="35473"/>
                      <a:pt x="24401" y="35493"/>
                    </a:cubicBezTo>
                    <a:cubicBezTo>
                      <a:pt x="24300" y="35513"/>
                      <a:pt x="24201" y="35533"/>
                      <a:pt x="24081" y="35553"/>
                    </a:cubicBezTo>
                    <a:cubicBezTo>
                      <a:pt x="24061" y="35573"/>
                      <a:pt x="24021" y="35573"/>
                      <a:pt x="23981" y="35593"/>
                    </a:cubicBezTo>
                    <a:cubicBezTo>
                      <a:pt x="23622" y="35652"/>
                      <a:pt x="23261" y="35713"/>
                      <a:pt x="22882" y="35753"/>
                    </a:cubicBezTo>
                    <a:cubicBezTo>
                      <a:pt x="22370" y="35815"/>
                      <a:pt x="21858" y="35846"/>
                      <a:pt x="21346" y="35846"/>
                    </a:cubicBezTo>
                    <a:cubicBezTo>
                      <a:pt x="21038" y="35846"/>
                      <a:pt x="20731" y="35835"/>
                      <a:pt x="20424" y="35812"/>
                    </a:cubicBezTo>
                    <a:cubicBezTo>
                      <a:pt x="20205" y="35793"/>
                      <a:pt x="19985" y="35772"/>
                      <a:pt x="19766" y="35732"/>
                    </a:cubicBezTo>
                    <a:cubicBezTo>
                      <a:pt x="19605" y="35732"/>
                      <a:pt x="19426" y="35692"/>
                      <a:pt x="19266" y="35673"/>
                    </a:cubicBezTo>
                    <a:cubicBezTo>
                      <a:pt x="19287" y="35533"/>
                      <a:pt x="19287" y="35373"/>
                      <a:pt x="19306" y="35212"/>
                    </a:cubicBezTo>
                    <a:cubicBezTo>
                      <a:pt x="19346" y="34973"/>
                      <a:pt x="19406" y="34733"/>
                      <a:pt x="19506" y="34494"/>
                    </a:cubicBezTo>
                    <a:cubicBezTo>
                      <a:pt x="19585" y="34275"/>
                      <a:pt x="19686" y="34055"/>
                      <a:pt x="19806" y="33855"/>
                    </a:cubicBezTo>
                    <a:cubicBezTo>
                      <a:pt x="19865" y="33734"/>
                      <a:pt x="19925" y="33634"/>
                      <a:pt x="19985" y="33536"/>
                    </a:cubicBezTo>
                    <a:lnTo>
                      <a:pt x="20025" y="33496"/>
                    </a:lnTo>
                    <a:cubicBezTo>
                      <a:pt x="20125" y="33575"/>
                      <a:pt x="20285" y="33615"/>
                      <a:pt x="20404" y="33676"/>
                    </a:cubicBezTo>
                    <a:cubicBezTo>
                      <a:pt x="20583" y="33756"/>
                      <a:pt x="20765" y="33815"/>
                      <a:pt x="20944" y="33855"/>
                    </a:cubicBezTo>
                    <a:cubicBezTo>
                      <a:pt x="21325" y="33975"/>
                      <a:pt x="21705" y="34055"/>
                      <a:pt x="22083" y="34115"/>
                    </a:cubicBezTo>
                    <a:cubicBezTo>
                      <a:pt x="22496" y="34176"/>
                      <a:pt x="22898" y="34202"/>
                      <a:pt x="23305" y="34202"/>
                    </a:cubicBezTo>
                    <a:cubicBezTo>
                      <a:pt x="23429" y="34202"/>
                      <a:pt x="23555" y="34199"/>
                      <a:pt x="23681" y="34195"/>
                    </a:cubicBezTo>
                    <a:cubicBezTo>
                      <a:pt x="23821" y="34174"/>
                      <a:pt x="23961" y="34174"/>
                      <a:pt x="24101" y="34155"/>
                    </a:cubicBezTo>
                    <a:cubicBezTo>
                      <a:pt x="24222" y="34134"/>
                      <a:pt x="24322" y="34134"/>
                      <a:pt x="24442" y="34115"/>
                    </a:cubicBezTo>
                    <a:cubicBezTo>
                      <a:pt x="24661" y="34094"/>
                      <a:pt x="24860" y="34055"/>
                      <a:pt x="25081" y="33995"/>
                    </a:cubicBezTo>
                    <a:cubicBezTo>
                      <a:pt x="25260" y="33955"/>
                      <a:pt x="25480" y="33935"/>
                      <a:pt x="25659" y="33815"/>
                    </a:cubicBezTo>
                    <a:cubicBezTo>
                      <a:pt x="25700" y="33815"/>
                      <a:pt x="25740" y="33796"/>
                      <a:pt x="25780" y="33735"/>
                    </a:cubicBezTo>
                    <a:cubicBezTo>
                      <a:pt x="25840" y="33615"/>
                      <a:pt x="25859" y="33476"/>
                      <a:pt x="25920" y="33357"/>
                    </a:cubicBezTo>
                    <a:cubicBezTo>
                      <a:pt x="25960" y="33237"/>
                      <a:pt x="26040" y="33136"/>
                      <a:pt x="26139" y="33055"/>
                    </a:cubicBezTo>
                    <a:cubicBezTo>
                      <a:pt x="26219" y="32976"/>
                      <a:pt x="26319" y="32915"/>
                      <a:pt x="26439" y="32875"/>
                    </a:cubicBezTo>
                    <a:cubicBezTo>
                      <a:pt x="26498" y="32856"/>
                      <a:pt x="26578" y="32835"/>
                      <a:pt x="26658" y="32816"/>
                    </a:cubicBezTo>
                    <a:close/>
                    <a:moveTo>
                      <a:pt x="17607" y="35655"/>
                    </a:moveTo>
                    <a:cubicBezTo>
                      <a:pt x="17766" y="35735"/>
                      <a:pt x="17907" y="35794"/>
                      <a:pt x="18066" y="35854"/>
                    </a:cubicBezTo>
                    <a:cubicBezTo>
                      <a:pt x="18245" y="35934"/>
                      <a:pt x="18427" y="35993"/>
                      <a:pt x="18625" y="36033"/>
                    </a:cubicBezTo>
                    <a:cubicBezTo>
                      <a:pt x="18724" y="36053"/>
                      <a:pt x="18804" y="36073"/>
                      <a:pt x="18905" y="36094"/>
                    </a:cubicBezTo>
                    <a:cubicBezTo>
                      <a:pt x="18945" y="36100"/>
                      <a:pt x="18983" y="36102"/>
                      <a:pt x="19019" y="36102"/>
                    </a:cubicBezTo>
                    <a:cubicBezTo>
                      <a:pt x="19092" y="36102"/>
                      <a:pt x="19159" y="36094"/>
                      <a:pt x="19225" y="36094"/>
                    </a:cubicBezTo>
                    <a:cubicBezTo>
                      <a:pt x="19235" y="36097"/>
                      <a:pt x="19246" y="36099"/>
                      <a:pt x="19256" y="36099"/>
                    </a:cubicBezTo>
                    <a:cubicBezTo>
                      <a:pt x="19304" y="36099"/>
                      <a:pt x="19345" y="36063"/>
                      <a:pt x="19345" y="36012"/>
                    </a:cubicBezTo>
                    <a:cubicBezTo>
                      <a:pt x="19444" y="36033"/>
                      <a:pt x="19544" y="36053"/>
                      <a:pt x="19644" y="36073"/>
                    </a:cubicBezTo>
                    <a:cubicBezTo>
                      <a:pt x="19864" y="36094"/>
                      <a:pt x="20063" y="36134"/>
                      <a:pt x="20282" y="36153"/>
                    </a:cubicBezTo>
                    <a:cubicBezTo>
                      <a:pt x="20702" y="36193"/>
                      <a:pt x="21101" y="36214"/>
                      <a:pt x="21522" y="36233"/>
                    </a:cubicBezTo>
                    <a:cubicBezTo>
                      <a:pt x="22381" y="36233"/>
                      <a:pt x="23219" y="36134"/>
                      <a:pt x="24039" y="35972"/>
                    </a:cubicBezTo>
                    <a:cubicBezTo>
                      <a:pt x="24100" y="36313"/>
                      <a:pt x="24159" y="36653"/>
                      <a:pt x="24199" y="36991"/>
                    </a:cubicBezTo>
                    <a:cubicBezTo>
                      <a:pt x="24361" y="38050"/>
                      <a:pt x="24460" y="39129"/>
                      <a:pt x="24519" y="40188"/>
                    </a:cubicBezTo>
                    <a:cubicBezTo>
                      <a:pt x="24061" y="40407"/>
                      <a:pt x="23581" y="40589"/>
                      <a:pt x="23102" y="40708"/>
                    </a:cubicBezTo>
                    <a:cubicBezTo>
                      <a:pt x="22583" y="40849"/>
                      <a:pt x="22043" y="40927"/>
                      <a:pt x="21503" y="40967"/>
                    </a:cubicBezTo>
                    <a:cubicBezTo>
                      <a:pt x="21247" y="40982"/>
                      <a:pt x="20992" y="40989"/>
                      <a:pt x="20737" y="40989"/>
                    </a:cubicBezTo>
                    <a:cubicBezTo>
                      <a:pt x="19914" y="40989"/>
                      <a:pt x="19094" y="40911"/>
                      <a:pt x="18286" y="40728"/>
                    </a:cubicBezTo>
                    <a:cubicBezTo>
                      <a:pt x="17986" y="40648"/>
                      <a:pt x="17686" y="40568"/>
                      <a:pt x="17407" y="40469"/>
                    </a:cubicBezTo>
                    <a:cubicBezTo>
                      <a:pt x="17188" y="40408"/>
                      <a:pt x="16968" y="40309"/>
                      <a:pt x="16728" y="40250"/>
                    </a:cubicBezTo>
                    <a:cubicBezTo>
                      <a:pt x="16829" y="39292"/>
                      <a:pt x="16949" y="38332"/>
                      <a:pt x="17148" y="37372"/>
                    </a:cubicBezTo>
                    <a:cubicBezTo>
                      <a:pt x="17247" y="36914"/>
                      <a:pt x="17367" y="36453"/>
                      <a:pt x="17507" y="36014"/>
                    </a:cubicBezTo>
                    <a:cubicBezTo>
                      <a:pt x="17527" y="35894"/>
                      <a:pt x="17568" y="35774"/>
                      <a:pt x="17607" y="35655"/>
                    </a:cubicBezTo>
                    <a:close/>
                    <a:moveTo>
                      <a:pt x="4398" y="28761"/>
                    </a:moveTo>
                    <a:cubicBezTo>
                      <a:pt x="4658" y="28881"/>
                      <a:pt x="4918" y="28981"/>
                      <a:pt x="5178" y="29081"/>
                    </a:cubicBezTo>
                    <a:cubicBezTo>
                      <a:pt x="5517" y="29221"/>
                      <a:pt x="5858" y="29342"/>
                      <a:pt x="6198" y="29422"/>
                    </a:cubicBezTo>
                    <a:cubicBezTo>
                      <a:pt x="6897" y="29621"/>
                      <a:pt x="7596" y="29741"/>
                      <a:pt x="8316" y="29821"/>
                    </a:cubicBezTo>
                    <a:cubicBezTo>
                      <a:pt x="8782" y="29873"/>
                      <a:pt x="9253" y="29900"/>
                      <a:pt x="9724" y="29900"/>
                    </a:cubicBezTo>
                    <a:cubicBezTo>
                      <a:pt x="10685" y="29900"/>
                      <a:pt x="11646" y="29789"/>
                      <a:pt x="12571" y="29561"/>
                    </a:cubicBezTo>
                    <a:cubicBezTo>
                      <a:pt x="12951" y="29462"/>
                      <a:pt x="13332" y="29342"/>
                      <a:pt x="13711" y="29200"/>
                    </a:cubicBezTo>
                    <a:cubicBezTo>
                      <a:pt x="13991" y="29101"/>
                      <a:pt x="14269" y="29001"/>
                      <a:pt x="14531" y="28862"/>
                    </a:cubicBezTo>
                    <a:cubicBezTo>
                      <a:pt x="14730" y="30319"/>
                      <a:pt x="14869" y="31818"/>
                      <a:pt x="14949" y="33296"/>
                    </a:cubicBezTo>
                    <a:cubicBezTo>
                      <a:pt x="15029" y="34296"/>
                      <a:pt x="15050" y="35295"/>
                      <a:pt x="15109" y="36313"/>
                    </a:cubicBezTo>
                    <a:cubicBezTo>
                      <a:pt x="15089" y="36533"/>
                      <a:pt x="15109" y="36752"/>
                      <a:pt x="15109" y="36972"/>
                    </a:cubicBezTo>
                    <a:cubicBezTo>
                      <a:pt x="15109" y="37251"/>
                      <a:pt x="15109" y="37531"/>
                      <a:pt x="15089" y="37811"/>
                    </a:cubicBezTo>
                    <a:cubicBezTo>
                      <a:pt x="15089" y="38371"/>
                      <a:pt x="15069" y="38930"/>
                      <a:pt x="15010" y="39489"/>
                    </a:cubicBezTo>
                    <a:cubicBezTo>
                      <a:pt x="14970" y="40048"/>
                      <a:pt x="14909" y="40608"/>
                      <a:pt x="14789" y="41147"/>
                    </a:cubicBezTo>
                    <a:cubicBezTo>
                      <a:pt x="14690" y="41687"/>
                      <a:pt x="14550" y="42226"/>
                      <a:pt x="14411" y="42767"/>
                    </a:cubicBezTo>
                    <a:cubicBezTo>
                      <a:pt x="14271" y="43307"/>
                      <a:pt x="14131" y="43825"/>
                      <a:pt x="13991" y="44365"/>
                    </a:cubicBezTo>
                    <a:cubicBezTo>
                      <a:pt x="13951" y="44585"/>
                      <a:pt x="13911" y="44785"/>
                      <a:pt x="13871" y="45004"/>
                    </a:cubicBezTo>
                    <a:cubicBezTo>
                      <a:pt x="13752" y="45046"/>
                      <a:pt x="13632" y="45065"/>
                      <a:pt x="13511" y="45104"/>
                    </a:cubicBezTo>
                    <a:cubicBezTo>
                      <a:pt x="13232" y="45163"/>
                      <a:pt x="12973" y="45224"/>
                      <a:pt x="12693" y="45243"/>
                    </a:cubicBezTo>
                    <a:cubicBezTo>
                      <a:pt x="12414" y="45243"/>
                      <a:pt x="12134" y="45243"/>
                      <a:pt x="11853" y="45203"/>
                    </a:cubicBezTo>
                    <a:cubicBezTo>
                      <a:pt x="11713" y="45184"/>
                      <a:pt x="11573" y="45163"/>
                      <a:pt x="11453" y="45123"/>
                    </a:cubicBezTo>
                    <a:cubicBezTo>
                      <a:pt x="11334" y="45104"/>
                      <a:pt x="11214" y="45044"/>
                      <a:pt x="11075" y="45024"/>
                    </a:cubicBezTo>
                    <a:cubicBezTo>
                      <a:pt x="11075" y="44785"/>
                      <a:pt x="11075" y="44545"/>
                      <a:pt x="11094" y="44306"/>
                    </a:cubicBezTo>
                    <a:lnTo>
                      <a:pt x="11094" y="43746"/>
                    </a:lnTo>
                    <a:lnTo>
                      <a:pt x="11094" y="43484"/>
                    </a:lnTo>
                    <a:cubicBezTo>
                      <a:pt x="11115" y="43344"/>
                      <a:pt x="11134" y="43205"/>
                      <a:pt x="11155" y="43045"/>
                    </a:cubicBezTo>
                    <a:lnTo>
                      <a:pt x="11214" y="42027"/>
                    </a:lnTo>
                    <a:cubicBezTo>
                      <a:pt x="11253" y="41347"/>
                      <a:pt x="11232" y="40647"/>
                      <a:pt x="11193" y="39968"/>
                    </a:cubicBezTo>
                    <a:cubicBezTo>
                      <a:pt x="11133" y="38590"/>
                      <a:pt x="10893" y="37231"/>
                      <a:pt x="10592" y="35873"/>
                    </a:cubicBezTo>
                    <a:cubicBezTo>
                      <a:pt x="10512" y="35494"/>
                      <a:pt x="10413" y="35133"/>
                      <a:pt x="10333" y="34755"/>
                    </a:cubicBezTo>
                    <a:cubicBezTo>
                      <a:pt x="10254" y="34434"/>
                      <a:pt x="10174" y="34094"/>
                      <a:pt x="10054" y="33775"/>
                    </a:cubicBezTo>
                    <a:cubicBezTo>
                      <a:pt x="10033" y="33654"/>
                      <a:pt x="10014" y="33536"/>
                      <a:pt x="9994" y="33415"/>
                    </a:cubicBezTo>
                    <a:cubicBezTo>
                      <a:pt x="9974" y="33315"/>
                      <a:pt x="9954" y="33236"/>
                      <a:pt x="9954" y="33135"/>
                    </a:cubicBezTo>
                    <a:cubicBezTo>
                      <a:pt x="9954" y="33055"/>
                      <a:pt x="9974" y="32976"/>
                      <a:pt x="9954" y="32896"/>
                    </a:cubicBezTo>
                    <a:cubicBezTo>
                      <a:pt x="10153" y="32875"/>
                      <a:pt x="10373" y="32836"/>
                      <a:pt x="10512" y="32696"/>
                    </a:cubicBezTo>
                    <a:cubicBezTo>
                      <a:pt x="10552" y="32676"/>
                      <a:pt x="10533" y="32616"/>
                      <a:pt x="10493" y="32616"/>
                    </a:cubicBezTo>
                    <a:cubicBezTo>
                      <a:pt x="10404" y="32576"/>
                      <a:pt x="10305" y="32562"/>
                      <a:pt x="10203" y="32562"/>
                    </a:cubicBezTo>
                    <a:cubicBezTo>
                      <a:pt x="10053" y="32562"/>
                      <a:pt x="9897" y="32593"/>
                      <a:pt x="9754" y="32616"/>
                    </a:cubicBezTo>
                    <a:lnTo>
                      <a:pt x="9735" y="32616"/>
                    </a:lnTo>
                    <a:lnTo>
                      <a:pt x="9375" y="32676"/>
                    </a:lnTo>
                    <a:cubicBezTo>
                      <a:pt x="9234" y="32696"/>
                      <a:pt x="9095" y="32676"/>
                      <a:pt x="8994" y="32776"/>
                    </a:cubicBezTo>
                    <a:cubicBezTo>
                      <a:pt x="8955" y="32816"/>
                      <a:pt x="8955" y="32875"/>
                      <a:pt x="8975" y="32936"/>
                    </a:cubicBezTo>
                    <a:cubicBezTo>
                      <a:pt x="8835" y="33536"/>
                      <a:pt x="8736" y="34134"/>
                      <a:pt x="8635" y="34734"/>
                    </a:cubicBezTo>
                    <a:cubicBezTo>
                      <a:pt x="8514" y="35373"/>
                      <a:pt x="8396" y="36012"/>
                      <a:pt x="8257" y="36672"/>
                    </a:cubicBezTo>
                    <a:cubicBezTo>
                      <a:pt x="7957" y="37931"/>
                      <a:pt x="7616" y="39190"/>
                      <a:pt x="7216" y="40429"/>
                    </a:cubicBezTo>
                    <a:cubicBezTo>
                      <a:pt x="7097" y="40768"/>
                      <a:pt x="6976" y="41129"/>
                      <a:pt x="6856" y="41468"/>
                    </a:cubicBezTo>
                    <a:cubicBezTo>
                      <a:pt x="6757" y="41707"/>
                      <a:pt x="6656" y="41947"/>
                      <a:pt x="6597" y="42208"/>
                    </a:cubicBezTo>
                    <a:cubicBezTo>
                      <a:pt x="6477" y="42368"/>
                      <a:pt x="6377" y="42528"/>
                      <a:pt x="6278" y="42687"/>
                    </a:cubicBezTo>
                    <a:cubicBezTo>
                      <a:pt x="6076" y="43007"/>
                      <a:pt x="5916" y="43326"/>
                      <a:pt x="5737" y="43667"/>
                    </a:cubicBezTo>
                    <a:cubicBezTo>
                      <a:pt x="5577" y="43946"/>
                      <a:pt x="5418" y="44246"/>
                      <a:pt x="5258" y="44566"/>
                    </a:cubicBezTo>
                    <a:cubicBezTo>
                      <a:pt x="5198" y="44566"/>
                      <a:pt x="5138" y="44586"/>
                      <a:pt x="5078" y="44606"/>
                    </a:cubicBezTo>
                    <a:cubicBezTo>
                      <a:pt x="4958" y="44646"/>
                      <a:pt x="4819" y="44666"/>
                      <a:pt x="4699" y="44685"/>
                    </a:cubicBezTo>
                    <a:cubicBezTo>
                      <a:pt x="4547" y="44709"/>
                      <a:pt x="4388" y="44719"/>
                      <a:pt x="4230" y="44719"/>
                    </a:cubicBezTo>
                    <a:cubicBezTo>
                      <a:pt x="4118" y="44719"/>
                      <a:pt x="4007" y="44714"/>
                      <a:pt x="3900" y="44706"/>
                    </a:cubicBezTo>
                    <a:cubicBezTo>
                      <a:pt x="3381" y="44685"/>
                      <a:pt x="2862" y="44546"/>
                      <a:pt x="2401" y="44326"/>
                    </a:cubicBezTo>
                    <a:cubicBezTo>
                      <a:pt x="2261" y="44246"/>
                      <a:pt x="2141" y="44187"/>
                      <a:pt x="2021" y="44107"/>
                    </a:cubicBezTo>
                    <a:cubicBezTo>
                      <a:pt x="1922" y="44047"/>
                      <a:pt x="1862" y="43987"/>
                      <a:pt x="1762" y="43948"/>
                    </a:cubicBezTo>
                    <a:cubicBezTo>
                      <a:pt x="1862" y="43588"/>
                      <a:pt x="1963" y="43247"/>
                      <a:pt x="2061" y="42889"/>
                    </a:cubicBezTo>
                    <a:cubicBezTo>
                      <a:pt x="2201" y="42409"/>
                      <a:pt x="2341" y="41930"/>
                      <a:pt x="2500" y="41451"/>
                    </a:cubicBezTo>
                    <a:cubicBezTo>
                      <a:pt x="2561" y="41272"/>
                      <a:pt x="2621" y="41090"/>
                      <a:pt x="2680" y="40931"/>
                    </a:cubicBezTo>
                    <a:cubicBezTo>
                      <a:pt x="2860" y="40672"/>
                      <a:pt x="2939" y="40331"/>
                      <a:pt x="3019" y="40012"/>
                    </a:cubicBezTo>
                    <a:cubicBezTo>
                      <a:pt x="3099" y="39710"/>
                      <a:pt x="3179" y="39391"/>
                      <a:pt x="3259" y="39072"/>
                    </a:cubicBezTo>
                    <a:cubicBezTo>
                      <a:pt x="3400" y="38473"/>
                      <a:pt x="3519" y="37833"/>
                      <a:pt x="3640" y="37214"/>
                    </a:cubicBezTo>
                    <a:cubicBezTo>
                      <a:pt x="3860" y="35956"/>
                      <a:pt x="3999" y="34676"/>
                      <a:pt x="4059" y="33378"/>
                    </a:cubicBezTo>
                    <a:cubicBezTo>
                      <a:pt x="4059" y="33017"/>
                      <a:pt x="4078" y="32657"/>
                      <a:pt x="4078" y="32298"/>
                    </a:cubicBezTo>
                    <a:cubicBezTo>
                      <a:pt x="4078" y="32178"/>
                      <a:pt x="4078" y="32039"/>
                      <a:pt x="4099" y="31919"/>
                    </a:cubicBezTo>
                    <a:cubicBezTo>
                      <a:pt x="4119" y="31760"/>
                      <a:pt x="4119" y="31619"/>
                      <a:pt x="4139" y="31459"/>
                    </a:cubicBezTo>
                    <a:cubicBezTo>
                      <a:pt x="4179" y="31200"/>
                      <a:pt x="4199" y="30940"/>
                      <a:pt x="4219" y="30679"/>
                    </a:cubicBezTo>
                    <a:cubicBezTo>
                      <a:pt x="4278" y="30180"/>
                      <a:pt x="4318" y="29660"/>
                      <a:pt x="4358" y="29160"/>
                    </a:cubicBezTo>
                    <a:cubicBezTo>
                      <a:pt x="4379" y="29021"/>
                      <a:pt x="4379" y="28902"/>
                      <a:pt x="4398" y="28761"/>
                    </a:cubicBezTo>
                    <a:close/>
                    <a:moveTo>
                      <a:pt x="24540" y="40507"/>
                    </a:moveTo>
                    <a:cubicBezTo>
                      <a:pt x="24580" y="41427"/>
                      <a:pt x="24620" y="42345"/>
                      <a:pt x="24620" y="43264"/>
                    </a:cubicBezTo>
                    <a:lnTo>
                      <a:pt x="24620" y="45083"/>
                    </a:lnTo>
                    <a:cubicBezTo>
                      <a:pt x="24620" y="45642"/>
                      <a:pt x="24600" y="46223"/>
                      <a:pt x="24639" y="46802"/>
                    </a:cubicBezTo>
                    <a:cubicBezTo>
                      <a:pt x="24639" y="46802"/>
                      <a:pt x="24620" y="46822"/>
                      <a:pt x="24620" y="46842"/>
                    </a:cubicBezTo>
                    <a:cubicBezTo>
                      <a:pt x="24620" y="46862"/>
                      <a:pt x="24600" y="46882"/>
                      <a:pt x="24600" y="46901"/>
                    </a:cubicBezTo>
                    <a:lnTo>
                      <a:pt x="24481" y="47082"/>
                    </a:lnTo>
                    <a:cubicBezTo>
                      <a:pt x="24420" y="47162"/>
                      <a:pt x="24340" y="47221"/>
                      <a:pt x="24241" y="47261"/>
                    </a:cubicBezTo>
                    <a:cubicBezTo>
                      <a:pt x="24221" y="47281"/>
                      <a:pt x="24221" y="47281"/>
                      <a:pt x="24201" y="47281"/>
                    </a:cubicBezTo>
                    <a:cubicBezTo>
                      <a:pt x="23922" y="47420"/>
                      <a:pt x="23582" y="47441"/>
                      <a:pt x="23301" y="47481"/>
                    </a:cubicBezTo>
                    <a:cubicBezTo>
                      <a:pt x="22942" y="47521"/>
                      <a:pt x="22601" y="47540"/>
                      <a:pt x="22243" y="47540"/>
                    </a:cubicBezTo>
                    <a:lnTo>
                      <a:pt x="21743" y="47540"/>
                    </a:lnTo>
                    <a:cubicBezTo>
                      <a:pt x="21563" y="47521"/>
                      <a:pt x="21383" y="47500"/>
                      <a:pt x="21183" y="47500"/>
                    </a:cubicBezTo>
                    <a:lnTo>
                      <a:pt x="21164" y="47500"/>
                    </a:lnTo>
                    <a:cubicBezTo>
                      <a:pt x="21164" y="47420"/>
                      <a:pt x="21183" y="47321"/>
                      <a:pt x="21204" y="47220"/>
                    </a:cubicBezTo>
                    <a:cubicBezTo>
                      <a:pt x="21244" y="47020"/>
                      <a:pt x="21264" y="46800"/>
                      <a:pt x="21303" y="46581"/>
                    </a:cubicBezTo>
                    <a:cubicBezTo>
                      <a:pt x="21343" y="46182"/>
                      <a:pt x="21383" y="45761"/>
                      <a:pt x="21403" y="45342"/>
                    </a:cubicBezTo>
                    <a:cubicBezTo>
                      <a:pt x="21423" y="44922"/>
                      <a:pt x="21403" y="44522"/>
                      <a:pt x="21383" y="44103"/>
                    </a:cubicBezTo>
                    <a:cubicBezTo>
                      <a:pt x="21364" y="43884"/>
                      <a:pt x="21344" y="43684"/>
                      <a:pt x="21324" y="43483"/>
                    </a:cubicBezTo>
                    <a:cubicBezTo>
                      <a:pt x="21284" y="43263"/>
                      <a:pt x="21223" y="43064"/>
                      <a:pt x="21182" y="42845"/>
                    </a:cubicBezTo>
                    <a:cubicBezTo>
                      <a:pt x="21182" y="42814"/>
                      <a:pt x="21157" y="42799"/>
                      <a:pt x="21133" y="42799"/>
                    </a:cubicBezTo>
                    <a:cubicBezTo>
                      <a:pt x="21108" y="42799"/>
                      <a:pt x="21083" y="42814"/>
                      <a:pt x="21083" y="42845"/>
                    </a:cubicBezTo>
                    <a:cubicBezTo>
                      <a:pt x="21102" y="43064"/>
                      <a:pt x="21062" y="43263"/>
                      <a:pt x="21062" y="43483"/>
                    </a:cubicBezTo>
                    <a:lnTo>
                      <a:pt x="21062" y="44103"/>
                    </a:lnTo>
                    <a:cubicBezTo>
                      <a:pt x="21043" y="44504"/>
                      <a:pt x="21023" y="44923"/>
                      <a:pt x="21003" y="45322"/>
                    </a:cubicBezTo>
                    <a:cubicBezTo>
                      <a:pt x="20963" y="45722"/>
                      <a:pt x="20923" y="46142"/>
                      <a:pt x="20883" y="46541"/>
                    </a:cubicBezTo>
                    <a:cubicBezTo>
                      <a:pt x="20843" y="46741"/>
                      <a:pt x="20823" y="46940"/>
                      <a:pt x="20783" y="47140"/>
                    </a:cubicBezTo>
                    <a:cubicBezTo>
                      <a:pt x="20764" y="47260"/>
                      <a:pt x="20743" y="47361"/>
                      <a:pt x="20724" y="47459"/>
                    </a:cubicBezTo>
                    <a:cubicBezTo>
                      <a:pt x="20724" y="47499"/>
                      <a:pt x="20703" y="47539"/>
                      <a:pt x="20703" y="47579"/>
                    </a:cubicBezTo>
                    <a:cubicBezTo>
                      <a:pt x="20663" y="47558"/>
                      <a:pt x="20604" y="47558"/>
                      <a:pt x="20564" y="47558"/>
                    </a:cubicBezTo>
                    <a:cubicBezTo>
                      <a:pt x="20464" y="47558"/>
                      <a:pt x="20384" y="47579"/>
                      <a:pt x="20285" y="47598"/>
                    </a:cubicBezTo>
                    <a:cubicBezTo>
                      <a:pt x="20264" y="47619"/>
                      <a:pt x="20224" y="47619"/>
                      <a:pt x="20184" y="47619"/>
                    </a:cubicBezTo>
                    <a:cubicBezTo>
                      <a:pt x="20045" y="47638"/>
                      <a:pt x="19885" y="47659"/>
                      <a:pt x="19725" y="47678"/>
                    </a:cubicBezTo>
                    <a:cubicBezTo>
                      <a:pt x="19385" y="47718"/>
                      <a:pt x="19045" y="47739"/>
                      <a:pt x="18684" y="47739"/>
                    </a:cubicBezTo>
                    <a:cubicBezTo>
                      <a:pt x="18346" y="47718"/>
                      <a:pt x="18006" y="47699"/>
                      <a:pt x="17666" y="47659"/>
                    </a:cubicBezTo>
                    <a:cubicBezTo>
                      <a:pt x="17546" y="47659"/>
                      <a:pt x="17426" y="47638"/>
                      <a:pt x="17306" y="47598"/>
                    </a:cubicBezTo>
                    <a:cubicBezTo>
                      <a:pt x="17292" y="47585"/>
                      <a:pt x="17258" y="47570"/>
                      <a:pt x="17232" y="47570"/>
                    </a:cubicBezTo>
                    <a:cubicBezTo>
                      <a:pt x="17221" y="47570"/>
                      <a:pt x="17212" y="47573"/>
                      <a:pt x="17206" y="47579"/>
                    </a:cubicBezTo>
                    <a:cubicBezTo>
                      <a:pt x="17026" y="47558"/>
                      <a:pt x="16847" y="47519"/>
                      <a:pt x="16668" y="47519"/>
                    </a:cubicBezTo>
                    <a:cubicBezTo>
                      <a:pt x="16707" y="47339"/>
                      <a:pt x="16687" y="47180"/>
                      <a:pt x="16687" y="46998"/>
                    </a:cubicBezTo>
                    <a:cubicBezTo>
                      <a:pt x="16668" y="46779"/>
                      <a:pt x="16647" y="46559"/>
                      <a:pt x="16647" y="46340"/>
                    </a:cubicBezTo>
                    <a:cubicBezTo>
                      <a:pt x="16628" y="45901"/>
                      <a:pt x="16608" y="45460"/>
                      <a:pt x="16608" y="45021"/>
                    </a:cubicBezTo>
                    <a:cubicBezTo>
                      <a:pt x="16588" y="44141"/>
                      <a:pt x="16588" y="43262"/>
                      <a:pt x="16628" y="42384"/>
                    </a:cubicBezTo>
                    <a:cubicBezTo>
                      <a:pt x="16628" y="41803"/>
                      <a:pt x="16668" y="41225"/>
                      <a:pt x="16708" y="40646"/>
                    </a:cubicBezTo>
                    <a:cubicBezTo>
                      <a:pt x="16847" y="40725"/>
                      <a:pt x="17007" y="40786"/>
                      <a:pt x="17168" y="40826"/>
                    </a:cubicBezTo>
                    <a:cubicBezTo>
                      <a:pt x="17428" y="40946"/>
                      <a:pt x="17686" y="41025"/>
                      <a:pt x="17966" y="41105"/>
                    </a:cubicBezTo>
                    <a:cubicBezTo>
                      <a:pt x="18527" y="41246"/>
                      <a:pt x="19105" y="41345"/>
                      <a:pt x="19664" y="41405"/>
                    </a:cubicBezTo>
                    <a:cubicBezTo>
                      <a:pt x="19917" y="41423"/>
                      <a:pt x="20169" y="41433"/>
                      <a:pt x="20421" y="41433"/>
                    </a:cubicBezTo>
                    <a:cubicBezTo>
                      <a:pt x="20728" y="41433"/>
                      <a:pt x="21036" y="41418"/>
                      <a:pt x="21344" y="41386"/>
                    </a:cubicBezTo>
                    <a:cubicBezTo>
                      <a:pt x="21624" y="41346"/>
                      <a:pt x="21922" y="41306"/>
                      <a:pt x="22203" y="41246"/>
                    </a:cubicBezTo>
                    <a:cubicBezTo>
                      <a:pt x="22482" y="41205"/>
                      <a:pt x="22744" y="41125"/>
                      <a:pt x="23022" y="41045"/>
                    </a:cubicBezTo>
                    <a:cubicBezTo>
                      <a:pt x="23542" y="40906"/>
                      <a:pt x="24040" y="40725"/>
                      <a:pt x="24540" y="40507"/>
                    </a:cubicBezTo>
                    <a:close/>
                    <a:moveTo>
                      <a:pt x="14610" y="26982"/>
                    </a:moveTo>
                    <a:lnTo>
                      <a:pt x="14610" y="26982"/>
                    </a:lnTo>
                    <a:cubicBezTo>
                      <a:pt x="14750" y="27222"/>
                      <a:pt x="14909" y="27462"/>
                      <a:pt x="15069" y="27682"/>
                    </a:cubicBezTo>
                    <a:cubicBezTo>
                      <a:pt x="15189" y="27822"/>
                      <a:pt x="15308" y="28002"/>
                      <a:pt x="15470" y="28123"/>
                    </a:cubicBezTo>
                    <a:cubicBezTo>
                      <a:pt x="15470" y="28226"/>
                      <a:pt x="15545" y="28330"/>
                      <a:pt x="15668" y="28330"/>
                    </a:cubicBezTo>
                    <a:cubicBezTo>
                      <a:pt x="15688" y="28330"/>
                      <a:pt x="15708" y="28328"/>
                      <a:pt x="15729" y="28322"/>
                    </a:cubicBezTo>
                    <a:lnTo>
                      <a:pt x="15750" y="28322"/>
                    </a:lnTo>
                    <a:cubicBezTo>
                      <a:pt x="15710" y="28482"/>
                      <a:pt x="15750" y="28683"/>
                      <a:pt x="15790" y="28823"/>
                    </a:cubicBezTo>
                    <a:cubicBezTo>
                      <a:pt x="15889" y="29082"/>
                      <a:pt x="16030" y="29302"/>
                      <a:pt x="16190" y="29502"/>
                    </a:cubicBezTo>
                    <a:cubicBezTo>
                      <a:pt x="16369" y="29701"/>
                      <a:pt x="16569" y="29880"/>
                      <a:pt x="16749" y="30060"/>
                    </a:cubicBezTo>
                    <a:cubicBezTo>
                      <a:pt x="16768" y="30060"/>
                      <a:pt x="16768" y="30081"/>
                      <a:pt x="16789" y="30081"/>
                    </a:cubicBezTo>
                    <a:lnTo>
                      <a:pt x="16749" y="30121"/>
                    </a:lnTo>
                    <a:cubicBezTo>
                      <a:pt x="16249" y="30580"/>
                      <a:pt x="15809" y="31121"/>
                      <a:pt x="15610" y="31760"/>
                    </a:cubicBezTo>
                    <a:cubicBezTo>
                      <a:pt x="15410" y="32400"/>
                      <a:pt x="15470" y="33118"/>
                      <a:pt x="15729" y="33717"/>
                    </a:cubicBezTo>
                    <a:cubicBezTo>
                      <a:pt x="15989" y="34375"/>
                      <a:pt x="16449" y="34916"/>
                      <a:pt x="17028" y="35315"/>
                    </a:cubicBezTo>
                    <a:cubicBezTo>
                      <a:pt x="17108" y="35376"/>
                      <a:pt x="17188" y="35416"/>
                      <a:pt x="17268" y="35476"/>
                    </a:cubicBezTo>
                    <a:cubicBezTo>
                      <a:pt x="17228" y="35555"/>
                      <a:pt x="17207" y="35635"/>
                      <a:pt x="17188" y="35736"/>
                    </a:cubicBezTo>
                    <a:cubicBezTo>
                      <a:pt x="17048" y="36135"/>
                      <a:pt x="16949" y="36534"/>
                      <a:pt x="16848" y="36955"/>
                    </a:cubicBezTo>
                    <a:cubicBezTo>
                      <a:pt x="16649" y="37773"/>
                      <a:pt x="16509" y="38612"/>
                      <a:pt x="16408" y="39453"/>
                    </a:cubicBezTo>
                    <a:cubicBezTo>
                      <a:pt x="16389" y="39751"/>
                      <a:pt x="16349" y="40031"/>
                      <a:pt x="16328" y="40331"/>
                    </a:cubicBezTo>
                    <a:cubicBezTo>
                      <a:pt x="16208" y="41769"/>
                      <a:pt x="16229" y="43207"/>
                      <a:pt x="16288" y="44666"/>
                    </a:cubicBezTo>
                    <a:cubicBezTo>
                      <a:pt x="16309" y="45167"/>
                      <a:pt x="16349" y="45665"/>
                      <a:pt x="16368" y="46165"/>
                    </a:cubicBezTo>
                    <a:cubicBezTo>
                      <a:pt x="16368" y="46404"/>
                      <a:pt x="16389" y="46663"/>
                      <a:pt x="16389" y="46903"/>
                    </a:cubicBezTo>
                    <a:cubicBezTo>
                      <a:pt x="16408" y="47142"/>
                      <a:pt x="16408" y="47402"/>
                      <a:pt x="16488" y="47622"/>
                    </a:cubicBezTo>
                    <a:cubicBezTo>
                      <a:pt x="16448" y="47703"/>
                      <a:pt x="16468" y="47822"/>
                      <a:pt x="16548" y="47863"/>
                    </a:cubicBezTo>
                    <a:cubicBezTo>
                      <a:pt x="16708" y="47922"/>
                      <a:pt x="16868" y="47984"/>
                      <a:pt x="17048" y="48024"/>
                    </a:cubicBezTo>
                    <a:cubicBezTo>
                      <a:pt x="17028" y="48140"/>
                      <a:pt x="17028" y="48280"/>
                      <a:pt x="17008" y="48400"/>
                    </a:cubicBezTo>
                    <a:cubicBezTo>
                      <a:pt x="16968" y="48659"/>
                      <a:pt x="16949" y="48920"/>
                      <a:pt x="16928" y="49179"/>
                    </a:cubicBezTo>
                    <a:cubicBezTo>
                      <a:pt x="16869" y="49719"/>
                      <a:pt x="16829" y="50259"/>
                      <a:pt x="16789" y="50798"/>
                    </a:cubicBezTo>
                    <a:cubicBezTo>
                      <a:pt x="16728" y="51876"/>
                      <a:pt x="16709" y="52957"/>
                      <a:pt x="16768" y="54036"/>
                    </a:cubicBezTo>
                    <a:cubicBezTo>
                      <a:pt x="16768" y="54335"/>
                      <a:pt x="16789" y="54634"/>
                      <a:pt x="16830" y="54934"/>
                    </a:cubicBezTo>
                    <a:cubicBezTo>
                      <a:pt x="16830" y="55033"/>
                      <a:pt x="16849" y="55134"/>
                      <a:pt x="16849" y="55233"/>
                    </a:cubicBezTo>
                    <a:cubicBezTo>
                      <a:pt x="15990" y="54894"/>
                      <a:pt x="15150" y="54413"/>
                      <a:pt x="14612" y="53635"/>
                    </a:cubicBezTo>
                    <a:cubicBezTo>
                      <a:pt x="14452" y="53396"/>
                      <a:pt x="14331" y="53156"/>
                      <a:pt x="14251" y="52896"/>
                    </a:cubicBezTo>
                    <a:lnTo>
                      <a:pt x="14191" y="52717"/>
                    </a:lnTo>
                    <a:cubicBezTo>
                      <a:pt x="14191" y="52557"/>
                      <a:pt x="14191" y="52398"/>
                      <a:pt x="14171" y="52238"/>
                    </a:cubicBezTo>
                    <a:cubicBezTo>
                      <a:pt x="14151" y="51978"/>
                      <a:pt x="14131" y="51697"/>
                      <a:pt x="14111" y="51419"/>
                    </a:cubicBezTo>
                    <a:cubicBezTo>
                      <a:pt x="14071" y="50859"/>
                      <a:pt x="14031" y="50300"/>
                      <a:pt x="14012" y="49741"/>
                    </a:cubicBezTo>
                    <a:cubicBezTo>
                      <a:pt x="13972" y="48623"/>
                      <a:pt x="13972" y="47503"/>
                      <a:pt x="14091" y="46404"/>
                    </a:cubicBezTo>
                    <a:cubicBezTo>
                      <a:pt x="14131" y="45925"/>
                      <a:pt x="14211" y="45464"/>
                      <a:pt x="14310" y="44985"/>
                    </a:cubicBezTo>
                    <a:cubicBezTo>
                      <a:pt x="14331" y="44985"/>
                      <a:pt x="14350" y="44965"/>
                      <a:pt x="14350" y="44944"/>
                    </a:cubicBezTo>
                    <a:cubicBezTo>
                      <a:pt x="14390" y="44924"/>
                      <a:pt x="14371" y="44864"/>
                      <a:pt x="14331" y="44864"/>
                    </a:cubicBezTo>
                    <a:cubicBezTo>
                      <a:pt x="14451" y="44285"/>
                      <a:pt x="14590" y="43726"/>
                      <a:pt x="14730" y="43166"/>
                    </a:cubicBezTo>
                    <a:cubicBezTo>
                      <a:pt x="14869" y="42646"/>
                      <a:pt x="15010" y="42108"/>
                      <a:pt x="15109" y="41568"/>
                    </a:cubicBezTo>
                    <a:cubicBezTo>
                      <a:pt x="15229" y="41009"/>
                      <a:pt x="15289" y="40448"/>
                      <a:pt x="15329" y="39889"/>
                    </a:cubicBezTo>
                    <a:cubicBezTo>
                      <a:pt x="15369" y="39250"/>
                      <a:pt x="15369" y="38631"/>
                      <a:pt x="15348" y="37991"/>
                    </a:cubicBezTo>
                    <a:cubicBezTo>
                      <a:pt x="15329" y="37692"/>
                      <a:pt x="15308" y="37391"/>
                      <a:pt x="15308" y="37071"/>
                    </a:cubicBezTo>
                    <a:cubicBezTo>
                      <a:pt x="15289" y="37012"/>
                      <a:pt x="15289" y="36932"/>
                      <a:pt x="15289" y="36872"/>
                    </a:cubicBezTo>
                    <a:cubicBezTo>
                      <a:pt x="15308" y="36852"/>
                      <a:pt x="15329" y="36832"/>
                      <a:pt x="15329" y="36792"/>
                    </a:cubicBezTo>
                    <a:cubicBezTo>
                      <a:pt x="15388" y="35753"/>
                      <a:pt x="15329" y="34694"/>
                      <a:pt x="15269" y="33655"/>
                    </a:cubicBezTo>
                    <a:cubicBezTo>
                      <a:pt x="15207" y="32617"/>
                      <a:pt x="15127" y="31577"/>
                      <a:pt x="15029" y="30539"/>
                    </a:cubicBezTo>
                    <a:cubicBezTo>
                      <a:pt x="14949" y="29919"/>
                      <a:pt x="14890" y="29300"/>
                      <a:pt x="14829" y="28661"/>
                    </a:cubicBezTo>
                    <a:cubicBezTo>
                      <a:pt x="14850" y="28621"/>
                      <a:pt x="14850" y="28562"/>
                      <a:pt x="14810" y="28540"/>
                    </a:cubicBezTo>
                    <a:cubicBezTo>
                      <a:pt x="14770" y="28161"/>
                      <a:pt x="14710" y="27802"/>
                      <a:pt x="14670" y="27422"/>
                    </a:cubicBezTo>
                    <a:cubicBezTo>
                      <a:pt x="14650" y="27283"/>
                      <a:pt x="14630" y="27124"/>
                      <a:pt x="14610" y="26982"/>
                    </a:cubicBezTo>
                    <a:close/>
                    <a:moveTo>
                      <a:pt x="13812" y="45284"/>
                    </a:moveTo>
                    <a:cubicBezTo>
                      <a:pt x="13770" y="45524"/>
                      <a:pt x="13732" y="45785"/>
                      <a:pt x="13712" y="46045"/>
                    </a:cubicBezTo>
                    <a:cubicBezTo>
                      <a:pt x="13573" y="47143"/>
                      <a:pt x="13533" y="48263"/>
                      <a:pt x="13573" y="49360"/>
                    </a:cubicBezTo>
                    <a:cubicBezTo>
                      <a:pt x="13592" y="49999"/>
                      <a:pt x="13632" y="50620"/>
                      <a:pt x="13672" y="51240"/>
                    </a:cubicBezTo>
                    <a:cubicBezTo>
                      <a:pt x="13692" y="51559"/>
                      <a:pt x="13732" y="51879"/>
                      <a:pt x="13752" y="52179"/>
                    </a:cubicBezTo>
                    <a:cubicBezTo>
                      <a:pt x="13792" y="52519"/>
                      <a:pt x="13831" y="52820"/>
                      <a:pt x="13892" y="53157"/>
                    </a:cubicBezTo>
                    <a:cubicBezTo>
                      <a:pt x="13892" y="53198"/>
                      <a:pt x="13932" y="53237"/>
                      <a:pt x="13972" y="53257"/>
                    </a:cubicBezTo>
                    <a:cubicBezTo>
                      <a:pt x="13991" y="53317"/>
                      <a:pt x="14012" y="53397"/>
                      <a:pt x="14031" y="53456"/>
                    </a:cubicBezTo>
                    <a:cubicBezTo>
                      <a:pt x="14231" y="53935"/>
                      <a:pt x="14552" y="54334"/>
                      <a:pt x="14931" y="54675"/>
                    </a:cubicBezTo>
                    <a:cubicBezTo>
                      <a:pt x="15330" y="55015"/>
                      <a:pt x="15770" y="55295"/>
                      <a:pt x="16249" y="55495"/>
                    </a:cubicBezTo>
                    <a:cubicBezTo>
                      <a:pt x="16489" y="55595"/>
                      <a:pt x="16709" y="55674"/>
                      <a:pt x="16928" y="55754"/>
                    </a:cubicBezTo>
                    <a:cubicBezTo>
                      <a:pt x="16928" y="55775"/>
                      <a:pt x="16949" y="55815"/>
                      <a:pt x="16949" y="55834"/>
                    </a:cubicBezTo>
                    <a:lnTo>
                      <a:pt x="16949" y="55855"/>
                    </a:lnTo>
                    <a:cubicBezTo>
                      <a:pt x="16949" y="55934"/>
                      <a:pt x="16968" y="56014"/>
                      <a:pt x="16968" y="56094"/>
                    </a:cubicBezTo>
                    <a:cubicBezTo>
                      <a:pt x="16968" y="56174"/>
                      <a:pt x="16968" y="56233"/>
                      <a:pt x="16988" y="56294"/>
                    </a:cubicBezTo>
                    <a:cubicBezTo>
                      <a:pt x="16968" y="56293"/>
                      <a:pt x="16968" y="56293"/>
                      <a:pt x="16949" y="56293"/>
                    </a:cubicBezTo>
                    <a:cubicBezTo>
                      <a:pt x="16909" y="56312"/>
                      <a:pt x="16848" y="56312"/>
                      <a:pt x="16789" y="56312"/>
                    </a:cubicBezTo>
                    <a:lnTo>
                      <a:pt x="16568" y="56312"/>
                    </a:lnTo>
                    <a:cubicBezTo>
                      <a:pt x="16468" y="56312"/>
                      <a:pt x="16389" y="56333"/>
                      <a:pt x="16308" y="56352"/>
                    </a:cubicBezTo>
                    <a:cubicBezTo>
                      <a:pt x="16288" y="56372"/>
                      <a:pt x="16269" y="56372"/>
                      <a:pt x="16248" y="56392"/>
                    </a:cubicBezTo>
                    <a:cubicBezTo>
                      <a:pt x="16208" y="56392"/>
                      <a:pt x="16148" y="56392"/>
                      <a:pt x="16108" y="56412"/>
                    </a:cubicBezTo>
                    <a:cubicBezTo>
                      <a:pt x="16049" y="56412"/>
                      <a:pt x="15968" y="56412"/>
                      <a:pt x="15907" y="56432"/>
                    </a:cubicBezTo>
                    <a:cubicBezTo>
                      <a:pt x="15548" y="56472"/>
                      <a:pt x="15188" y="56492"/>
                      <a:pt x="14808" y="56492"/>
                    </a:cubicBezTo>
                    <a:cubicBezTo>
                      <a:pt x="14696" y="56495"/>
                      <a:pt x="14583" y="56497"/>
                      <a:pt x="14469" y="56497"/>
                    </a:cubicBezTo>
                    <a:cubicBezTo>
                      <a:pt x="13834" y="56497"/>
                      <a:pt x="13180" y="56447"/>
                      <a:pt x="12570" y="56312"/>
                    </a:cubicBezTo>
                    <a:cubicBezTo>
                      <a:pt x="12410" y="56293"/>
                      <a:pt x="12230" y="56253"/>
                      <a:pt x="12110" y="56152"/>
                    </a:cubicBezTo>
                    <a:cubicBezTo>
                      <a:pt x="12051" y="56093"/>
                      <a:pt x="12011" y="56053"/>
                      <a:pt x="11971" y="55993"/>
                    </a:cubicBezTo>
                    <a:cubicBezTo>
                      <a:pt x="11951" y="55933"/>
                      <a:pt x="11931" y="55873"/>
                      <a:pt x="11931" y="55814"/>
                    </a:cubicBezTo>
                    <a:cubicBezTo>
                      <a:pt x="11912" y="55694"/>
                      <a:pt x="11931" y="55574"/>
                      <a:pt x="11951" y="55454"/>
                    </a:cubicBezTo>
                    <a:cubicBezTo>
                      <a:pt x="11991" y="55154"/>
                      <a:pt x="12031" y="54853"/>
                      <a:pt x="12051" y="54554"/>
                    </a:cubicBezTo>
                    <a:cubicBezTo>
                      <a:pt x="12070" y="54254"/>
                      <a:pt x="12051" y="53935"/>
                      <a:pt x="11971" y="53656"/>
                    </a:cubicBezTo>
                    <a:cubicBezTo>
                      <a:pt x="11951" y="53496"/>
                      <a:pt x="11891" y="53336"/>
                      <a:pt x="11851" y="53197"/>
                    </a:cubicBezTo>
                    <a:cubicBezTo>
                      <a:pt x="11812" y="53017"/>
                      <a:pt x="11791" y="52856"/>
                      <a:pt x="11751" y="52677"/>
                    </a:cubicBezTo>
                    <a:cubicBezTo>
                      <a:pt x="11692" y="52336"/>
                      <a:pt x="11631" y="51996"/>
                      <a:pt x="11591" y="51658"/>
                    </a:cubicBezTo>
                    <a:cubicBezTo>
                      <a:pt x="11471" y="50979"/>
                      <a:pt x="11391" y="50299"/>
                      <a:pt x="11333" y="49600"/>
                    </a:cubicBezTo>
                    <a:cubicBezTo>
                      <a:pt x="11192" y="48242"/>
                      <a:pt x="11112" y="46863"/>
                      <a:pt x="11093" y="45484"/>
                    </a:cubicBezTo>
                    <a:lnTo>
                      <a:pt x="11093" y="45404"/>
                    </a:lnTo>
                    <a:cubicBezTo>
                      <a:pt x="11312" y="45484"/>
                      <a:pt x="11573" y="45524"/>
                      <a:pt x="11793" y="45544"/>
                    </a:cubicBezTo>
                    <a:cubicBezTo>
                      <a:pt x="11967" y="45567"/>
                      <a:pt x="12142" y="45577"/>
                      <a:pt x="12317" y="45577"/>
                    </a:cubicBezTo>
                    <a:cubicBezTo>
                      <a:pt x="12442" y="45577"/>
                      <a:pt x="12567" y="45572"/>
                      <a:pt x="12692" y="45564"/>
                    </a:cubicBezTo>
                    <a:cubicBezTo>
                      <a:pt x="12971" y="45524"/>
                      <a:pt x="13271" y="45484"/>
                      <a:pt x="13552" y="45385"/>
                    </a:cubicBezTo>
                    <a:cubicBezTo>
                      <a:pt x="13632" y="45345"/>
                      <a:pt x="13732" y="45324"/>
                      <a:pt x="13812" y="45284"/>
                    </a:cubicBezTo>
                    <a:close/>
                    <a:moveTo>
                      <a:pt x="1680" y="44266"/>
                    </a:moveTo>
                    <a:cubicBezTo>
                      <a:pt x="1721" y="44307"/>
                      <a:pt x="1761" y="44325"/>
                      <a:pt x="1781" y="44346"/>
                    </a:cubicBezTo>
                    <a:cubicBezTo>
                      <a:pt x="1900" y="44425"/>
                      <a:pt x="2020" y="44485"/>
                      <a:pt x="2141" y="44565"/>
                    </a:cubicBezTo>
                    <a:cubicBezTo>
                      <a:pt x="2401" y="44684"/>
                      <a:pt x="2662" y="44785"/>
                      <a:pt x="2939" y="44864"/>
                    </a:cubicBezTo>
                    <a:cubicBezTo>
                      <a:pt x="3278" y="44965"/>
                      <a:pt x="3632" y="45010"/>
                      <a:pt x="3986" y="45010"/>
                    </a:cubicBezTo>
                    <a:cubicBezTo>
                      <a:pt x="4198" y="45010"/>
                      <a:pt x="4409" y="44994"/>
                      <a:pt x="4617" y="44964"/>
                    </a:cubicBezTo>
                    <a:cubicBezTo>
                      <a:pt x="4757" y="44944"/>
                      <a:pt x="4917" y="44904"/>
                      <a:pt x="5057" y="44864"/>
                    </a:cubicBezTo>
                    <a:cubicBezTo>
                      <a:pt x="5077" y="44864"/>
                      <a:pt x="5097" y="44864"/>
                      <a:pt x="5117" y="44844"/>
                    </a:cubicBezTo>
                    <a:lnTo>
                      <a:pt x="5117" y="44844"/>
                    </a:lnTo>
                    <a:cubicBezTo>
                      <a:pt x="4980" y="45104"/>
                      <a:pt x="4860" y="45383"/>
                      <a:pt x="4739" y="45642"/>
                    </a:cubicBezTo>
                    <a:cubicBezTo>
                      <a:pt x="4140" y="46981"/>
                      <a:pt x="3620" y="48380"/>
                      <a:pt x="3141" y="49759"/>
                    </a:cubicBezTo>
                    <a:cubicBezTo>
                      <a:pt x="3001" y="50158"/>
                      <a:pt x="2881" y="50539"/>
                      <a:pt x="2742" y="50938"/>
                    </a:cubicBezTo>
                    <a:cubicBezTo>
                      <a:pt x="2642" y="51277"/>
                      <a:pt x="2521" y="51616"/>
                      <a:pt x="2441" y="51955"/>
                    </a:cubicBezTo>
                    <a:cubicBezTo>
                      <a:pt x="2401" y="51995"/>
                      <a:pt x="2380" y="52035"/>
                      <a:pt x="2361" y="52095"/>
                    </a:cubicBezTo>
                    <a:cubicBezTo>
                      <a:pt x="2321" y="52175"/>
                      <a:pt x="2301" y="52255"/>
                      <a:pt x="2281" y="52335"/>
                    </a:cubicBezTo>
                    <a:cubicBezTo>
                      <a:pt x="2241" y="52495"/>
                      <a:pt x="2241" y="52675"/>
                      <a:pt x="2241" y="52855"/>
                    </a:cubicBezTo>
                    <a:cubicBezTo>
                      <a:pt x="2241" y="53196"/>
                      <a:pt x="2321" y="53555"/>
                      <a:pt x="2420" y="53875"/>
                    </a:cubicBezTo>
                    <a:cubicBezTo>
                      <a:pt x="2661" y="54553"/>
                      <a:pt x="3081" y="55134"/>
                      <a:pt x="3480" y="55713"/>
                    </a:cubicBezTo>
                    <a:cubicBezTo>
                      <a:pt x="3579" y="55873"/>
                      <a:pt x="3699" y="56013"/>
                      <a:pt x="3779" y="56195"/>
                    </a:cubicBezTo>
                    <a:cubicBezTo>
                      <a:pt x="3819" y="56274"/>
                      <a:pt x="3860" y="56334"/>
                      <a:pt x="3879" y="56434"/>
                    </a:cubicBezTo>
                    <a:lnTo>
                      <a:pt x="3879" y="56453"/>
                    </a:lnTo>
                    <a:cubicBezTo>
                      <a:pt x="3839" y="56513"/>
                      <a:pt x="3759" y="56533"/>
                      <a:pt x="3660" y="56553"/>
                    </a:cubicBezTo>
                    <a:cubicBezTo>
                      <a:pt x="3400" y="56594"/>
                      <a:pt x="3139" y="56634"/>
                      <a:pt x="2880" y="56653"/>
                    </a:cubicBezTo>
                    <a:cubicBezTo>
                      <a:pt x="2461" y="56699"/>
                      <a:pt x="2030" y="56746"/>
                      <a:pt x="1607" y="56746"/>
                    </a:cubicBezTo>
                    <a:cubicBezTo>
                      <a:pt x="1485" y="56746"/>
                      <a:pt x="1363" y="56742"/>
                      <a:pt x="1242" y="56733"/>
                    </a:cubicBezTo>
                    <a:cubicBezTo>
                      <a:pt x="1040" y="56713"/>
                      <a:pt x="841" y="56674"/>
                      <a:pt x="681" y="56514"/>
                    </a:cubicBezTo>
                    <a:cubicBezTo>
                      <a:pt x="542" y="56374"/>
                      <a:pt x="502" y="56155"/>
                      <a:pt x="502" y="55953"/>
                    </a:cubicBezTo>
                    <a:cubicBezTo>
                      <a:pt x="482" y="55673"/>
                      <a:pt x="542" y="55394"/>
                      <a:pt x="561" y="55134"/>
                    </a:cubicBezTo>
                    <a:cubicBezTo>
                      <a:pt x="601" y="54854"/>
                      <a:pt x="622" y="54575"/>
                      <a:pt x="622" y="54315"/>
                    </a:cubicBezTo>
                    <a:cubicBezTo>
                      <a:pt x="641" y="53996"/>
                      <a:pt x="641" y="53675"/>
                      <a:pt x="622" y="53375"/>
                    </a:cubicBezTo>
                    <a:cubicBezTo>
                      <a:pt x="622" y="53236"/>
                      <a:pt x="601" y="53116"/>
                      <a:pt x="582" y="52976"/>
                    </a:cubicBezTo>
                    <a:cubicBezTo>
                      <a:pt x="601" y="52677"/>
                      <a:pt x="582" y="52377"/>
                      <a:pt x="601" y="52078"/>
                    </a:cubicBezTo>
                    <a:cubicBezTo>
                      <a:pt x="601" y="51638"/>
                      <a:pt x="622" y="51178"/>
                      <a:pt x="641" y="50739"/>
                    </a:cubicBezTo>
                    <a:cubicBezTo>
                      <a:pt x="702" y="49839"/>
                      <a:pt x="781" y="48961"/>
                      <a:pt x="921" y="48082"/>
                    </a:cubicBezTo>
                    <a:cubicBezTo>
                      <a:pt x="1122" y="46803"/>
                      <a:pt x="1381" y="45525"/>
                      <a:pt x="1680" y="44266"/>
                    </a:cubicBezTo>
                    <a:close/>
                    <a:moveTo>
                      <a:pt x="24022" y="47842"/>
                    </a:moveTo>
                    <a:cubicBezTo>
                      <a:pt x="23981" y="47960"/>
                      <a:pt x="23962" y="48081"/>
                      <a:pt x="23921" y="48201"/>
                    </a:cubicBezTo>
                    <a:cubicBezTo>
                      <a:pt x="23841" y="48499"/>
                      <a:pt x="23781" y="48800"/>
                      <a:pt x="23721" y="49098"/>
                    </a:cubicBezTo>
                    <a:cubicBezTo>
                      <a:pt x="23602" y="49699"/>
                      <a:pt x="23542" y="50317"/>
                      <a:pt x="23483" y="50916"/>
                    </a:cubicBezTo>
                    <a:cubicBezTo>
                      <a:pt x="23403" y="52016"/>
                      <a:pt x="23443" y="53174"/>
                      <a:pt x="23721" y="54253"/>
                    </a:cubicBezTo>
                    <a:cubicBezTo>
                      <a:pt x="23802" y="54553"/>
                      <a:pt x="23901" y="54852"/>
                      <a:pt x="24021" y="55132"/>
                    </a:cubicBezTo>
                    <a:cubicBezTo>
                      <a:pt x="24040" y="55211"/>
                      <a:pt x="24081" y="55272"/>
                      <a:pt x="24101" y="55331"/>
                    </a:cubicBezTo>
                    <a:cubicBezTo>
                      <a:pt x="24120" y="55453"/>
                      <a:pt x="24201" y="55591"/>
                      <a:pt x="24262" y="55693"/>
                    </a:cubicBezTo>
                    <a:cubicBezTo>
                      <a:pt x="24282" y="55712"/>
                      <a:pt x="24302" y="55752"/>
                      <a:pt x="24341" y="55773"/>
                    </a:cubicBezTo>
                    <a:cubicBezTo>
                      <a:pt x="24381" y="55852"/>
                      <a:pt x="24421" y="55912"/>
                      <a:pt x="24482" y="55952"/>
                    </a:cubicBezTo>
                    <a:cubicBezTo>
                      <a:pt x="24501" y="55972"/>
                      <a:pt x="24522" y="55992"/>
                      <a:pt x="24541" y="55992"/>
                    </a:cubicBezTo>
                    <a:cubicBezTo>
                      <a:pt x="24581" y="56012"/>
                      <a:pt x="24621" y="56052"/>
                      <a:pt x="24661" y="56071"/>
                    </a:cubicBezTo>
                    <a:cubicBezTo>
                      <a:pt x="24801" y="56192"/>
                      <a:pt x="24980" y="56272"/>
                      <a:pt x="25161" y="56352"/>
                    </a:cubicBezTo>
                    <a:cubicBezTo>
                      <a:pt x="25222" y="56392"/>
                      <a:pt x="25281" y="56432"/>
                      <a:pt x="25321" y="56492"/>
                    </a:cubicBezTo>
                    <a:cubicBezTo>
                      <a:pt x="25361" y="56552"/>
                      <a:pt x="25361" y="56631"/>
                      <a:pt x="25361" y="56711"/>
                    </a:cubicBezTo>
                    <a:cubicBezTo>
                      <a:pt x="25342" y="56791"/>
                      <a:pt x="25222" y="56851"/>
                      <a:pt x="25142" y="56871"/>
                    </a:cubicBezTo>
                    <a:cubicBezTo>
                      <a:pt x="25002" y="56931"/>
                      <a:pt x="24842" y="56951"/>
                      <a:pt x="24682" y="56991"/>
                    </a:cubicBezTo>
                    <a:cubicBezTo>
                      <a:pt x="24442" y="57036"/>
                      <a:pt x="24202" y="57058"/>
                      <a:pt x="23961" y="57058"/>
                    </a:cubicBezTo>
                    <a:cubicBezTo>
                      <a:pt x="23882" y="57058"/>
                      <a:pt x="23803" y="57056"/>
                      <a:pt x="23723" y="57051"/>
                    </a:cubicBezTo>
                    <a:cubicBezTo>
                      <a:pt x="23404" y="57051"/>
                      <a:pt x="23085" y="57011"/>
                      <a:pt x="22783" y="56931"/>
                    </a:cubicBezTo>
                    <a:cubicBezTo>
                      <a:pt x="22624" y="56890"/>
                      <a:pt x="22482" y="56791"/>
                      <a:pt x="22365" y="56671"/>
                    </a:cubicBezTo>
                    <a:cubicBezTo>
                      <a:pt x="22365" y="56612"/>
                      <a:pt x="22365" y="56552"/>
                      <a:pt x="22344" y="56492"/>
                    </a:cubicBezTo>
                    <a:cubicBezTo>
                      <a:pt x="22344" y="56352"/>
                      <a:pt x="22325" y="56212"/>
                      <a:pt x="22285" y="56093"/>
                    </a:cubicBezTo>
                    <a:cubicBezTo>
                      <a:pt x="22265" y="55953"/>
                      <a:pt x="22225" y="55814"/>
                      <a:pt x="22165" y="55713"/>
                    </a:cubicBezTo>
                    <a:cubicBezTo>
                      <a:pt x="22165" y="55694"/>
                      <a:pt x="22145" y="55694"/>
                      <a:pt x="22145" y="55694"/>
                    </a:cubicBezTo>
                    <a:cubicBezTo>
                      <a:pt x="22105" y="55494"/>
                      <a:pt x="22046" y="55294"/>
                      <a:pt x="22006" y="55113"/>
                    </a:cubicBezTo>
                    <a:cubicBezTo>
                      <a:pt x="21945" y="54854"/>
                      <a:pt x="21905" y="54593"/>
                      <a:pt x="21846" y="54315"/>
                    </a:cubicBezTo>
                    <a:cubicBezTo>
                      <a:pt x="21766" y="53817"/>
                      <a:pt x="21686" y="53295"/>
                      <a:pt x="21626" y="52776"/>
                    </a:cubicBezTo>
                    <a:cubicBezTo>
                      <a:pt x="21506" y="51719"/>
                      <a:pt x="21447" y="50658"/>
                      <a:pt x="21386" y="49600"/>
                    </a:cubicBezTo>
                    <a:cubicBezTo>
                      <a:pt x="21367" y="49301"/>
                      <a:pt x="21367" y="49000"/>
                      <a:pt x="21346" y="48722"/>
                    </a:cubicBezTo>
                    <a:cubicBezTo>
                      <a:pt x="21346" y="48561"/>
                      <a:pt x="21327" y="48402"/>
                      <a:pt x="21327" y="48262"/>
                    </a:cubicBezTo>
                    <a:cubicBezTo>
                      <a:pt x="21306" y="48162"/>
                      <a:pt x="21306" y="48082"/>
                      <a:pt x="21287" y="48002"/>
                    </a:cubicBezTo>
                    <a:cubicBezTo>
                      <a:pt x="21447" y="48002"/>
                      <a:pt x="21586" y="48023"/>
                      <a:pt x="21746" y="48023"/>
                    </a:cubicBezTo>
                    <a:lnTo>
                      <a:pt x="22325" y="48023"/>
                    </a:lnTo>
                    <a:cubicBezTo>
                      <a:pt x="22724" y="48023"/>
                      <a:pt x="23125" y="47983"/>
                      <a:pt x="23543" y="47922"/>
                    </a:cubicBezTo>
                    <a:cubicBezTo>
                      <a:pt x="23683" y="47903"/>
                      <a:pt x="23862" y="47882"/>
                      <a:pt x="24022" y="47842"/>
                    </a:cubicBezTo>
                    <a:close/>
                    <a:moveTo>
                      <a:pt x="17367" y="48085"/>
                    </a:moveTo>
                    <a:cubicBezTo>
                      <a:pt x="17447" y="48085"/>
                      <a:pt x="17507" y="48105"/>
                      <a:pt x="17587" y="48105"/>
                    </a:cubicBezTo>
                    <a:cubicBezTo>
                      <a:pt x="17946" y="48165"/>
                      <a:pt x="18327" y="48205"/>
                      <a:pt x="18687" y="48205"/>
                    </a:cubicBezTo>
                    <a:cubicBezTo>
                      <a:pt x="19047" y="48205"/>
                      <a:pt x="19406" y="48205"/>
                      <a:pt x="19745" y="48165"/>
                    </a:cubicBezTo>
                    <a:cubicBezTo>
                      <a:pt x="19845" y="48145"/>
                      <a:pt x="19945" y="48145"/>
                      <a:pt x="20045" y="48125"/>
                    </a:cubicBezTo>
                    <a:lnTo>
                      <a:pt x="20045" y="48125"/>
                    </a:lnTo>
                    <a:cubicBezTo>
                      <a:pt x="20025" y="48180"/>
                      <a:pt x="20005" y="48220"/>
                      <a:pt x="19985" y="48280"/>
                    </a:cubicBezTo>
                    <a:cubicBezTo>
                      <a:pt x="19865" y="48560"/>
                      <a:pt x="19766" y="48840"/>
                      <a:pt x="19665" y="49120"/>
                    </a:cubicBezTo>
                    <a:cubicBezTo>
                      <a:pt x="19486" y="49699"/>
                      <a:pt x="19346" y="50279"/>
                      <a:pt x="19226" y="50877"/>
                    </a:cubicBezTo>
                    <a:cubicBezTo>
                      <a:pt x="19007" y="51977"/>
                      <a:pt x="18886" y="53136"/>
                      <a:pt x="19047" y="54256"/>
                    </a:cubicBezTo>
                    <a:cubicBezTo>
                      <a:pt x="19087" y="54574"/>
                      <a:pt x="19146" y="54894"/>
                      <a:pt x="19226" y="55193"/>
                    </a:cubicBezTo>
                    <a:cubicBezTo>
                      <a:pt x="19247" y="55254"/>
                      <a:pt x="19266" y="55333"/>
                      <a:pt x="19306" y="55414"/>
                    </a:cubicBezTo>
                    <a:cubicBezTo>
                      <a:pt x="19287" y="55534"/>
                      <a:pt x="19366" y="55673"/>
                      <a:pt x="19406" y="55774"/>
                    </a:cubicBezTo>
                    <a:cubicBezTo>
                      <a:pt x="19426" y="55833"/>
                      <a:pt x="19466" y="55873"/>
                      <a:pt x="19486" y="55913"/>
                    </a:cubicBezTo>
                    <a:lnTo>
                      <a:pt x="19606" y="56093"/>
                    </a:lnTo>
                    <a:cubicBezTo>
                      <a:pt x="19625" y="56112"/>
                      <a:pt x="19646" y="56112"/>
                      <a:pt x="19665" y="56133"/>
                    </a:cubicBezTo>
                    <a:cubicBezTo>
                      <a:pt x="19686" y="56152"/>
                      <a:pt x="19707" y="56173"/>
                      <a:pt x="19745" y="56195"/>
                    </a:cubicBezTo>
                    <a:cubicBezTo>
                      <a:pt x="19885" y="56334"/>
                      <a:pt x="20045" y="56434"/>
                      <a:pt x="20184" y="56533"/>
                    </a:cubicBezTo>
                    <a:cubicBezTo>
                      <a:pt x="20264" y="56573"/>
                      <a:pt x="20304" y="56613"/>
                      <a:pt x="20364" y="56693"/>
                    </a:cubicBezTo>
                    <a:cubicBezTo>
                      <a:pt x="20404" y="56753"/>
                      <a:pt x="20384" y="56833"/>
                      <a:pt x="20384" y="56913"/>
                    </a:cubicBezTo>
                    <a:cubicBezTo>
                      <a:pt x="20344" y="57114"/>
                      <a:pt x="19925" y="57114"/>
                      <a:pt x="19766" y="57114"/>
                    </a:cubicBezTo>
                    <a:cubicBezTo>
                      <a:pt x="19637" y="57129"/>
                      <a:pt x="19508" y="57135"/>
                      <a:pt x="19380" y="57135"/>
                    </a:cubicBezTo>
                    <a:cubicBezTo>
                      <a:pt x="19171" y="57135"/>
                      <a:pt x="18965" y="57118"/>
                      <a:pt x="18767" y="57093"/>
                    </a:cubicBezTo>
                    <a:cubicBezTo>
                      <a:pt x="18447" y="57053"/>
                      <a:pt x="18128" y="56974"/>
                      <a:pt x="17828" y="56874"/>
                    </a:cubicBezTo>
                    <a:cubicBezTo>
                      <a:pt x="17708" y="56834"/>
                      <a:pt x="17588" y="56774"/>
                      <a:pt x="17507" y="56675"/>
                    </a:cubicBezTo>
                    <a:cubicBezTo>
                      <a:pt x="17467" y="56635"/>
                      <a:pt x="17447" y="56595"/>
                      <a:pt x="17428" y="56555"/>
                    </a:cubicBezTo>
                    <a:lnTo>
                      <a:pt x="17428" y="56415"/>
                    </a:lnTo>
                    <a:lnTo>
                      <a:pt x="17428" y="56355"/>
                    </a:lnTo>
                    <a:lnTo>
                      <a:pt x="17428" y="56295"/>
                    </a:lnTo>
                    <a:lnTo>
                      <a:pt x="17428" y="56135"/>
                    </a:lnTo>
                    <a:cubicBezTo>
                      <a:pt x="17407" y="56076"/>
                      <a:pt x="17407" y="56015"/>
                      <a:pt x="17407" y="55936"/>
                    </a:cubicBezTo>
                    <a:cubicBezTo>
                      <a:pt x="17407" y="55936"/>
                      <a:pt x="17407" y="55916"/>
                      <a:pt x="17388" y="55916"/>
                    </a:cubicBezTo>
                    <a:cubicBezTo>
                      <a:pt x="17388" y="55816"/>
                      <a:pt x="17367" y="55677"/>
                      <a:pt x="17308" y="55557"/>
                    </a:cubicBezTo>
                    <a:cubicBezTo>
                      <a:pt x="17308" y="55497"/>
                      <a:pt x="17308" y="55437"/>
                      <a:pt x="17287" y="55397"/>
                    </a:cubicBezTo>
                    <a:cubicBezTo>
                      <a:pt x="17287" y="55257"/>
                      <a:pt x="17268" y="55118"/>
                      <a:pt x="17247" y="54998"/>
                    </a:cubicBezTo>
                    <a:cubicBezTo>
                      <a:pt x="17228" y="54719"/>
                      <a:pt x="17207" y="54458"/>
                      <a:pt x="17188" y="54178"/>
                    </a:cubicBezTo>
                    <a:cubicBezTo>
                      <a:pt x="17148" y="53658"/>
                      <a:pt x="17148" y="53139"/>
                      <a:pt x="17148" y="52620"/>
                    </a:cubicBezTo>
                    <a:cubicBezTo>
                      <a:pt x="17148" y="51541"/>
                      <a:pt x="17207" y="50482"/>
                      <a:pt x="17287" y="49422"/>
                    </a:cubicBezTo>
                    <a:lnTo>
                      <a:pt x="17348" y="48524"/>
                    </a:lnTo>
                    <a:cubicBezTo>
                      <a:pt x="17348" y="48384"/>
                      <a:pt x="17367" y="48245"/>
                      <a:pt x="17367" y="48105"/>
                    </a:cubicBezTo>
                    <a:lnTo>
                      <a:pt x="17367" y="48085"/>
                    </a:lnTo>
                    <a:close/>
                    <a:moveTo>
                      <a:pt x="8913" y="0"/>
                    </a:moveTo>
                    <a:cubicBezTo>
                      <a:pt x="7796" y="0"/>
                      <a:pt x="6688" y="386"/>
                      <a:pt x="5756" y="965"/>
                    </a:cubicBezTo>
                    <a:cubicBezTo>
                      <a:pt x="4698" y="1623"/>
                      <a:pt x="3838" y="2544"/>
                      <a:pt x="3199" y="3602"/>
                    </a:cubicBezTo>
                    <a:cubicBezTo>
                      <a:pt x="2520" y="4721"/>
                      <a:pt x="2060" y="5961"/>
                      <a:pt x="1801" y="7239"/>
                    </a:cubicBezTo>
                    <a:cubicBezTo>
                      <a:pt x="1639" y="7959"/>
                      <a:pt x="1540" y="8698"/>
                      <a:pt x="1479" y="9437"/>
                    </a:cubicBezTo>
                    <a:cubicBezTo>
                      <a:pt x="1460" y="9797"/>
                      <a:pt x="1440" y="10156"/>
                      <a:pt x="1420" y="10517"/>
                    </a:cubicBezTo>
                    <a:cubicBezTo>
                      <a:pt x="1400" y="10878"/>
                      <a:pt x="1400" y="11237"/>
                      <a:pt x="1400" y="11616"/>
                    </a:cubicBezTo>
                    <a:lnTo>
                      <a:pt x="1400" y="11796"/>
                    </a:lnTo>
                    <a:cubicBezTo>
                      <a:pt x="1340" y="11916"/>
                      <a:pt x="1380" y="12095"/>
                      <a:pt x="1440" y="12236"/>
                    </a:cubicBezTo>
                    <a:cubicBezTo>
                      <a:pt x="1500" y="12416"/>
                      <a:pt x="1599" y="12576"/>
                      <a:pt x="1740" y="12736"/>
                    </a:cubicBezTo>
                    <a:cubicBezTo>
                      <a:pt x="2020" y="13036"/>
                      <a:pt x="2379" y="13256"/>
                      <a:pt x="2759" y="13394"/>
                    </a:cubicBezTo>
                    <a:cubicBezTo>
                      <a:pt x="3559" y="13735"/>
                      <a:pt x="4416" y="13954"/>
                      <a:pt x="5297" y="14034"/>
                    </a:cubicBezTo>
                    <a:cubicBezTo>
                      <a:pt x="5396" y="14054"/>
                      <a:pt x="5496" y="14054"/>
                      <a:pt x="5597" y="14054"/>
                    </a:cubicBezTo>
                    <a:cubicBezTo>
                      <a:pt x="5457" y="14134"/>
                      <a:pt x="5338" y="14214"/>
                      <a:pt x="5217" y="14313"/>
                    </a:cubicBezTo>
                    <a:cubicBezTo>
                      <a:pt x="5077" y="14454"/>
                      <a:pt x="4957" y="14614"/>
                      <a:pt x="4837" y="14754"/>
                    </a:cubicBezTo>
                    <a:cubicBezTo>
                      <a:pt x="4757" y="14854"/>
                      <a:pt x="4678" y="14954"/>
                      <a:pt x="4618" y="15053"/>
                    </a:cubicBezTo>
                    <a:cubicBezTo>
                      <a:pt x="4598" y="15074"/>
                      <a:pt x="4578" y="15114"/>
                      <a:pt x="4558" y="15133"/>
                    </a:cubicBezTo>
                    <a:cubicBezTo>
                      <a:pt x="4398" y="15353"/>
                      <a:pt x="4238" y="15572"/>
                      <a:pt x="4099" y="15812"/>
                    </a:cubicBezTo>
                    <a:cubicBezTo>
                      <a:pt x="3798" y="16252"/>
                      <a:pt x="3519" y="16712"/>
                      <a:pt x="3279" y="17191"/>
                    </a:cubicBezTo>
                    <a:cubicBezTo>
                      <a:pt x="2760" y="18149"/>
                      <a:pt x="2339" y="19168"/>
                      <a:pt x="1980" y="20187"/>
                    </a:cubicBezTo>
                    <a:cubicBezTo>
                      <a:pt x="1881" y="20469"/>
                      <a:pt x="1781" y="20746"/>
                      <a:pt x="1701" y="21047"/>
                    </a:cubicBezTo>
                    <a:cubicBezTo>
                      <a:pt x="1661" y="21187"/>
                      <a:pt x="1621" y="21348"/>
                      <a:pt x="1581" y="21487"/>
                    </a:cubicBezTo>
                    <a:cubicBezTo>
                      <a:pt x="1541" y="21647"/>
                      <a:pt x="1482" y="21806"/>
                      <a:pt x="1501" y="21966"/>
                    </a:cubicBezTo>
                    <a:cubicBezTo>
                      <a:pt x="1501" y="21987"/>
                      <a:pt x="1522" y="22026"/>
                      <a:pt x="1541" y="22046"/>
                    </a:cubicBezTo>
                    <a:cubicBezTo>
                      <a:pt x="1482" y="22226"/>
                      <a:pt x="1461" y="22405"/>
                      <a:pt x="1421" y="22607"/>
                    </a:cubicBezTo>
                    <a:cubicBezTo>
                      <a:pt x="1362" y="22966"/>
                      <a:pt x="1322" y="23345"/>
                      <a:pt x="1362" y="23705"/>
                    </a:cubicBezTo>
                    <a:cubicBezTo>
                      <a:pt x="1421" y="24406"/>
                      <a:pt x="1681" y="25084"/>
                      <a:pt x="2221" y="25544"/>
                    </a:cubicBezTo>
                    <a:cubicBezTo>
                      <a:pt x="2760" y="26002"/>
                      <a:pt x="3461" y="26262"/>
                      <a:pt x="4119" y="26463"/>
                    </a:cubicBezTo>
                    <a:lnTo>
                      <a:pt x="4139" y="26463"/>
                    </a:lnTo>
                    <a:cubicBezTo>
                      <a:pt x="4119" y="26762"/>
                      <a:pt x="4099" y="27041"/>
                      <a:pt x="4078" y="27342"/>
                    </a:cubicBezTo>
                    <a:cubicBezTo>
                      <a:pt x="3998" y="28382"/>
                      <a:pt x="3918" y="29401"/>
                      <a:pt x="3897" y="30439"/>
                    </a:cubicBezTo>
                    <a:cubicBezTo>
                      <a:pt x="3878" y="30739"/>
                      <a:pt x="3857" y="31039"/>
                      <a:pt x="3857" y="31318"/>
                    </a:cubicBezTo>
                    <a:lnTo>
                      <a:pt x="3857" y="31379"/>
                    </a:lnTo>
                    <a:cubicBezTo>
                      <a:pt x="3798" y="31640"/>
                      <a:pt x="3798" y="31919"/>
                      <a:pt x="3798" y="32178"/>
                    </a:cubicBezTo>
                    <a:cubicBezTo>
                      <a:pt x="3778" y="32498"/>
                      <a:pt x="3758" y="32817"/>
                      <a:pt x="3738" y="33138"/>
                    </a:cubicBezTo>
                    <a:cubicBezTo>
                      <a:pt x="3698" y="33779"/>
                      <a:pt x="3639" y="34417"/>
                      <a:pt x="3559" y="35056"/>
                    </a:cubicBezTo>
                    <a:cubicBezTo>
                      <a:pt x="3399" y="36295"/>
                      <a:pt x="3178" y="37554"/>
                      <a:pt x="2898" y="38772"/>
                    </a:cubicBezTo>
                    <a:cubicBezTo>
                      <a:pt x="2818" y="39113"/>
                      <a:pt x="2739" y="39453"/>
                      <a:pt x="2639" y="39791"/>
                    </a:cubicBezTo>
                    <a:cubicBezTo>
                      <a:pt x="2619" y="39892"/>
                      <a:pt x="2579" y="39991"/>
                      <a:pt x="2557" y="40093"/>
                    </a:cubicBezTo>
                    <a:cubicBezTo>
                      <a:pt x="2158" y="40811"/>
                      <a:pt x="1939" y="41631"/>
                      <a:pt x="1700" y="42410"/>
                    </a:cubicBezTo>
                    <a:cubicBezTo>
                      <a:pt x="1440" y="43270"/>
                      <a:pt x="1221" y="44148"/>
                      <a:pt x="1020" y="45028"/>
                    </a:cubicBezTo>
                    <a:cubicBezTo>
                      <a:pt x="640" y="46786"/>
                      <a:pt x="461" y="48584"/>
                      <a:pt x="381" y="50384"/>
                    </a:cubicBezTo>
                    <a:cubicBezTo>
                      <a:pt x="339" y="50882"/>
                      <a:pt x="339" y="51383"/>
                      <a:pt x="321" y="51881"/>
                    </a:cubicBezTo>
                    <a:cubicBezTo>
                      <a:pt x="321" y="52221"/>
                      <a:pt x="321" y="52562"/>
                      <a:pt x="341" y="52901"/>
                    </a:cubicBezTo>
                    <a:cubicBezTo>
                      <a:pt x="341" y="53060"/>
                      <a:pt x="321" y="53220"/>
                      <a:pt x="321" y="53400"/>
                    </a:cubicBezTo>
                    <a:cubicBezTo>
                      <a:pt x="301" y="53699"/>
                      <a:pt x="281" y="54018"/>
                      <a:pt x="240" y="54338"/>
                    </a:cubicBezTo>
                    <a:cubicBezTo>
                      <a:pt x="219" y="54638"/>
                      <a:pt x="160" y="54958"/>
                      <a:pt x="120" y="55278"/>
                    </a:cubicBezTo>
                    <a:cubicBezTo>
                      <a:pt x="60" y="55597"/>
                      <a:pt x="0" y="55898"/>
                      <a:pt x="60" y="56237"/>
                    </a:cubicBezTo>
                    <a:cubicBezTo>
                      <a:pt x="99" y="56497"/>
                      <a:pt x="219" y="56756"/>
                      <a:pt x="421" y="56915"/>
                    </a:cubicBezTo>
                    <a:cubicBezTo>
                      <a:pt x="640" y="57116"/>
                      <a:pt x="940" y="57196"/>
                      <a:pt x="1240" y="57215"/>
                    </a:cubicBezTo>
                    <a:cubicBezTo>
                      <a:pt x="1376" y="57224"/>
                      <a:pt x="1512" y="57228"/>
                      <a:pt x="1647" y="57228"/>
                    </a:cubicBezTo>
                    <a:cubicBezTo>
                      <a:pt x="2150" y="57228"/>
                      <a:pt x="2649" y="57174"/>
                      <a:pt x="3138" y="57096"/>
                    </a:cubicBezTo>
                    <a:cubicBezTo>
                      <a:pt x="3318" y="57075"/>
                      <a:pt x="3479" y="57056"/>
                      <a:pt x="3658" y="57035"/>
                    </a:cubicBezTo>
                    <a:cubicBezTo>
                      <a:pt x="3798" y="56995"/>
                      <a:pt x="3977" y="56976"/>
                      <a:pt x="4099" y="56856"/>
                    </a:cubicBezTo>
                    <a:cubicBezTo>
                      <a:pt x="4119" y="56856"/>
                      <a:pt x="4119" y="56836"/>
                      <a:pt x="4139" y="56836"/>
                    </a:cubicBezTo>
                    <a:cubicBezTo>
                      <a:pt x="4179" y="56816"/>
                      <a:pt x="4219" y="56796"/>
                      <a:pt x="4238" y="56736"/>
                    </a:cubicBezTo>
                    <a:cubicBezTo>
                      <a:pt x="4259" y="56656"/>
                      <a:pt x="4299" y="56577"/>
                      <a:pt x="4299" y="56497"/>
                    </a:cubicBezTo>
                    <a:cubicBezTo>
                      <a:pt x="4299" y="56417"/>
                      <a:pt x="4278" y="56317"/>
                      <a:pt x="4238" y="56237"/>
                    </a:cubicBezTo>
                    <a:cubicBezTo>
                      <a:pt x="4199" y="56077"/>
                      <a:pt x="4119" y="55917"/>
                      <a:pt x="4038" y="55758"/>
                    </a:cubicBezTo>
                    <a:cubicBezTo>
                      <a:pt x="3857" y="55459"/>
                      <a:pt x="3658" y="55179"/>
                      <a:pt x="3479" y="54898"/>
                    </a:cubicBezTo>
                    <a:cubicBezTo>
                      <a:pt x="3118" y="54320"/>
                      <a:pt x="2799" y="53720"/>
                      <a:pt x="2679" y="53039"/>
                    </a:cubicBezTo>
                    <a:cubicBezTo>
                      <a:pt x="2639" y="52860"/>
                      <a:pt x="2619" y="52679"/>
                      <a:pt x="2619" y="52500"/>
                    </a:cubicBezTo>
                    <a:lnTo>
                      <a:pt x="2619" y="52261"/>
                    </a:lnTo>
                    <a:cubicBezTo>
                      <a:pt x="2619" y="52261"/>
                      <a:pt x="2619" y="52240"/>
                      <a:pt x="2639" y="52240"/>
                    </a:cubicBezTo>
                    <a:cubicBezTo>
                      <a:pt x="2779" y="51902"/>
                      <a:pt x="2858" y="51541"/>
                      <a:pt x="2978" y="51202"/>
                    </a:cubicBezTo>
                    <a:cubicBezTo>
                      <a:pt x="3079" y="50842"/>
                      <a:pt x="3198" y="50483"/>
                      <a:pt x="3318" y="50144"/>
                    </a:cubicBezTo>
                    <a:cubicBezTo>
                      <a:pt x="3537" y="49445"/>
                      <a:pt x="3797" y="48765"/>
                      <a:pt x="4076" y="48086"/>
                    </a:cubicBezTo>
                    <a:cubicBezTo>
                      <a:pt x="4656" y="46748"/>
                      <a:pt x="5295" y="45429"/>
                      <a:pt x="5975" y="44130"/>
                    </a:cubicBezTo>
                    <a:cubicBezTo>
                      <a:pt x="6175" y="43751"/>
                      <a:pt x="6354" y="43390"/>
                      <a:pt x="6554" y="43031"/>
                    </a:cubicBezTo>
                    <a:cubicBezTo>
                      <a:pt x="6654" y="42871"/>
                      <a:pt x="6734" y="42710"/>
                      <a:pt x="6814" y="42531"/>
                    </a:cubicBezTo>
                    <a:cubicBezTo>
                      <a:pt x="6973" y="42290"/>
                      <a:pt x="7074" y="41972"/>
                      <a:pt x="7194" y="41712"/>
                    </a:cubicBezTo>
                    <a:cubicBezTo>
                      <a:pt x="7313" y="41393"/>
                      <a:pt x="7414" y="41092"/>
                      <a:pt x="7533" y="40772"/>
                    </a:cubicBezTo>
                    <a:cubicBezTo>
                      <a:pt x="7733" y="40154"/>
                      <a:pt x="7933" y="39534"/>
                      <a:pt x="8112" y="38915"/>
                    </a:cubicBezTo>
                    <a:cubicBezTo>
                      <a:pt x="8471" y="37656"/>
                      <a:pt x="8772" y="36357"/>
                      <a:pt x="8972" y="35058"/>
                    </a:cubicBezTo>
                    <a:cubicBezTo>
                      <a:pt x="9072" y="34400"/>
                      <a:pt x="9171" y="33720"/>
                      <a:pt x="9171" y="33042"/>
                    </a:cubicBezTo>
                    <a:cubicBezTo>
                      <a:pt x="9251" y="33042"/>
                      <a:pt x="9331" y="33000"/>
                      <a:pt x="9411" y="33000"/>
                    </a:cubicBezTo>
                    <a:cubicBezTo>
                      <a:pt x="9471" y="32980"/>
                      <a:pt x="9530" y="32980"/>
                      <a:pt x="9591" y="32960"/>
                    </a:cubicBezTo>
                    <a:cubicBezTo>
                      <a:pt x="9631" y="33042"/>
                      <a:pt x="9671" y="33101"/>
                      <a:pt x="9690" y="33161"/>
                    </a:cubicBezTo>
                    <a:cubicBezTo>
                      <a:pt x="9751" y="33261"/>
                      <a:pt x="9770" y="33361"/>
                      <a:pt x="9791" y="33460"/>
                    </a:cubicBezTo>
                    <a:cubicBezTo>
                      <a:pt x="9850" y="33641"/>
                      <a:pt x="9890" y="33820"/>
                      <a:pt x="9970" y="34000"/>
                    </a:cubicBezTo>
                    <a:cubicBezTo>
                      <a:pt x="10011" y="34219"/>
                      <a:pt x="10071" y="34439"/>
                      <a:pt x="10110" y="34658"/>
                    </a:cubicBezTo>
                    <a:cubicBezTo>
                      <a:pt x="10190" y="34977"/>
                      <a:pt x="10270" y="35317"/>
                      <a:pt x="10329" y="35657"/>
                    </a:cubicBezTo>
                    <a:cubicBezTo>
                      <a:pt x="10449" y="36316"/>
                      <a:pt x="10549" y="36996"/>
                      <a:pt x="10608" y="37676"/>
                    </a:cubicBezTo>
                    <a:cubicBezTo>
                      <a:pt x="10728" y="39035"/>
                      <a:pt x="10808" y="40394"/>
                      <a:pt x="10789" y="41752"/>
                    </a:cubicBezTo>
                    <a:cubicBezTo>
                      <a:pt x="10789" y="42133"/>
                      <a:pt x="10789" y="42512"/>
                      <a:pt x="10767" y="42891"/>
                    </a:cubicBezTo>
                    <a:lnTo>
                      <a:pt x="10767" y="43131"/>
                    </a:lnTo>
                    <a:cubicBezTo>
                      <a:pt x="10647" y="43471"/>
                      <a:pt x="10666" y="43849"/>
                      <a:pt x="10647" y="44189"/>
                    </a:cubicBezTo>
                    <a:lnTo>
                      <a:pt x="10647" y="45229"/>
                    </a:lnTo>
                    <a:cubicBezTo>
                      <a:pt x="10647" y="45929"/>
                      <a:pt x="10687" y="46628"/>
                      <a:pt x="10727" y="47328"/>
                    </a:cubicBezTo>
                    <a:cubicBezTo>
                      <a:pt x="10826" y="48706"/>
                      <a:pt x="11006" y="50085"/>
                      <a:pt x="11265" y="51443"/>
                    </a:cubicBezTo>
                    <a:cubicBezTo>
                      <a:pt x="11326" y="51845"/>
                      <a:pt x="11406" y="52223"/>
                      <a:pt x="11485" y="52603"/>
                    </a:cubicBezTo>
                    <a:cubicBezTo>
                      <a:pt x="11547" y="52882"/>
                      <a:pt x="11627" y="53162"/>
                      <a:pt x="11707" y="53442"/>
                    </a:cubicBezTo>
                    <a:lnTo>
                      <a:pt x="11707" y="53741"/>
                    </a:lnTo>
                    <a:cubicBezTo>
                      <a:pt x="11707" y="54061"/>
                      <a:pt x="11707" y="54361"/>
                      <a:pt x="11667" y="54662"/>
                    </a:cubicBezTo>
                    <a:cubicBezTo>
                      <a:pt x="11646" y="54960"/>
                      <a:pt x="11566" y="55240"/>
                      <a:pt x="11526" y="55541"/>
                    </a:cubicBezTo>
                    <a:cubicBezTo>
                      <a:pt x="11507" y="55680"/>
                      <a:pt x="11507" y="55960"/>
                      <a:pt x="11587" y="56140"/>
                    </a:cubicBezTo>
                    <a:cubicBezTo>
                      <a:pt x="11587" y="56180"/>
                      <a:pt x="11606" y="56220"/>
                      <a:pt x="11627" y="56261"/>
                    </a:cubicBezTo>
                    <a:cubicBezTo>
                      <a:pt x="11726" y="56420"/>
                      <a:pt x="11866" y="56561"/>
                      <a:pt x="12026" y="56640"/>
                    </a:cubicBezTo>
                    <a:cubicBezTo>
                      <a:pt x="12386" y="56840"/>
                      <a:pt x="12825" y="56859"/>
                      <a:pt x="13204" y="56899"/>
                    </a:cubicBezTo>
                    <a:cubicBezTo>
                      <a:pt x="13648" y="56952"/>
                      <a:pt x="14098" y="56977"/>
                      <a:pt x="14546" y="56977"/>
                    </a:cubicBezTo>
                    <a:cubicBezTo>
                      <a:pt x="14946" y="56977"/>
                      <a:pt x="15346" y="56958"/>
                      <a:pt x="15742" y="56920"/>
                    </a:cubicBezTo>
                    <a:cubicBezTo>
                      <a:pt x="15981" y="56899"/>
                      <a:pt x="16221" y="56880"/>
                      <a:pt x="16463" y="56840"/>
                    </a:cubicBezTo>
                    <a:cubicBezTo>
                      <a:pt x="16622" y="56800"/>
                      <a:pt x="16782" y="56780"/>
                      <a:pt x="16942" y="56740"/>
                    </a:cubicBezTo>
                    <a:lnTo>
                      <a:pt x="17041" y="56740"/>
                    </a:lnTo>
                    <a:lnTo>
                      <a:pt x="17061" y="56760"/>
                    </a:lnTo>
                    <a:cubicBezTo>
                      <a:pt x="17061" y="56780"/>
                      <a:pt x="17081" y="56780"/>
                      <a:pt x="17081" y="56800"/>
                    </a:cubicBezTo>
                    <a:cubicBezTo>
                      <a:pt x="17141" y="56899"/>
                      <a:pt x="17221" y="57019"/>
                      <a:pt x="17301" y="57099"/>
                    </a:cubicBezTo>
                    <a:cubicBezTo>
                      <a:pt x="17560" y="57299"/>
                      <a:pt x="17860" y="57399"/>
                      <a:pt x="18179" y="57479"/>
                    </a:cubicBezTo>
                    <a:cubicBezTo>
                      <a:pt x="18522" y="57564"/>
                      <a:pt x="18870" y="57604"/>
                      <a:pt x="19218" y="57604"/>
                    </a:cubicBezTo>
                    <a:cubicBezTo>
                      <a:pt x="19519" y="57604"/>
                      <a:pt x="19821" y="57574"/>
                      <a:pt x="20118" y="57519"/>
                    </a:cubicBezTo>
                    <a:cubicBezTo>
                      <a:pt x="20417" y="57458"/>
                      <a:pt x="20718" y="57279"/>
                      <a:pt x="20798" y="56958"/>
                    </a:cubicBezTo>
                    <a:lnTo>
                      <a:pt x="20798" y="56858"/>
                    </a:lnTo>
                    <a:cubicBezTo>
                      <a:pt x="20817" y="56778"/>
                      <a:pt x="20777" y="56739"/>
                      <a:pt x="20737" y="56699"/>
                    </a:cubicBezTo>
                    <a:cubicBezTo>
                      <a:pt x="20678" y="56598"/>
                      <a:pt x="20618" y="56499"/>
                      <a:pt x="20558" y="56419"/>
                    </a:cubicBezTo>
                    <a:cubicBezTo>
                      <a:pt x="20439" y="56279"/>
                      <a:pt x="20319" y="56118"/>
                      <a:pt x="20159" y="56000"/>
                    </a:cubicBezTo>
                    <a:cubicBezTo>
                      <a:pt x="20019" y="55900"/>
                      <a:pt x="19899" y="55781"/>
                      <a:pt x="19800" y="55640"/>
                    </a:cubicBezTo>
                    <a:cubicBezTo>
                      <a:pt x="19779" y="55621"/>
                      <a:pt x="19779" y="55600"/>
                      <a:pt x="19779" y="55600"/>
                    </a:cubicBezTo>
                    <a:lnTo>
                      <a:pt x="19660" y="55182"/>
                    </a:lnTo>
                    <a:cubicBezTo>
                      <a:pt x="19600" y="54922"/>
                      <a:pt x="19540" y="54662"/>
                      <a:pt x="19500" y="54382"/>
                    </a:cubicBezTo>
                    <a:cubicBezTo>
                      <a:pt x="19441" y="53842"/>
                      <a:pt x="19420" y="53302"/>
                      <a:pt x="19441" y="52764"/>
                    </a:cubicBezTo>
                    <a:cubicBezTo>
                      <a:pt x="19500" y="51645"/>
                      <a:pt x="19739" y="50547"/>
                      <a:pt x="20019" y="49446"/>
                    </a:cubicBezTo>
                    <a:cubicBezTo>
                      <a:pt x="20099" y="49127"/>
                      <a:pt x="20199" y="48807"/>
                      <a:pt x="20298" y="48488"/>
                    </a:cubicBezTo>
                    <a:lnTo>
                      <a:pt x="20418" y="48069"/>
                    </a:lnTo>
                    <a:cubicBezTo>
                      <a:pt x="20558" y="48049"/>
                      <a:pt x="20697" y="48008"/>
                      <a:pt x="20799" y="47928"/>
                    </a:cubicBezTo>
                    <a:cubicBezTo>
                      <a:pt x="20824" y="47936"/>
                      <a:pt x="20852" y="47941"/>
                      <a:pt x="20880" y="47941"/>
                    </a:cubicBezTo>
                    <a:cubicBezTo>
                      <a:pt x="20922" y="47941"/>
                      <a:pt x="20964" y="47931"/>
                      <a:pt x="20999" y="47907"/>
                    </a:cubicBezTo>
                    <a:lnTo>
                      <a:pt x="21019" y="47928"/>
                    </a:lnTo>
                    <a:cubicBezTo>
                      <a:pt x="20959" y="48149"/>
                      <a:pt x="20979" y="48386"/>
                      <a:pt x="20979" y="48608"/>
                    </a:cubicBezTo>
                    <a:cubicBezTo>
                      <a:pt x="20999" y="48868"/>
                      <a:pt x="20999" y="49148"/>
                      <a:pt x="20999" y="49407"/>
                    </a:cubicBezTo>
                    <a:cubicBezTo>
                      <a:pt x="20999" y="49947"/>
                      <a:pt x="21019" y="50487"/>
                      <a:pt x="21059" y="51028"/>
                    </a:cubicBezTo>
                    <a:cubicBezTo>
                      <a:pt x="21118" y="52107"/>
                      <a:pt x="21220" y="53185"/>
                      <a:pt x="21419" y="54244"/>
                    </a:cubicBezTo>
                    <a:cubicBezTo>
                      <a:pt x="21459" y="54543"/>
                      <a:pt x="21519" y="54822"/>
                      <a:pt x="21579" y="55122"/>
                    </a:cubicBezTo>
                    <a:cubicBezTo>
                      <a:pt x="21638" y="55422"/>
                      <a:pt x="21699" y="55722"/>
                      <a:pt x="21798" y="56002"/>
                    </a:cubicBezTo>
                    <a:cubicBezTo>
                      <a:pt x="21819" y="56021"/>
                      <a:pt x="21819" y="56021"/>
                      <a:pt x="21819" y="56042"/>
                    </a:cubicBezTo>
                    <a:cubicBezTo>
                      <a:pt x="21838" y="56122"/>
                      <a:pt x="21859" y="56221"/>
                      <a:pt x="21859" y="56301"/>
                    </a:cubicBezTo>
                    <a:cubicBezTo>
                      <a:pt x="21898" y="56420"/>
                      <a:pt x="21898" y="56521"/>
                      <a:pt x="21938" y="56620"/>
                    </a:cubicBezTo>
                    <a:cubicBezTo>
                      <a:pt x="21958" y="56740"/>
                      <a:pt x="21978" y="56859"/>
                      <a:pt x="22059" y="56939"/>
                    </a:cubicBezTo>
                    <a:cubicBezTo>
                      <a:pt x="22059" y="56959"/>
                      <a:pt x="22059" y="56959"/>
                      <a:pt x="22080" y="56959"/>
                    </a:cubicBezTo>
                    <a:cubicBezTo>
                      <a:pt x="22120" y="57040"/>
                      <a:pt x="22200" y="57120"/>
                      <a:pt x="22279" y="57199"/>
                    </a:cubicBezTo>
                    <a:cubicBezTo>
                      <a:pt x="22519" y="57378"/>
                      <a:pt x="22839" y="57458"/>
                      <a:pt x="23159" y="57498"/>
                    </a:cubicBezTo>
                    <a:cubicBezTo>
                      <a:pt x="23369" y="57530"/>
                      <a:pt x="23579" y="57546"/>
                      <a:pt x="23788" y="57546"/>
                    </a:cubicBezTo>
                    <a:cubicBezTo>
                      <a:pt x="24236" y="57546"/>
                      <a:pt x="24681" y="57474"/>
                      <a:pt x="25116" y="57338"/>
                    </a:cubicBezTo>
                    <a:cubicBezTo>
                      <a:pt x="25435" y="57239"/>
                      <a:pt x="25796" y="57000"/>
                      <a:pt x="25776" y="56620"/>
                    </a:cubicBezTo>
                    <a:cubicBezTo>
                      <a:pt x="25776" y="56540"/>
                      <a:pt x="25736" y="56481"/>
                      <a:pt x="25676" y="56441"/>
                    </a:cubicBezTo>
                    <a:cubicBezTo>
                      <a:pt x="25636" y="56361"/>
                      <a:pt x="25556" y="56281"/>
                      <a:pt x="25497" y="56221"/>
                    </a:cubicBezTo>
                    <a:cubicBezTo>
                      <a:pt x="25357" y="56082"/>
                      <a:pt x="25217" y="55941"/>
                      <a:pt x="25058" y="55842"/>
                    </a:cubicBezTo>
                    <a:cubicBezTo>
                      <a:pt x="24898" y="55742"/>
                      <a:pt x="24758" y="55643"/>
                      <a:pt x="24638" y="55502"/>
                    </a:cubicBezTo>
                    <a:lnTo>
                      <a:pt x="24619" y="55502"/>
                    </a:lnTo>
                    <a:cubicBezTo>
                      <a:pt x="24598" y="55462"/>
                      <a:pt x="24598" y="55443"/>
                      <a:pt x="24579" y="55403"/>
                    </a:cubicBezTo>
                    <a:cubicBezTo>
                      <a:pt x="24518" y="55303"/>
                      <a:pt x="24478" y="55163"/>
                      <a:pt x="24438" y="55044"/>
                    </a:cubicBezTo>
                    <a:cubicBezTo>
                      <a:pt x="24339" y="54804"/>
                      <a:pt x="24259" y="54564"/>
                      <a:pt x="24199" y="54305"/>
                    </a:cubicBezTo>
                    <a:cubicBezTo>
                      <a:pt x="24060" y="53785"/>
                      <a:pt x="23980" y="53266"/>
                      <a:pt x="23940" y="52726"/>
                    </a:cubicBezTo>
                    <a:cubicBezTo>
                      <a:pt x="23860" y="51628"/>
                      <a:pt x="23959" y="50510"/>
                      <a:pt x="24100" y="49389"/>
                    </a:cubicBezTo>
                    <a:cubicBezTo>
                      <a:pt x="24140" y="49070"/>
                      <a:pt x="24199" y="48749"/>
                      <a:pt x="24260" y="48412"/>
                    </a:cubicBezTo>
                    <a:cubicBezTo>
                      <a:pt x="24281" y="48252"/>
                      <a:pt x="24321" y="48092"/>
                      <a:pt x="24340" y="47911"/>
                    </a:cubicBezTo>
                    <a:cubicBezTo>
                      <a:pt x="24361" y="47850"/>
                      <a:pt x="24380" y="47791"/>
                      <a:pt x="24380" y="47731"/>
                    </a:cubicBezTo>
                    <a:cubicBezTo>
                      <a:pt x="24441" y="47711"/>
                      <a:pt x="24521" y="47671"/>
                      <a:pt x="24580" y="47631"/>
                    </a:cubicBezTo>
                    <a:cubicBezTo>
                      <a:pt x="24720" y="47531"/>
                      <a:pt x="24840" y="47392"/>
                      <a:pt x="24920" y="47231"/>
                    </a:cubicBezTo>
                    <a:cubicBezTo>
                      <a:pt x="24961" y="47151"/>
                      <a:pt x="24979" y="47071"/>
                      <a:pt x="24979" y="46971"/>
                    </a:cubicBezTo>
                    <a:cubicBezTo>
                      <a:pt x="24979" y="46931"/>
                      <a:pt x="24979" y="46891"/>
                      <a:pt x="24960" y="46851"/>
                    </a:cubicBezTo>
                    <a:lnTo>
                      <a:pt x="24960" y="46811"/>
                    </a:lnTo>
                    <a:cubicBezTo>
                      <a:pt x="25000" y="46291"/>
                      <a:pt x="25000" y="45772"/>
                      <a:pt x="25000" y="45253"/>
                    </a:cubicBezTo>
                    <a:cubicBezTo>
                      <a:pt x="25019" y="44714"/>
                      <a:pt x="25019" y="44174"/>
                      <a:pt x="25019" y="43635"/>
                    </a:cubicBezTo>
                    <a:cubicBezTo>
                      <a:pt x="25019" y="42556"/>
                      <a:pt x="25019" y="41477"/>
                      <a:pt x="24960" y="40397"/>
                    </a:cubicBezTo>
                    <a:cubicBezTo>
                      <a:pt x="24878" y="38879"/>
                      <a:pt x="24738" y="37361"/>
                      <a:pt x="24460" y="35883"/>
                    </a:cubicBezTo>
                    <a:cubicBezTo>
                      <a:pt x="24560" y="35862"/>
                      <a:pt x="24640" y="35843"/>
                      <a:pt x="24720" y="35822"/>
                    </a:cubicBezTo>
                    <a:cubicBezTo>
                      <a:pt x="24819" y="35782"/>
                      <a:pt x="24939" y="35743"/>
                      <a:pt x="25059" y="35723"/>
                    </a:cubicBezTo>
                    <a:lnTo>
                      <a:pt x="25239" y="35663"/>
                    </a:lnTo>
                    <a:cubicBezTo>
                      <a:pt x="25258" y="35663"/>
                      <a:pt x="25279" y="35643"/>
                      <a:pt x="25279" y="35643"/>
                    </a:cubicBezTo>
                    <a:cubicBezTo>
                      <a:pt x="25378" y="35683"/>
                      <a:pt x="25458" y="35743"/>
                      <a:pt x="25578" y="35782"/>
                    </a:cubicBezTo>
                    <a:cubicBezTo>
                      <a:pt x="25779" y="35843"/>
                      <a:pt x="26018" y="35883"/>
                      <a:pt x="26237" y="35883"/>
                    </a:cubicBezTo>
                    <a:cubicBezTo>
                      <a:pt x="26677" y="35883"/>
                      <a:pt x="27116" y="35743"/>
                      <a:pt x="27476" y="35484"/>
                    </a:cubicBezTo>
                    <a:cubicBezTo>
                      <a:pt x="27835" y="35224"/>
                      <a:pt x="28114" y="34883"/>
                      <a:pt x="28275" y="34464"/>
                    </a:cubicBezTo>
                    <a:cubicBezTo>
                      <a:pt x="28415" y="34065"/>
                      <a:pt x="28415" y="33586"/>
                      <a:pt x="28155" y="33225"/>
                    </a:cubicBezTo>
                    <a:cubicBezTo>
                      <a:pt x="28016" y="33026"/>
                      <a:pt x="27836" y="32885"/>
                      <a:pt x="27615" y="32806"/>
                    </a:cubicBezTo>
                    <a:lnTo>
                      <a:pt x="27436" y="32746"/>
                    </a:lnTo>
                    <a:cubicBezTo>
                      <a:pt x="27476" y="32706"/>
                      <a:pt x="27516" y="32646"/>
                      <a:pt x="27555" y="32587"/>
                    </a:cubicBezTo>
                    <a:cubicBezTo>
                      <a:pt x="27695" y="32387"/>
                      <a:pt x="27814" y="32206"/>
                      <a:pt x="27956" y="32006"/>
                    </a:cubicBezTo>
                    <a:cubicBezTo>
                      <a:pt x="28195" y="31626"/>
                      <a:pt x="28415" y="31248"/>
                      <a:pt x="28615" y="30847"/>
                    </a:cubicBezTo>
                    <a:cubicBezTo>
                      <a:pt x="29034" y="30049"/>
                      <a:pt x="29334" y="29208"/>
                      <a:pt x="29434" y="28310"/>
                    </a:cubicBezTo>
                    <a:cubicBezTo>
                      <a:pt x="29474" y="28070"/>
                      <a:pt x="29494" y="27831"/>
                      <a:pt x="29474" y="27571"/>
                    </a:cubicBezTo>
                    <a:cubicBezTo>
                      <a:pt x="29474" y="27352"/>
                      <a:pt x="29454" y="27092"/>
                      <a:pt x="29375" y="26891"/>
                    </a:cubicBezTo>
                    <a:cubicBezTo>
                      <a:pt x="29496" y="26790"/>
                      <a:pt x="29596" y="26691"/>
                      <a:pt x="29694" y="26591"/>
                    </a:cubicBezTo>
                    <a:cubicBezTo>
                      <a:pt x="29993" y="26252"/>
                      <a:pt x="30152" y="25831"/>
                      <a:pt x="30174" y="25373"/>
                    </a:cubicBezTo>
                    <a:cubicBezTo>
                      <a:pt x="30194" y="24564"/>
                      <a:pt x="29550" y="23754"/>
                      <a:pt x="28688" y="23754"/>
                    </a:cubicBezTo>
                    <a:cubicBezTo>
                      <a:pt x="28678" y="23754"/>
                      <a:pt x="28667" y="23754"/>
                      <a:pt x="28656" y="23754"/>
                    </a:cubicBezTo>
                    <a:cubicBezTo>
                      <a:pt x="28455" y="23754"/>
                      <a:pt x="28235" y="23814"/>
                      <a:pt x="28056" y="23914"/>
                    </a:cubicBezTo>
                    <a:cubicBezTo>
                      <a:pt x="28056" y="23834"/>
                      <a:pt x="28036" y="23774"/>
                      <a:pt x="28036" y="23714"/>
                    </a:cubicBezTo>
                    <a:cubicBezTo>
                      <a:pt x="28016" y="23555"/>
                      <a:pt x="27996" y="23414"/>
                      <a:pt x="27956" y="23254"/>
                    </a:cubicBezTo>
                    <a:cubicBezTo>
                      <a:pt x="27916" y="22955"/>
                      <a:pt x="27894" y="22633"/>
                      <a:pt x="27854" y="22334"/>
                    </a:cubicBezTo>
                    <a:cubicBezTo>
                      <a:pt x="27795" y="21714"/>
                      <a:pt x="27735" y="21096"/>
                      <a:pt x="27735" y="20497"/>
                    </a:cubicBezTo>
                    <a:cubicBezTo>
                      <a:pt x="27715" y="19958"/>
                      <a:pt x="27715" y="19398"/>
                      <a:pt x="27735" y="18858"/>
                    </a:cubicBezTo>
                    <a:cubicBezTo>
                      <a:pt x="27934" y="19058"/>
                      <a:pt x="28136" y="19238"/>
                      <a:pt x="28355" y="19419"/>
                    </a:cubicBezTo>
                    <a:cubicBezTo>
                      <a:pt x="28376" y="19758"/>
                      <a:pt x="28455" y="20117"/>
                      <a:pt x="28575" y="20458"/>
                    </a:cubicBezTo>
                    <a:cubicBezTo>
                      <a:pt x="28575" y="20458"/>
                      <a:pt x="28555" y="20478"/>
                      <a:pt x="28555" y="20498"/>
                    </a:cubicBezTo>
                    <a:cubicBezTo>
                      <a:pt x="28455" y="20658"/>
                      <a:pt x="28475" y="20877"/>
                      <a:pt x="28555" y="21036"/>
                    </a:cubicBezTo>
                    <a:cubicBezTo>
                      <a:pt x="28649" y="21261"/>
                      <a:pt x="28884" y="21400"/>
                      <a:pt x="29110" y="21400"/>
                    </a:cubicBezTo>
                    <a:cubicBezTo>
                      <a:pt x="29125" y="21400"/>
                      <a:pt x="29140" y="21399"/>
                      <a:pt x="29154" y="21398"/>
                    </a:cubicBezTo>
                    <a:cubicBezTo>
                      <a:pt x="29274" y="21537"/>
                      <a:pt x="29394" y="21638"/>
                      <a:pt x="29534" y="21737"/>
                    </a:cubicBezTo>
                    <a:cubicBezTo>
                      <a:pt x="29774" y="21917"/>
                      <a:pt x="30033" y="22017"/>
                      <a:pt x="30314" y="22097"/>
                    </a:cubicBezTo>
                    <a:lnTo>
                      <a:pt x="30314" y="22118"/>
                    </a:lnTo>
                    <a:cubicBezTo>
                      <a:pt x="30314" y="22137"/>
                      <a:pt x="30334" y="22158"/>
                      <a:pt x="30334" y="22177"/>
                    </a:cubicBezTo>
                    <a:cubicBezTo>
                      <a:pt x="30436" y="22403"/>
                      <a:pt x="30652" y="22527"/>
                      <a:pt x="30868" y="22527"/>
                    </a:cubicBezTo>
                    <a:cubicBezTo>
                      <a:pt x="31034" y="22527"/>
                      <a:pt x="31199" y="22454"/>
                      <a:pt x="31312" y="22297"/>
                    </a:cubicBezTo>
                    <a:lnTo>
                      <a:pt x="31352" y="22257"/>
                    </a:lnTo>
                    <a:cubicBezTo>
                      <a:pt x="31611" y="22297"/>
                      <a:pt x="31852" y="22337"/>
                      <a:pt x="32090" y="22456"/>
                    </a:cubicBezTo>
                    <a:cubicBezTo>
                      <a:pt x="32290" y="22557"/>
                      <a:pt x="32431" y="22696"/>
                      <a:pt x="32551" y="22877"/>
                    </a:cubicBezTo>
                    <a:cubicBezTo>
                      <a:pt x="32631" y="23037"/>
                      <a:pt x="32650" y="23197"/>
                      <a:pt x="32690" y="23356"/>
                    </a:cubicBezTo>
                    <a:cubicBezTo>
                      <a:pt x="32551" y="23476"/>
                      <a:pt x="32431" y="23656"/>
                      <a:pt x="32350" y="23816"/>
                    </a:cubicBezTo>
                    <a:cubicBezTo>
                      <a:pt x="32270" y="24035"/>
                      <a:pt x="32231" y="24256"/>
                      <a:pt x="32290" y="24475"/>
                    </a:cubicBezTo>
                    <a:cubicBezTo>
                      <a:pt x="32350" y="24675"/>
                      <a:pt x="32470" y="24834"/>
                      <a:pt x="32609" y="24975"/>
                    </a:cubicBezTo>
                    <a:cubicBezTo>
                      <a:pt x="32712" y="25095"/>
                      <a:pt x="32905" y="25289"/>
                      <a:pt x="33085" y="25289"/>
                    </a:cubicBezTo>
                    <a:cubicBezTo>
                      <a:pt x="33113" y="25289"/>
                      <a:pt x="33142" y="25285"/>
                      <a:pt x="33169" y="25274"/>
                    </a:cubicBezTo>
                    <a:cubicBezTo>
                      <a:pt x="33190" y="25254"/>
                      <a:pt x="33209" y="25214"/>
                      <a:pt x="33209" y="25194"/>
                    </a:cubicBezTo>
                    <a:cubicBezTo>
                      <a:pt x="33249" y="25174"/>
                      <a:pt x="33289" y="25154"/>
                      <a:pt x="33309" y="25114"/>
                    </a:cubicBezTo>
                    <a:cubicBezTo>
                      <a:pt x="33409" y="24935"/>
                      <a:pt x="33429" y="24715"/>
                      <a:pt x="33489" y="24514"/>
                    </a:cubicBezTo>
                    <a:cubicBezTo>
                      <a:pt x="33549" y="24314"/>
                      <a:pt x="33608" y="24115"/>
                      <a:pt x="33688" y="23914"/>
                    </a:cubicBezTo>
                    <a:cubicBezTo>
                      <a:pt x="33728" y="23854"/>
                      <a:pt x="33669" y="23774"/>
                      <a:pt x="33608" y="23734"/>
                    </a:cubicBezTo>
                    <a:cubicBezTo>
                      <a:pt x="33429" y="23595"/>
                      <a:pt x="33230" y="23414"/>
                      <a:pt x="33008" y="23294"/>
                    </a:cubicBezTo>
                    <a:cubicBezTo>
                      <a:pt x="33048" y="23174"/>
                      <a:pt x="33048" y="23035"/>
                      <a:pt x="33008" y="22894"/>
                    </a:cubicBezTo>
                    <a:cubicBezTo>
                      <a:pt x="32968" y="22695"/>
                      <a:pt x="32849" y="22495"/>
                      <a:pt x="32689" y="22336"/>
                    </a:cubicBezTo>
                    <a:cubicBezTo>
                      <a:pt x="32369" y="22016"/>
                      <a:pt x="31929" y="21877"/>
                      <a:pt x="31490" y="21815"/>
                    </a:cubicBezTo>
                    <a:cubicBezTo>
                      <a:pt x="31450" y="21815"/>
                      <a:pt x="31430" y="21815"/>
                      <a:pt x="31410" y="21795"/>
                    </a:cubicBezTo>
                    <a:cubicBezTo>
                      <a:pt x="31350" y="21616"/>
                      <a:pt x="31211" y="21436"/>
                      <a:pt x="30991" y="21376"/>
                    </a:cubicBezTo>
                    <a:cubicBezTo>
                      <a:pt x="30949" y="21367"/>
                      <a:pt x="30908" y="21362"/>
                      <a:pt x="30867" y="21362"/>
                    </a:cubicBezTo>
                    <a:cubicBezTo>
                      <a:pt x="30652" y="21362"/>
                      <a:pt x="30452" y="21488"/>
                      <a:pt x="30352" y="21656"/>
                    </a:cubicBezTo>
                    <a:cubicBezTo>
                      <a:pt x="30272" y="21616"/>
                      <a:pt x="30192" y="21595"/>
                      <a:pt x="30113" y="21555"/>
                    </a:cubicBezTo>
                    <a:cubicBezTo>
                      <a:pt x="29913" y="21476"/>
                      <a:pt x="29734" y="21356"/>
                      <a:pt x="29574" y="21196"/>
                    </a:cubicBezTo>
                    <a:cubicBezTo>
                      <a:pt x="29734" y="21017"/>
                      <a:pt x="29774" y="20738"/>
                      <a:pt x="29634" y="20518"/>
                    </a:cubicBezTo>
                    <a:cubicBezTo>
                      <a:pt x="29534" y="20377"/>
                      <a:pt x="29373" y="20297"/>
                      <a:pt x="29214" y="20297"/>
                    </a:cubicBezTo>
                    <a:cubicBezTo>
                      <a:pt x="29153" y="20297"/>
                      <a:pt x="29113" y="20297"/>
                      <a:pt x="29054" y="20317"/>
                    </a:cubicBezTo>
                    <a:cubicBezTo>
                      <a:pt x="29034" y="20297"/>
                      <a:pt x="29014" y="20277"/>
                      <a:pt x="28994" y="20277"/>
                    </a:cubicBezTo>
                    <a:cubicBezTo>
                      <a:pt x="28974" y="20277"/>
                      <a:pt x="28974" y="20277"/>
                      <a:pt x="28974" y="20258"/>
                    </a:cubicBezTo>
                    <a:cubicBezTo>
                      <a:pt x="28874" y="20037"/>
                      <a:pt x="28815" y="19818"/>
                      <a:pt x="28735" y="19598"/>
                    </a:cubicBezTo>
                    <a:cubicBezTo>
                      <a:pt x="28796" y="19547"/>
                      <a:pt x="28857" y="19488"/>
                      <a:pt x="28877" y="19427"/>
                    </a:cubicBezTo>
                    <a:cubicBezTo>
                      <a:pt x="29056" y="19307"/>
                      <a:pt x="29216" y="19108"/>
                      <a:pt x="29356" y="18948"/>
                    </a:cubicBezTo>
                    <a:cubicBezTo>
                      <a:pt x="29557" y="18728"/>
                      <a:pt x="29736" y="18508"/>
                      <a:pt x="29916" y="18290"/>
                    </a:cubicBezTo>
                    <a:cubicBezTo>
                      <a:pt x="30277" y="17869"/>
                      <a:pt x="30636" y="17430"/>
                      <a:pt x="30975" y="16991"/>
                    </a:cubicBezTo>
                    <a:cubicBezTo>
                      <a:pt x="31674" y="16072"/>
                      <a:pt x="32353" y="15152"/>
                      <a:pt x="32973" y="14214"/>
                    </a:cubicBezTo>
                    <a:cubicBezTo>
                      <a:pt x="33312" y="13715"/>
                      <a:pt x="33653" y="13234"/>
                      <a:pt x="33892" y="12696"/>
                    </a:cubicBezTo>
                    <a:cubicBezTo>
                      <a:pt x="33972" y="12616"/>
                      <a:pt x="33991" y="12516"/>
                      <a:pt x="33953" y="12436"/>
                    </a:cubicBezTo>
                    <a:cubicBezTo>
                      <a:pt x="33792" y="12177"/>
                      <a:pt x="33573" y="11956"/>
                      <a:pt x="33373" y="11737"/>
                    </a:cubicBezTo>
                    <a:cubicBezTo>
                      <a:pt x="33193" y="11516"/>
                      <a:pt x="32994" y="11295"/>
                      <a:pt x="32794" y="11077"/>
                    </a:cubicBezTo>
                    <a:cubicBezTo>
                      <a:pt x="32455" y="10677"/>
                      <a:pt x="32114" y="10278"/>
                      <a:pt x="31755" y="9898"/>
                    </a:cubicBezTo>
                    <a:cubicBezTo>
                      <a:pt x="31076" y="9119"/>
                      <a:pt x="30376" y="8380"/>
                      <a:pt x="29578" y="7722"/>
                    </a:cubicBezTo>
                    <a:cubicBezTo>
                      <a:pt x="29137" y="7360"/>
                      <a:pt x="28658" y="7003"/>
                      <a:pt x="28139" y="6762"/>
                    </a:cubicBezTo>
                    <a:cubicBezTo>
                      <a:pt x="28125" y="6754"/>
                      <a:pt x="28109" y="6751"/>
                      <a:pt x="28092" y="6751"/>
                    </a:cubicBezTo>
                    <a:cubicBezTo>
                      <a:pt x="28019" y="6751"/>
                      <a:pt x="27939" y="6816"/>
                      <a:pt x="27939" y="6881"/>
                    </a:cubicBezTo>
                    <a:cubicBezTo>
                      <a:pt x="27918" y="6881"/>
                      <a:pt x="27918" y="6881"/>
                      <a:pt x="27899" y="6902"/>
                    </a:cubicBezTo>
                    <a:cubicBezTo>
                      <a:pt x="27876" y="6890"/>
                      <a:pt x="27853" y="6879"/>
                      <a:pt x="27830" y="6879"/>
                    </a:cubicBezTo>
                    <a:cubicBezTo>
                      <a:pt x="27813" y="6879"/>
                      <a:pt x="27796" y="6885"/>
                      <a:pt x="27779" y="6902"/>
                    </a:cubicBezTo>
                    <a:cubicBezTo>
                      <a:pt x="27699" y="6963"/>
                      <a:pt x="27599" y="7023"/>
                      <a:pt x="27519" y="7103"/>
                    </a:cubicBezTo>
                    <a:cubicBezTo>
                      <a:pt x="27439" y="7182"/>
                      <a:pt x="27340" y="7262"/>
                      <a:pt x="27260" y="7342"/>
                    </a:cubicBezTo>
                    <a:cubicBezTo>
                      <a:pt x="27099" y="7502"/>
                      <a:pt x="26959" y="7682"/>
                      <a:pt x="26799" y="7843"/>
                    </a:cubicBezTo>
                    <a:cubicBezTo>
                      <a:pt x="26500" y="8182"/>
                      <a:pt x="26221" y="8521"/>
                      <a:pt x="25920" y="8882"/>
                    </a:cubicBezTo>
                    <a:cubicBezTo>
                      <a:pt x="25341" y="9581"/>
                      <a:pt x="24801" y="10320"/>
                      <a:pt x="24262" y="11059"/>
                    </a:cubicBezTo>
                    <a:cubicBezTo>
                      <a:pt x="24122" y="11259"/>
                      <a:pt x="23981" y="11480"/>
                      <a:pt x="23841" y="11680"/>
                    </a:cubicBezTo>
                    <a:cubicBezTo>
                      <a:pt x="23781" y="11779"/>
                      <a:pt x="23721" y="11879"/>
                      <a:pt x="23641" y="11999"/>
                    </a:cubicBezTo>
                    <a:cubicBezTo>
                      <a:pt x="23561" y="12098"/>
                      <a:pt x="23481" y="12238"/>
                      <a:pt x="23442" y="12379"/>
                    </a:cubicBezTo>
                    <a:cubicBezTo>
                      <a:pt x="23442" y="12399"/>
                      <a:pt x="23442" y="12439"/>
                      <a:pt x="23462" y="12479"/>
                    </a:cubicBezTo>
                    <a:cubicBezTo>
                      <a:pt x="23442" y="12498"/>
                      <a:pt x="23442" y="12519"/>
                      <a:pt x="23462" y="12538"/>
                    </a:cubicBezTo>
                    <a:cubicBezTo>
                      <a:pt x="23622" y="13100"/>
                      <a:pt x="23862" y="13598"/>
                      <a:pt x="24122" y="14117"/>
                    </a:cubicBezTo>
                    <a:cubicBezTo>
                      <a:pt x="24381" y="14618"/>
                      <a:pt x="24681" y="15116"/>
                      <a:pt x="25002" y="15595"/>
                    </a:cubicBezTo>
                    <a:cubicBezTo>
                      <a:pt x="25620" y="16535"/>
                      <a:pt x="26341" y="17435"/>
                      <a:pt x="27139" y="18252"/>
                    </a:cubicBezTo>
                    <a:cubicBezTo>
                      <a:pt x="27238" y="18353"/>
                      <a:pt x="27339" y="18473"/>
                      <a:pt x="27438" y="18572"/>
                    </a:cubicBezTo>
                    <a:cubicBezTo>
                      <a:pt x="27379" y="19751"/>
                      <a:pt x="27419" y="20950"/>
                      <a:pt x="27538" y="22129"/>
                    </a:cubicBezTo>
                    <a:cubicBezTo>
                      <a:pt x="27578" y="22488"/>
                      <a:pt x="27618" y="22828"/>
                      <a:pt x="27678" y="23167"/>
                    </a:cubicBezTo>
                    <a:cubicBezTo>
                      <a:pt x="27698" y="23347"/>
                      <a:pt x="27738" y="23527"/>
                      <a:pt x="27778" y="23708"/>
                    </a:cubicBezTo>
                    <a:cubicBezTo>
                      <a:pt x="27797" y="23807"/>
                      <a:pt x="27818" y="23927"/>
                      <a:pt x="27858" y="24027"/>
                    </a:cubicBezTo>
                    <a:cubicBezTo>
                      <a:pt x="27738" y="24126"/>
                      <a:pt x="27638" y="24246"/>
                      <a:pt x="27618" y="24366"/>
                    </a:cubicBezTo>
                    <a:cubicBezTo>
                      <a:pt x="27398" y="24426"/>
                      <a:pt x="27198" y="24525"/>
                      <a:pt x="27039" y="24666"/>
                    </a:cubicBezTo>
                    <a:cubicBezTo>
                      <a:pt x="26759" y="24927"/>
                      <a:pt x="26640" y="25326"/>
                      <a:pt x="26700" y="25685"/>
                    </a:cubicBezTo>
                    <a:cubicBezTo>
                      <a:pt x="26719" y="25885"/>
                      <a:pt x="26799" y="26064"/>
                      <a:pt x="26919" y="26224"/>
                    </a:cubicBezTo>
                    <a:cubicBezTo>
                      <a:pt x="26980" y="26303"/>
                      <a:pt x="27059" y="26364"/>
                      <a:pt x="27139" y="26444"/>
                    </a:cubicBezTo>
                    <a:cubicBezTo>
                      <a:pt x="27180" y="26463"/>
                      <a:pt x="27198" y="26484"/>
                      <a:pt x="27238" y="26484"/>
                    </a:cubicBezTo>
                    <a:cubicBezTo>
                      <a:pt x="27197" y="26564"/>
                      <a:pt x="27157" y="26663"/>
                      <a:pt x="27118" y="26723"/>
                    </a:cubicBezTo>
                    <a:cubicBezTo>
                      <a:pt x="27057" y="26862"/>
                      <a:pt x="26998" y="26982"/>
                      <a:pt x="26918" y="27124"/>
                    </a:cubicBezTo>
                    <a:cubicBezTo>
                      <a:pt x="26758" y="27363"/>
                      <a:pt x="26578" y="27603"/>
                      <a:pt x="26377" y="27802"/>
                    </a:cubicBezTo>
                    <a:cubicBezTo>
                      <a:pt x="25959" y="28242"/>
                      <a:pt x="25418" y="28540"/>
                      <a:pt x="24839" y="28721"/>
                    </a:cubicBezTo>
                    <a:cubicBezTo>
                      <a:pt x="24660" y="28761"/>
                      <a:pt x="24500" y="28801"/>
                      <a:pt x="24320" y="28822"/>
                    </a:cubicBezTo>
                    <a:cubicBezTo>
                      <a:pt x="24201" y="28862"/>
                      <a:pt x="24061" y="28862"/>
                      <a:pt x="23941" y="28921"/>
                    </a:cubicBezTo>
                    <a:cubicBezTo>
                      <a:pt x="23861" y="28862"/>
                      <a:pt x="23802" y="28801"/>
                      <a:pt x="23721" y="28742"/>
                    </a:cubicBezTo>
                    <a:cubicBezTo>
                      <a:pt x="23702" y="28702"/>
                      <a:pt x="23682" y="28681"/>
                      <a:pt x="23641" y="28662"/>
                    </a:cubicBezTo>
                    <a:cubicBezTo>
                      <a:pt x="23578" y="28626"/>
                      <a:pt x="23506" y="28614"/>
                      <a:pt x="23433" y="28614"/>
                    </a:cubicBezTo>
                    <a:cubicBezTo>
                      <a:pt x="23346" y="28614"/>
                      <a:pt x="23257" y="28631"/>
                      <a:pt x="23182" y="28642"/>
                    </a:cubicBezTo>
                    <a:cubicBezTo>
                      <a:pt x="23022" y="28662"/>
                      <a:pt x="22862" y="28681"/>
                      <a:pt x="22722" y="28721"/>
                    </a:cubicBezTo>
                    <a:cubicBezTo>
                      <a:pt x="22583" y="28742"/>
                      <a:pt x="22423" y="28761"/>
                      <a:pt x="22283" y="28782"/>
                    </a:cubicBezTo>
                    <a:lnTo>
                      <a:pt x="22263" y="28782"/>
                    </a:lnTo>
                    <a:cubicBezTo>
                      <a:pt x="22184" y="28782"/>
                      <a:pt x="22104" y="28801"/>
                      <a:pt x="22024" y="28801"/>
                    </a:cubicBezTo>
                    <a:cubicBezTo>
                      <a:pt x="21823" y="28801"/>
                      <a:pt x="21644" y="28782"/>
                      <a:pt x="21465" y="28721"/>
                    </a:cubicBezTo>
                    <a:cubicBezTo>
                      <a:pt x="21345" y="28681"/>
                      <a:pt x="21244" y="28622"/>
                      <a:pt x="21146" y="28522"/>
                    </a:cubicBezTo>
                    <a:cubicBezTo>
                      <a:pt x="21106" y="28482"/>
                      <a:pt x="21066" y="28423"/>
                      <a:pt x="21026" y="28383"/>
                    </a:cubicBezTo>
                    <a:cubicBezTo>
                      <a:pt x="21026" y="28362"/>
                      <a:pt x="21026" y="28362"/>
                      <a:pt x="21005" y="28343"/>
                    </a:cubicBezTo>
                    <a:cubicBezTo>
                      <a:pt x="21287" y="28223"/>
                      <a:pt x="21527" y="28083"/>
                      <a:pt x="21766" y="27904"/>
                    </a:cubicBezTo>
                    <a:cubicBezTo>
                      <a:pt x="22105" y="27684"/>
                      <a:pt x="22405" y="27404"/>
                      <a:pt x="22665" y="27103"/>
                    </a:cubicBezTo>
                    <a:cubicBezTo>
                      <a:pt x="22947" y="26784"/>
                      <a:pt x="23184" y="26405"/>
                      <a:pt x="23264" y="26005"/>
                    </a:cubicBezTo>
                    <a:cubicBezTo>
                      <a:pt x="23343" y="25605"/>
                      <a:pt x="23284" y="25226"/>
                      <a:pt x="23164" y="24845"/>
                    </a:cubicBezTo>
                    <a:lnTo>
                      <a:pt x="23164" y="24845"/>
                    </a:lnTo>
                    <a:cubicBezTo>
                      <a:pt x="23178" y="24847"/>
                      <a:pt x="23192" y="24848"/>
                      <a:pt x="23206" y="24848"/>
                    </a:cubicBezTo>
                    <a:cubicBezTo>
                      <a:pt x="23311" y="24848"/>
                      <a:pt x="23415" y="24781"/>
                      <a:pt x="23503" y="24745"/>
                    </a:cubicBezTo>
                    <a:cubicBezTo>
                      <a:pt x="23604" y="24685"/>
                      <a:pt x="23703" y="24605"/>
                      <a:pt x="23783" y="24525"/>
                    </a:cubicBezTo>
                    <a:cubicBezTo>
                      <a:pt x="23963" y="24366"/>
                      <a:pt x="24102" y="24126"/>
                      <a:pt x="24142" y="23887"/>
                    </a:cubicBezTo>
                    <a:cubicBezTo>
                      <a:pt x="24184" y="23668"/>
                      <a:pt x="24162" y="23428"/>
                      <a:pt x="24022" y="23227"/>
                    </a:cubicBezTo>
                    <a:cubicBezTo>
                      <a:pt x="23963" y="23127"/>
                      <a:pt x="23883" y="23028"/>
                      <a:pt x="23783" y="22967"/>
                    </a:cubicBezTo>
                    <a:cubicBezTo>
                      <a:pt x="23763" y="22967"/>
                      <a:pt x="23743" y="22948"/>
                      <a:pt x="23723" y="22948"/>
                    </a:cubicBezTo>
                    <a:cubicBezTo>
                      <a:pt x="23862" y="22848"/>
                      <a:pt x="24003" y="22748"/>
                      <a:pt x="24122" y="22648"/>
                    </a:cubicBezTo>
                    <a:cubicBezTo>
                      <a:pt x="24222" y="22547"/>
                      <a:pt x="24322" y="22427"/>
                      <a:pt x="24402" y="22328"/>
                    </a:cubicBezTo>
                    <a:cubicBezTo>
                      <a:pt x="24461" y="22208"/>
                      <a:pt x="24501" y="22088"/>
                      <a:pt x="24541" y="21948"/>
                    </a:cubicBezTo>
                    <a:lnTo>
                      <a:pt x="24541" y="21928"/>
                    </a:lnTo>
                    <a:cubicBezTo>
                      <a:pt x="24562" y="21908"/>
                      <a:pt x="24581" y="21868"/>
                      <a:pt x="24581" y="21847"/>
                    </a:cubicBezTo>
                    <a:cubicBezTo>
                      <a:pt x="24601" y="21807"/>
                      <a:pt x="24581" y="21747"/>
                      <a:pt x="24541" y="21747"/>
                    </a:cubicBezTo>
                    <a:cubicBezTo>
                      <a:pt x="24442" y="21768"/>
                      <a:pt x="24362" y="21807"/>
                      <a:pt x="24262" y="21827"/>
                    </a:cubicBezTo>
                    <a:cubicBezTo>
                      <a:pt x="24182" y="21845"/>
                      <a:pt x="24083" y="21867"/>
                      <a:pt x="23981" y="21867"/>
                    </a:cubicBezTo>
                    <a:lnTo>
                      <a:pt x="23941" y="21867"/>
                    </a:lnTo>
                    <a:cubicBezTo>
                      <a:pt x="24041" y="21805"/>
                      <a:pt x="24141" y="21725"/>
                      <a:pt x="24241" y="21626"/>
                    </a:cubicBezTo>
                    <a:cubicBezTo>
                      <a:pt x="24500" y="21366"/>
                      <a:pt x="24680" y="21047"/>
                      <a:pt x="24760" y="20707"/>
                    </a:cubicBezTo>
                    <a:cubicBezTo>
                      <a:pt x="24800" y="20527"/>
                      <a:pt x="24840" y="20305"/>
                      <a:pt x="24760" y="20126"/>
                    </a:cubicBezTo>
                    <a:cubicBezTo>
                      <a:pt x="24742" y="20073"/>
                      <a:pt x="24693" y="20003"/>
                      <a:pt x="24626" y="20003"/>
                    </a:cubicBezTo>
                    <a:cubicBezTo>
                      <a:pt x="24618" y="20003"/>
                      <a:pt x="24609" y="20004"/>
                      <a:pt x="24600" y="20007"/>
                    </a:cubicBezTo>
                    <a:cubicBezTo>
                      <a:pt x="24500" y="20007"/>
                      <a:pt x="24460" y="20086"/>
                      <a:pt x="24440" y="20166"/>
                    </a:cubicBezTo>
                    <a:cubicBezTo>
                      <a:pt x="24360" y="20206"/>
                      <a:pt x="24300" y="20246"/>
                      <a:pt x="24240" y="20286"/>
                    </a:cubicBezTo>
                    <a:cubicBezTo>
                      <a:pt x="24120" y="20345"/>
                      <a:pt x="24020" y="20385"/>
                      <a:pt x="23901" y="20425"/>
                    </a:cubicBezTo>
                    <a:cubicBezTo>
                      <a:pt x="23852" y="20435"/>
                      <a:pt x="23807" y="20441"/>
                      <a:pt x="23761" y="20441"/>
                    </a:cubicBezTo>
                    <a:cubicBezTo>
                      <a:pt x="23716" y="20441"/>
                      <a:pt x="23671" y="20435"/>
                      <a:pt x="23622" y="20425"/>
                    </a:cubicBezTo>
                    <a:cubicBezTo>
                      <a:pt x="23483" y="20365"/>
                      <a:pt x="23342" y="20304"/>
                      <a:pt x="23223" y="20206"/>
                    </a:cubicBezTo>
                    <a:cubicBezTo>
                      <a:pt x="23023" y="20047"/>
                      <a:pt x="22863" y="19866"/>
                      <a:pt x="22704" y="19667"/>
                    </a:cubicBezTo>
                    <a:cubicBezTo>
                      <a:pt x="22523" y="19447"/>
                      <a:pt x="22365" y="19226"/>
                      <a:pt x="22165" y="19028"/>
                    </a:cubicBezTo>
                    <a:cubicBezTo>
                      <a:pt x="21966" y="18808"/>
                      <a:pt x="21744" y="18629"/>
                      <a:pt x="21505" y="18468"/>
                    </a:cubicBezTo>
                    <a:cubicBezTo>
                      <a:pt x="20804" y="18045"/>
                      <a:pt x="19972" y="17856"/>
                      <a:pt x="19146" y="17856"/>
                    </a:cubicBezTo>
                    <a:cubicBezTo>
                      <a:pt x="18844" y="17856"/>
                      <a:pt x="18542" y="17881"/>
                      <a:pt x="18248" y="17930"/>
                    </a:cubicBezTo>
                    <a:cubicBezTo>
                      <a:pt x="17988" y="17970"/>
                      <a:pt x="17729" y="18049"/>
                      <a:pt x="17467" y="18109"/>
                    </a:cubicBezTo>
                    <a:cubicBezTo>
                      <a:pt x="17228" y="18168"/>
                      <a:pt x="16988" y="18249"/>
                      <a:pt x="16767" y="18329"/>
                    </a:cubicBezTo>
                    <a:cubicBezTo>
                      <a:pt x="16328" y="18508"/>
                      <a:pt x="15928" y="18747"/>
                      <a:pt x="15568" y="19047"/>
                    </a:cubicBezTo>
                    <a:cubicBezTo>
                      <a:pt x="15329" y="19266"/>
                      <a:pt x="15089" y="19506"/>
                      <a:pt x="14888" y="19786"/>
                    </a:cubicBezTo>
                    <a:cubicBezTo>
                      <a:pt x="14649" y="19167"/>
                      <a:pt x="14409" y="18548"/>
                      <a:pt x="14169" y="17927"/>
                    </a:cubicBezTo>
                    <a:cubicBezTo>
                      <a:pt x="13950" y="17349"/>
                      <a:pt x="13750" y="16769"/>
                      <a:pt x="13470" y="16210"/>
                    </a:cubicBezTo>
                    <a:cubicBezTo>
                      <a:pt x="13210" y="15690"/>
                      <a:pt x="12910" y="15172"/>
                      <a:pt x="12430" y="14851"/>
                    </a:cubicBezTo>
                    <a:cubicBezTo>
                      <a:pt x="12350" y="14772"/>
                      <a:pt x="12251" y="14711"/>
                      <a:pt x="12149" y="14652"/>
                    </a:cubicBezTo>
                    <a:cubicBezTo>
                      <a:pt x="11890" y="14512"/>
                      <a:pt x="11651" y="14392"/>
                      <a:pt x="11411" y="14251"/>
                    </a:cubicBezTo>
                    <a:cubicBezTo>
                      <a:pt x="11371" y="14231"/>
                      <a:pt x="11351" y="14210"/>
                      <a:pt x="11331" y="14210"/>
                    </a:cubicBezTo>
                    <a:cubicBezTo>
                      <a:pt x="11471" y="14210"/>
                      <a:pt x="11612" y="14210"/>
                      <a:pt x="11750" y="14231"/>
                    </a:cubicBezTo>
                    <a:cubicBezTo>
                      <a:pt x="12130" y="14231"/>
                      <a:pt x="12530" y="14191"/>
                      <a:pt x="12909" y="14131"/>
                    </a:cubicBezTo>
                    <a:cubicBezTo>
                      <a:pt x="13290" y="14052"/>
                      <a:pt x="13669" y="13952"/>
                      <a:pt x="14029" y="13852"/>
                    </a:cubicBezTo>
                    <a:cubicBezTo>
                      <a:pt x="14388" y="13772"/>
                      <a:pt x="14768" y="13693"/>
                      <a:pt x="15108" y="13552"/>
                    </a:cubicBezTo>
                    <a:cubicBezTo>
                      <a:pt x="15287" y="13493"/>
                      <a:pt x="15468" y="13393"/>
                      <a:pt x="15566" y="13212"/>
                    </a:cubicBezTo>
                    <a:lnTo>
                      <a:pt x="15566" y="13193"/>
                    </a:lnTo>
                    <a:cubicBezTo>
                      <a:pt x="15606" y="13193"/>
                      <a:pt x="15627" y="13153"/>
                      <a:pt x="15647" y="13113"/>
                    </a:cubicBezTo>
                    <a:cubicBezTo>
                      <a:pt x="15706" y="12892"/>
                      <a:pt x="15727" y="12633"/>
                      <a:pt x="15746" y="12394"/>
                    </a:cubicBezTo>
                    <a:cubicBezTo>
                      <a:pt x="15766" y="12133"/>
                      <a:pt x="15786" y="11894"/>
                      <a:pt x="15786" y="11633"/>
                    </a:cubicBezTo>
                    <a:cubicBezTo>
                      <a:pt x="15826" y="11154"/>
                      <a:pt x="15826" y="10654"/>
                      <a:pt x="15826" y="10155"/>
                    </a:cubicBezTo>
                    <a:cubicBezTo>
                      <a:pt x="15846" y="9177"/>
                      <a:pt x="15806" y="8196"/>
                      <a:pt x="15646" y="7238"/>
                    </a:cubicBezTo>
                    <a:cubicBezTo>
                      <a:pt x="15427" y="5620"/>
                      <a:pt x="14867" y="4022"/>
                      <a:pt x="13888" y="2704"/>
                    </a:cubicBezTo>
                    <a:cubicBezTo>
                      <a:pt x="13630" y="2364"/>
                      <a:pt x="13348" y="2023"/>
                      <a:pt x="13029" y="1724"/>
                    </a:cubicBezTo>
                    <a:cubicBezTo>
                      <a:pt x="12869" y="1564"/>
                      <a:pt x="12690" y="1424"/>
                      <a:pt x="12511" y="1304"/>
                    </a:cubicBezTo>
                    <a:cubicBezTo>
                      <a:pt x="12331" y="1165"/>
                      <a:pt x="12149" y="1085"/>
                      <a:pt x="11971" y="965"/>
                    </a:cubicBezTo>
                    <a:cubicBezTo>
                      <a:pt x="11872" y="886"/>
                      <a:pt x="11772" y="824"/>
                      <a:pt x="11672" y="765"/>
                    </a:cubicBezTo>
                    <a:cubicBezTo>
                      <a:pt x="11412" y="605"/>
                      <a:pt x="11151" y="465"/>
                      <a:pt x="10892" y="345"/>
                    </a:cubicBezTo>
                    <a:cubicBezTo>
                      <a:pt x="10333" y="124"/>
                      <a:pt x="9734" y="26"/>
                      <a:pt x="9153" y="6"/>
                    </a:cubicBezTo>
                    <a:cubicBezTo>
                      <a:pt x="9073" y="2"/>
                      <a:pt x="8993" y="0"/>
                      <a:pt x="891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6" name="Google Shape;1386;p24"/>
              <p:cNvSpPr/>
              <p:nvPr/>
            </p:nvSpPr>
            <p:spPr>
              <a:xfrm>
                <a:off x="5324658" y="604248"/>
                <a:ext cx="100110" cy="44218"/>
              </a:xfrm>
              <a:custGeom>
                <a:avLst/>
                <a:gdLst/>
                <a:ahLst/>
                <a:cxnLst/>
                <a:rect l="l" t="t" r="r" b="b"/>
                <a:pathLst>
                  <a:path w="969" h="428" extrusionOk="0">
                    <a:moveTo>
                      <a:pt x="437" y="1"/>
                    </a:moveTo>
                    <a:cubicBezTo>
                      <a:pt x="302" y="1"/>
                      <a:pt x="166" y="50"/>
                      <a:pt x="68" y="148"/>
                    </a:cubicBezTo>
                    <a:cubicBezTo>
                      <a:pt x="1" y="232"/>
                      <a:pt x="62" y="360"/>
                      <a:pt x="156" y="360"/>
                    </a:cubicBezTo>
                    <a:cubicBezTo>
                      <a:pt x="172" y="360"/>
                      <a:pt x="190" y="356"/>
                      <a:pt x="208" y="348"/>
                    </a:cubicBezTo>
                    <a:cubicBezTo>
                      <a:pt x="301" y="285"/>
                      <a:pt x="383" y="235"/>
                      <a:pt x="481" y="235"/>
                    </a:cubicBezTo>
                    <a:cubicBezTo>
                      <a:pt x="508" y="235"/>
                      <a:pt x="536" y="238"/>
                      <a:pt x="567" y="247"/>
                    </a:cubicBezTo>
                    <a:cubicBezTo>
                      <a:pt x="689" y="287"/>
                      <a:pt x="747" y="387"/>
                      <a:pt x="849" y="427"/>
                    </a:cubicBezTo>
                    <a:cubicBezTo>
                      <a:pt x="868" y="427"/>
                      <a:pt x="908" y="407"/>
                      <a:pt x="928" y="387"/>
                    </a:cubicBezTo>
                    <a:cubicBezTo>
                      <a:pt x="968" y="228"/>
                      <a:pt x="748" y="88"/>
                      <a:pt x="607" y="28"/>
                    </a:cubicBezTo>
                    <a:cubicBezTo>
                      <a:pt x="553" y="10"/>
                      <a:pt x="495" y="1"/>
                      <a:pt x="4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7" name="Google Shape;1387;p24"/>
              <p:cNvSpPr/>
              <p:nvPr/>
            </p:nvSpPr>
            <p:spPr>
              <a:xfrm>
                <a:off x="5284056" y="706321"/>
                <a:ext cx="121909" cy="138232"/>
              </a:xfrm>
              <a:custGeom>
                <a:avLst/>
                <a:gdLst/>
                <a:ahLst/>
                <a:cxnLst/>
                <a:rect l="l" t="t" r="r" b="b"/>
                <a:pathLst>
                  <a:path w="1180" h="1338" extrusionOk="0">
                    <a:moveTo>
                      <a:pt x="625" y="0"/>
                    </a:moveTo>
                    <a:cubicBezTo>
                      <a:pt x="504" y="0"/>
                      <a:pt x="380" y="45"/>
                      <a:pt x="281" y="136"/>
                    </a:cubicBezTo>
                    <a:cubicBezTo>
                      <a:pt x="1" y="376"/>
                      <a:pt x="41" y="757"/>
                      <a:pt x="221" y="1036"/>
                    </a:cubicBezTo>
                    <a:cubicBezTo>
                      <a:pt x="321" y="1197"/>
                      <a:pt x="461" y="1337"/>
                      <a:pt x="661" y="1337"/>
                    </a:cubicBezTo>
                    <a:cubicBezTo>
                      <a:pt x="840" y="1337"/>
                      <a:pt x="1000" y="1217"/>
                      <a:pt x="1080" y="1056"/>
                    </a:cubicBezTo>
                    <a:cubicBezTo>
                      <a:pt x="1159" y="876"/>
                      <a:pt x="1180" y="637"/>
                      <a:pt x="1100" y="457"/>
                    </a:cubicBezTo>
                    <a:cubicBezTo>
                      <a:pt x="1100" y="437"/>
                      <a:pt x="1100" y="417"/>
                      <a:pt x="1080" y="396"/>
                    </a:cubicBezTo>
                    <a:cubicBezTo>
                      <a:pt x="1080" y="376"/>
                      <a:pt x="1080" y="376"/>
                      <a:pt x="1060" y="356"/>
                    </a:cubicBezTo>
                    <a:cubicBezTo>
                      <a:pt x="1011" y="121"/>
                      <a:pt x="823" y="0"/>
                      <a:pt x="6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8" name="Google Shape;1388;p24"/>
              <p:cNvSpPr/>
              <p:nvPr/>
            </p:nvSpPr>
            <p:spPr>
              <a:xfrm>
                <a:off x="5081770" y="1050971"/>
                <a:ext cx="262414" cy="124078"/>
              </a:xfrm>
              <a:custGeom>
                <a:avLst/>
                <a:gdLst/>
                <a:ahLst/>
                <a:cxnLst/>
                <a:rect l="l" t="t" r="r" b="b"/>
                <a:pathLst>
                  <a:path w="2540" h="1201" extrusionOk="0">
                    <a:moveTo>
                      <a:pt x="229" y="1"/>
                    </a:moveTo>
                    <a:cubicBezTo>
                      <a:pt x="196" y="1"/>
                      <a:pt x="165" y="8"/>
                      <a:pt x="139" y="21"/>
                    </a:cubicBezTo>
                    <a:cubicBezTo>
                      <a:pt x="40" y="62"/>
                      <a:pt x="0" y="160"/>
                      <a:pt x="20" y="262"/>
                    </a:cubicBezTo>
                    <a:cubicBezTo>
                      <a:pt x="135" y="812"/>
                      <a:pt x="741" y="1201"/>
                      <a:pt x="1282" y="1201"/>
                    </a:cubicBezTo>
                    <a:cubicBezTo>
                      <a:pt x="1308" y="1201"/>
                      <a:pt x="1334" y="1200"/>
                      <a:pt x="1360" y="1198"/>
                    </a:cubicBezTo>
                    <a:cubicBezTo>
                      <a:pt x="1661" y="1179"/>
                      <a:pt x="1960" y="1059"/>
                      <a:pt x="2159" y="859"/>
                    </a:cubicBezTo>
                    <a:cubicBezTo>
                      <a:pt x="2260" y="759"/>
                      <a:pt x="2361" y="660"/>
                      <a:pt x="2419" y="520"/>
                    </a:cubicBezTo>
                    <a:cubicBezTo>
                      <a:pt x="2459" y="440"/>
                      <a:pt x="2539" y="200"/>
                      <a:pt x="2379" y="181"/>
                    </a:cubicBezTo>
                    <a:cubicBezTo>
                      <a:pt x="2260" y="181"/>
                      <a:pt x="2199" y="320"/>
                      <a:pt x="2139" y="380"/>
                    </a:cubicBezTo>
                    <a:cubicBezTo>
                      <a:pt x="2059" y="460"/>
                      <a:pt x="1999" y="540"/>
                      <a:pt x="1919" y="580"/>
                    </a:cubicBezTo>
                    <a:cubicBezTo>
                      <a:pt x="1740" y="719"/>
                      <a:pt x="1540" y="799"/>
                      <a:pt x="1319" y="799"/>
                    </a:cubicBezTo>
                    <a:cubicBezTo>
                      <a:pt x="1119" y="799"/>
                      <a:pt x="920" y="719"/>
                      <a:pt x="760" y="599"/>
                    </a:cubicBezTo>
                    <a:cubicBezTo>
                      <a:pt x="580" y="460"/>
                      <a:pt x="479" y="301"/>
                      <a:pt x="400" y="101"/>
                    </a:cubicBezTo>
                    <a:cubicBezTo>
                      <a:pt x="372" y="33"/>
                      <a:pt x="299" y="1"/>
                      <a:pt x="2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389" name="Google Shape;1389;p24"/>
          <p:cNvGrpSpPr/>
          <p:nvPr/>
        </p:nvGrpSpPr>
        <p:grpSpPr>
          <a:xfrm>
            <a:off x="4324548" y="1736290"/>
            <a:ext cx="1406431" cy="2702322"/>
            <a:chOff x="4560948" y="1736290"/>
            <a:chExt cx="1406431" cy="2702322"/>
          </a:xfrm>
        </p:grpSpPr>
        <p:sp>
          <p:nvSpPr>
            <p:cNvPr id="1390" name="Google Shape;1390;p24"/>
            <p:cNvSpPr/>
            <p:nvPr/>
          </p:nvSpPr>
          <p:spPr>
            <a:xfrm>
              <a:off x="5500957" y="1944431"/>
              <a:ext cx="393731" cy="476959"/>
            </a:xfrm>
            <a:custGeom>
              <a:avLst/>
              <a:gdLst/>
              <a:ahLst/>
              <a:cxnLst/>
              <a:rect l="l" t="t" r="r" b="b"/>
              <a:pathLst>
                <a:path w="8520" h="10321" extrusionOk="0">
                  <a:moveTo>
                    <a:pt x="2721" y="10026"/>
                  </a:moveTo>
                  <a:lnTo>
                    <a:pt x="2721" y="10026"/>
                  </a:lnTo>
                  <a:cubicBezTo>
                    <a:pt x="2098" y="9927"/>
                    <a:pt x="1509" y="9732"/>
                    <a:pt x="1018" y="9372"/>
                  </a:cubicBezTo>
                  <a:cubicBezTo>
                    <a:pt x="787" y="9208"/>
                    <a:pt x="591" y="9010"/>
                    <a:pt x="394" y="8814"/>
                  </a:cubicBezTo>
                  <a:cubicBezTo>
                    <a:pt x="263" y="8650"/>
                    <a:pt x="165" y="8486"/>
                    <a:pt x="34" y="8323"/>
                  </a:cubicBezTo>
                  <a:cubicBezTo>
                    <a:pt x="0" y="7863"/>
                    <a:pt x="34" y="7371"/>
                    <a:pt x="100" y="6881"/>
                  </a:cubicBezTo>
                  <a:cubicBezTo>
                    <a:pt x="165" y="6389"/>
                    <a:pt x="231" y="5899"/>
                    <a:pt x="329" y="5406"/>
                  </a:cubicBezTo>
                  <a:cubicBezTo>
                    <a:pt x="362" y="5341"/>
                    <a:pt x="362" y="5275"/>
                    <a:pt x="394" y="5210"/>
                  </a:cubicBezTo>
                  <a:cubicBezTo>
                    <a:pt x="427" y="4948"/>
                    <a:pt x="493" y="4720"/>
                    <a:pt x="558" y="4491"/>
                  </a:cubicBezTo>
                  <a:cubicBezTo>
                    <a:pt x="591" y="4357"/>
                    <a:pt x="624" y="4260"/>
                    <a:pt x="656" y="4129"/>
                  </a:cubicBezTo>
                  <a:cubicBezTo>
                    <a:pt x="787" y="3770"/>
                    <a:pt x="985" y="3409"/>
                    <a:pt x="1312" y="3180"/>
                  </a:cubicBezTo>
                  <a:cubicBezTo>
                    <a:pt x="1641" y="2918"/>
                    <a:pt x="2033" y="2787"/>
                    <a:pt x="2426" y="2720"/>
                  </a:cubicBezTo>
                  <a:cubicBezTo>
                    <a:pt x="2851" y="2589"/>
                    <a:pt x="3310" y="2524"/>
                    <a:pt x="3736" y="2393"/>
                  </a:cubicBezTo>
                  <a:cubicBezTo>
                    <a:pt x="3900" y="2327"/>
                    <a:pt x="4097" y="2229"/>
                    <a:pt x="4293" y="2131"/>
                  </a:cubicBezTo>
                  <a:cubicBezTo>
                    <a:pt x="4458" y="2065"/>
                    <a:pt x="4622" y="1967"/>
                    <a:pt x="4784" y="1868"/>
                  </a:cubicBezTo>
                  <a:cubicBezTo>
                    <a:pt x="4817" y="1835"/>
                    <a:pt x="4850" y="1835"/>
                    <a:pt x="4882" y="1802"/>
                  </a:cubicBezTo>
                  <a:cubicBezTo>
                    <a:pt x="5275" y="1542"/>
                    <a:pt x="5669" y="1214"/>
                    <a:pt x="5963" y="853"/>
                  </a:cubicBezTo>
                  <a:cubicBezTo>
                    <a:pt x="6127" y="655"/>
                    <a:pt x="6259" y="460"/>
                    <a:pt x="6357" y="263"/>
                  </a:cubicBezTo>
                  <a:cubicBezTo>
                    <a:pt x="6422" y="164"/>
                    <a:pt x="6455" y="66"/>
                    <a:pt x="6488" y="0"/>
                  </a:cubicBezTo>
                  <a:cubicBezTo>
                    <a:pt x="6521" y="0"/>
                    <a:pt x="6521" y="33"/>
                    <a:pt x="6553" y="66"/>
                  </a:cubicBezTo>
                  <a:lnTo>
                    <a:pt x="6848" y="460"/>
                  </a:lnTo>
                  <a:cubicBezTo>
                    <a:pt x="7045" y="722"/>
                    <a:pt x="7207" y="985"/>
                    <a:pt x="7373" y="1280"/>
                  </a:cubicBezTo>
                  <a:cubicBezTo>
                    <a:pt x="7570" y="1574"/>
                    <a:pt x="7733" y="1835"/>
                    <a:pt x="7863" y="2132"/>
                  </a:cubicBezTo>
                  <a:cubicBezTo>
                    <a:pt x="7732" y="2623"/>
                    <a:pt x="7830" y="3147"/>
                    <a:pt x="7994" y="3607"/>
                  </a:cubicBezTo>
                  <a:cubicBezTo>
                    <a:pt x="8061" y="3770"/>
                    <a:pt x="8126" y="3967"/>
                    <a:pt x="8192" y="4162"/>
                  </a:cubicBezTo>
                  <a:cubicBezTo>
                    <a:pt x="8257" y="4359"/>
                    <a:pt x="8290" y="4556"/>
                    <a:pt x="8355" y="4753"/>
                  </a:cubicBezTo>
                  <a:cubicBezTo>
                    <a:pt x="8388" y="4884"/>
                    <a:pt x="8421" y="5047"/>
                    <a:pt x="8421" y="5211"/>
                  </a:cubicBezTo>
                  <a:cubicBezTo>
                    <a:pt x="8519" y="5834"/>
                    <a:pt x="8454" y="6456"/>
                    <a:pt x="8290" y="7046"/>
                  </a:cubicBezTo>
                  <a:cubicBezTo>
                    <a:pt x="8224" y="7241"/>
                    <a:pt x="8126" y="7471"/>
                    <a:pt x="8027" y="7668"/>
                  </a:cubicBezTo>
                  <a:cubicBezTo>
                    <a:pt x="7994" y="7766"/>
                    <a:pt x="7929" y="7864"/>
                    <a:pt x="7863" y="7963"/>
                  </a:cubicBezTo>
                  <a:cubicBezTo>
                    <a:pt x="6815" y="9698"/>
                    <a:pt x="4653" y="10321"/>
                    <a:pt x="2721" y="1002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1" name="Google Shape;1391;p24"/>
            <p:cNvSpPr/>
            <p:nvPr/>
          </p:nvSpPr>
          <p:spPr>
            <a:xfrm>
              <a:off x="5503961" y="2416769"/>
              <a:ext cx="218123" cy="159063"/>
            </a:xfrm>
            <a:custGeom>
              <a:avLst/>
              <a:gdLst/>
              <a:ahLst/>
              <a:cxnLst/>
              <a:rect l="l" t="t" r="r" b="b"/>
              <a:pathLst>
                <a:path w="4720" h="3442" extrusionOk="0">
                  <a:moveTo>
                    <a:pt x="4393" y="1542"/>
                  </a:moveTo>
                  <a:lnTo>
                    <a:pt x="4393" y="1542"/>
                  </a:lnTo>
                  <a:cubicBezTo>
                    <a:pt x="4524" y="1640"/>
                    <a:pt x="4622" y="1705"/>
                    <a:pt x="4720" y="1771"/>
                  </a:cubicBezTo>
                  <a:lnTo>
                    <a:pt x="4720" y="1804"/>
                  </a:lnTo>
                  <a:cubicBezTo>
                    <a:pt x="4458" y="2295"/>
                    <a:pt x="4032" y="2688"/>
                    <a:pt x="3574" y="2983"/>
                  </a:cubicBezTo>
                  <a:cubicBezTo>
                    <a:pt x="3311" y="3146"/>
                    <a:pt x="3017" y="3244"/>
                    <a:pt x="2722" y="3344"/>
                  </a:cubicBezTo>
                  <a:cubicBezTo>
                    <a:pt x="2524" y="3377"/>
                    <a:pt x="2296" y="3409"/>
                    <a:pt x="2099" y="3442"/>
                  </a:cubicBezTo>
                  <a:lnTo>
                    <a:pt x="1902" y="3344"/>
                  </a:lnTo>
                  <a:cubicBezTo>
                    <a:pt x="1771" y="3245"/>
                    <a:pt x="1606" y="3149"/>
                    <a:pt x="1475" y="3015"/>
                  </a:cubicBezTo>
                  <a:cubicBezTo>
                    <a:pt x="1181" y="2820"/>
                    <a:pt x="950" y="2524"/>
                    <a:pt x="754" y="2261"/>
                  </a:cubicBezTo>
                  <a:cubicBezTo>
                    <a:pt x="557" y="1968"/>
                    <a:pt x="394" y="1640"/>
                    <a:pt x="263" y="1310"/>
                  </a:cubicBezTo>
                  <a:cubicBezTo>
                    <a:pt x="197" y="1147"/>
                    <a:pt x="132" y="983"/>
                    <a:pt x="99" y="820"/>
                  </a:cubicBezTo>
                  <a:cubicBezTo>
                    <a:pt x="65" y="721"/>
                    <a:pt x="32" y="656"/>
                    <a:pt x="32" y="557"/>
                  </a:cubicBezTo>
                  <a:cubicBezTo>
                    <a:pt x="32" y="525"/>
                    <a:pt x="0" y="492"/>
                    <a:pt x="0" y="459"/>
                  </a:cubicBezTo>
                  <a:cubicBezTo>
                    <a:pt x="65" y="459"/>
                    <a:pt x="132" y="426"/>
                    <a:pt x="197" y="426"/>
                  </a:cubicBezTo>
                  <a:cubicBezTo>
                    <a:pt x="394" y="327"/>
                    <a:pt x="557" y="196"/>
                    <a:pt x="656" y="1"/>
                  </a:cubicBezTo>
                  <a:lnTo>
                    <a:pt x="688" y="1"/>
                  </a:lnTo>
                  <a:cubicBezTo>
                    <a:pt x="754" y="164"/>
                    <a:pt x="919" y="327"/>
                    <a:pt x="1017" y="426"/>
                  </a:cubicBezTo>
                  <a:cubicBezTo>
                    <a:pt x="1246" y="622"/>
                    <a:pt x="1508" y="820"/>
                    <a:pt x="1771" y="919"/>
                  </a:cubicBezTo>
                  <a:cubicBezTo>
                    <a:pt x="2393" y="1213"/>
                    <a:pt x="3114" y="1278"/>
                    <a:pt x="3802" y="1082"/>
                  </a:cubicBezTo>
                  <a:cubicBezTo>
                    <a:pt x="3835" y="1082"/>
                    <a:pt x="3901" y="1050"/>
                    <a:pt x="3933" y="1017"/>
                  </a:cubicBezTo>
                  <a:cubicBezTo>
                    <a:pt x="4064" y="1213"/>
                    <a:pt x="4228" y="1410"/>
                    <a:pt x="4393" y="1542"/>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2" name="Google Shape;1392;p24"/>
            <p:cNvSpPr/>
            <p:nvPr/>
          </p:nvSpPr>
          <p:spPr>
            <a:xfrm>
              <a:off x="4783369" y="2436548"/>
              <a:ext cx="1141587" cy="1351900"/>
            </a:xfrm>
            <a:custGeom>
              <a:avLst/>
              <a:gdLst/>
              <a:ahLst/>
              <a:cxnLst/>
              <a:rect l="l" t="t" r="r" b="b"/>
              <a:pathLst>
                <a:path w="24703" h="29254" extrusionOk="0">
                  <a:moveTo>
                    <a:pt x="21263" y="1932"/>
                  </a:moveTo>
                  <a:lnTo>
                    <a:pt x="21263" y="1932"/>
                  </a:lnTo>
                  <a:cubicBezTo>
                    <a:pt x="21459" y="2064"/>
                    <a:pt x="21657" y="2195"/>
                    <a:pt x="21821" y="2327"/>
                  </a:cubicBezTo>
                  <a:cubicBezTo>
                    <a:pt x="21788" y="2425"/>
                    <a:pt x="21755" y="2556"/>
                    <a:pt x="21690" y="2654"/>
                  </a:cubicBezTo>
                  <a:cubicBezTo>
                    <a:pt x="21590" y="2819"/>
                    <a:pt x="21459" y="2981"/>
                    <a:pt x="21328" y="3146"/>
                  </a:cubicBezTo>
                  <a:cubicBezTo>
                    <a:pt x="21066" y="3440"/>
                    <a:pt x="20738" y="3671"/>
                    <a:pt x="20346" y="3802"/>
                  </a:cubicBezTo>
                  <a:cubicBezTo>
                    <a:pt x="19986" y="3933"/>
                    <a:pt x="19526" y="3998"/>
                    <a:pt x="19135" y="3933"/>
                  </a:cubicBezTo>
                  <a:cubicBezTo>
                    <a:pt x="18937" y="3900"/>
                    <a:pt x="18708" y="3868"/>
                    <a:pt x="18511" y="3802"/>
                  </a:cubicBezTo>
                  <a:cubicBezTo>
                    <a:pt x="18413" y="3770"/>
                    <a:pt x="18315" y="3737"/>
                    <a:pt x="18217" y="3671"/>
                  </a:cubicBezTo>
                  <a:cubicBezTo>
                    <a:pt x="18117" y="3636"/>
                    <a:pt x="17986" y="3606"/>
                    <a:pt x="17888" y="3538"/>
                  </a:cubicBezTo>
                  <a:lnTo>
                    <a:pt x="17855" y="3538"/>
                  </a:lnTo>
                  <a:lnTo>
                    <a:pt x="17855" y="3538"/>
                  </a:lnTo>
                  <a:cubicBezTo>
                    <a:pt x="17790" y="3538"/>
                    <a:pt x="17757" y="3606"/>
                    <a:pt x="17790" y="3671"/>
                  </a:cubicBezTo>
                  <a:cubicBezTo>
                    <a:pt x="17888" y="3737"/>
                    <a:pt x="17954" y="3834"/>
                    <a:pt x="18052" y="3899"/>
                  </a:cubicBezTo>
                  <a:cubicBezTo>
                    <a:pt x="18151" y="3998"/>
                    <a:pt x="18249" y="4030"/>
                    <a:pt x="18380" y="4096"/>
                  </a:cubicBezTo>
                  <a:cubicBezTo>
                    <a:pt x="18577" y="4194"/>
                    <a:pt x="18839" y="4291"/>
                    <a:pt x="19067" y="4324"/>
                  </a:cubicBezTo>
                  <a:cubicBezTo>
                    <a:pt x="19559" y="4422"/>
                    <a:pt x="20051" y="4389"/>
                    <a:pt x="20509" y="4193"/>
                  </a:cubicBezTo>
                  <a:cubicBezTo>
                    <a:pt x="20933" y="4029"/>
                    <a:pt x="21327" y="3799"/>
                    <a:pt x="21622" y="3439"/>
                  </a:cubicBezTo>
                  <a:cubicBezTo>
                    <a:pt x="21852" y="3209"/>
                    <a:pt x="22049" y="2916"/>
                    <a:pt x="22180" y="2587"/>
                  </a:cubicBezTo>
                  <a:cubicBezTo>
                    <a:pt x="22639" y="2916"/>
                    <a:pt x="23065" y="3308"/>
                    <a:pt x="23457" y="3733"/>
                  </a:cubicBezTo>
                  <a:cubicBezTo>
                    <a:pt x="23654" y="3931"/>
                    <a:pt x="23818" y="4127"/>
                    <a:pt x="23982" y="4323"/>
                  </a:cubicBezTo>
                  <a:cubicBezTo>
                    <a:pt x="23982" y="4355"/>
                    <a:pt x="24014" y="4388"/>
                    <a:pt x="24047" y="4421"/>
                  </a:cubicBezTo>
                  <a:cubicBezTo>
                    <a:pt x="24080" y="4552"/>
                    <a:pt x="24145" y="4650"/>
                    <a:pt x="24178" y="4781"/>
                  </a:cubicBezTo>
                  <a:cubicBezTo>
                    <a:pt x="24276" y="5011"/>
                    <a:pt x="24376" y="5273"/>
                    <a:pt x="24441" y="5567"/>
                  </a:cubicBezTo>
                  <a:cubicBezTo>
                    <a:pt x="24507" y="5830"/>
                    <a:pt x="24572" y="6092"/>
                    <a:pt x="24605" y="6354"/>
                  </a:cubicBezTo>
                  <a:cubicBezTo>
                    <a:pt x="24638" y="6584"/>
                    <a:pt x="24638" y="6812"/>
                    <a:pt x="24703" y="7041"/>
                  </a:cubicBezTo>
                  <a:cubicBezTo>
                    <a:pt x="24670" y="7074"/>
                    <a:pt x="24605" y="7107"/>
                    <a:pt x="24572" y="7140"/>
                  </a:cubicBezTo>
                  <a:cubicBezTo>
                    <a:pt x="24376" y="7238"/>
                    <a:pt x="24147" y="7337"/>
                    <a:pt x="23917" y="7404"/>
                  </a:cubicBezTo>
                  <a:cubicBezTo>
                    <a:pt x="23688" y="7469"/>
                    <a:pt x="23425" y="7502"/>
                    <a:pt x="23196" y="7535"/>
                  </a:cubicBezTo>
                  <a:cubicBezTo>
                    <a:pt x="23098" y="7568"/>
                    <a:pt x="23032" y="7568"/>
                    <a:pt x="22934" y="7568"/>
                  </a:cubicBezTo>
                  <a:cubicBezTo>
                    <a:pt x="22967" y="7272"/>
                    <a:pt x="22999" y="7010"/>
                    <a:pt x="23032" y="6715"/>
                  </a:cubicBezTo>
                  <a:cubicBezTo>
                    <a:pt x="23065" y="6617"/>
                    <a:pt x="22901" y="6550"/>
                    <a:pt x="22868" y="6682"/>
                  </a:cubicBezTo>
                  <a:cubicBezTo>
                    <a:pt x="22737" y="6976"/>
                    <a:pt x="22639" y="7305"/>
                    <a:pt x="22540" y="7632"/>
                  </a:cubicBezTo>
                  <a:cubicBezTo>
                    <a:pt x="22507" y="7763"/>
                    <a:pt x="22442" y="7894"/>
                    <a:pt x="22409" y="8058"/>
                  </a:cubicBezTo>
                  <a:lnTo>
                    <a:pt x="22409" y="8090"/>
                  </a:lnTo>
                  <a:lnTo>
                    <a:pt x="22409" y="8090"/>
                  </a:lnTo>
                  <a:cubicBezTo>
                    <a:pt x="22212" y="8779"/>
                    <a:pt x="22081" y="9467"/>
                    <a:pt x="21950" y="10153"/>
                  </a:cubicBezTo>
                  <a:cubicBezTo>
                    <a:pt x="21720" y="10120"/>
                    <a:pt x="21491" y="10056"/>
                    <a:pt x="21262" y="10023"/>
                  </a:cubicBezTo>
                  <a:cubicBezTo>
                    <a:pt x="21098" y="10023"/>
                    <a:pt x="20900" y="9991"/>
                    <a:pt x="20737" y="10023"/>
                  </a:cubicBezTo>
                  <a:lnTo>
                    <a:pt x="20704" y="9991"/>
                  </a:lnTo>
                  <a:cubicBezTo>
                    <a:pt x="20311" y="9630"/>
                    <a:pt x="19820" y="9434"/>
                    <a:pt x="19329" y="9368"/>
                  </a:cubicBezTo>
                  <a:cubicBezTo>
                    <a:pt x="18346" y="9204"/>
                    <a:pt x="17231" y="9434"/>
                    <a:pt x="16643" y="10286"/>
                  </a:cubicBezTo>
                  <a:cubicBezTo>
                    <a:pt x="16380" y="10647"/>
                    <a:pt x="16281" y="11073"/>
                    <a:pt x="16249" y="11498"/>
                  </a:cubicBezTo>
                  <a:cubicBezTo>
                    <a:pt x="16216" y="12152"/>
                    <a:pt x="16412" y="12840"/>
                    <a:pt x="16610" y="13431"/>
                  </a:cubicBezTo>
                  <a:cubicBezTo>
                    <a:pt x="16643" y="13464"/>
                    <a:pt x="16643" y="13464"/>
                    <a:pt x="16643" y="13496"/>
                  </a:cubicBezTo>
                  <a:cubicBezTo>
                    <a:pt x="16741" y="13759"/>
                    <a:pt x="16839" y="14020"/>
                    <a:pt x="17003" y="14249"/>
                  </a:cubicBezTo>
                  <a:lnTo>
                    <a:pt x="17003" y="14315"/>
                  </a:lnTo>
                  <a:lnTo>
                    <a:pt x="17035" y="14282"/>
                  </a:lnTo>
                  <a:cubicBezTo>
                    <a:pt x="17134" y="14446"/>
                    <a:pt x="17232" y="14611"/>
                    <a:pt x="17397" y="14742"/>
                  </a:cubicBezTo>
                  <a:cubicBezTo>
                    <a:pt x="17757" y="15069"/>
                    <a:pt x="18181" y="15264"/>
                    <a:pt x="18674" y="15331"/>
                  </a:cubicBezTo>
                  <a:cubicBezTo>
                    <a:pt x="19199" y="15430"/>
                    <a:pt x="19754" y="15398"/>
                    <a:pt x="20246" y="15167"/>
                  </a:cubicBezTo>
                  <a:cubicBezTo>
                    <a:pt x="20312" y="15135"/>
                    <a:pt x="20410" y="15102"/>
                    <a:pt x="20476" y="15069"/>
                  </a:cubicBezTo>
                  <a:cubicBezTo>
                    <a:pt x="20738" y="15167"/>
                    <a:pt x="20998" y="15200"/>
                    <a:pt x="21261" y="15232"/>
                  </a:cubicBezTo>
                  <a:cubicBezTo>
                    <a:pt x="21031" y="17950"/>
                    <a:pt x="21098" y="20670"/>
                    <a:pt x="21425" y="23356"/>
                  </a:cubicBezTo>
                  <a:cubicBezTo>
                    <a:pt x="21491" y="24175"/>
                    <a:pt x="21589" y="24962"/>
                    <a:pt x="21720" y="25749"/>
                  </a:cubicBezTo>
                  <a:cubicBezTo>
                    <a:pt x="21818" y="26141"/>
                    <a:pt x="21885" y="26535"/>
                    <a:pt x="21950" y="26928"/>
                  </a:cubicBezTo>
                  <a:cubicBezTo>
                    <a:pt x="22016" y="27223"/>
                    <a:pt x="22081" y="27484"/>
                    <a:pt x="22147" y="27779"/>
                  </a:cubicBezTo>
                  <a:cubicBezTo>
                    <a:pt x="22114" y="27812"/>
                    <a:pt x="22081" y="27877"/>
                    <a:pt x="22049" y="27910"/>
                  </a:cubicBezTo>
                  <a:cubicBezTo>
                    <a:pt x="21917" y="27975"/>
                    <a:pt x="21753" y="28042"/>
                    <a:pt x="21622" y="28140"/>
                  </a:cubicBezTo>
                  <a:lnTo>
                    <a:pt x="21131" y="28435"/>
                  </a:lnTo>
                  <a:cubicBezTo>
                    <a:pt x="20802" y="28598"/>
                    <a:pt x="20443" y="28729"/>
                    <a:pt x="20115" y="28828"/>
                  </a:cubicBezTo>
                  <a:cubicBezTo>
                    <a:pt x="19363" y="29025"/>
                    <a:pt x="18641" y="29122"/>
                    <a:pt x="17888" y="29156"/>
                  </a:cubicBezTo>
                  <a:cubicBezTo>
                    <a:pt x="16119" y="29254"/>
                    <a:pt x="14317" y="29223"/>
                    <a:pt x="12580" y="29025"/>
                  </a:cubicBezTo>
                  <a:cubicBezTo>
                    <a:pt x="12122" y="28993"/>
                    <a:pt x="11695" y="28927"/>
                    <a:pt x="11271" y="28862"/>
                  </a:cubicBezTo>
                  <a:cubicBezTo>
                    <a:pt x="11107" y="28828"/>
                    <a:pt x="10975" y="28795"/>
                    <a:pt x="10811" y="28762"/>
                  </a:cubicBezTo>
                  <a:cubicBezTo>
                    <a:pt x="9468" y="28533"/>
                    <a:pt x="8158" y="28174"/>
                    <a:pt x="6913" y="27649"/>
                  </a:cubicBezTo>
                  <a:cubicBezTo>
                    <a:pt x="6684" y="27584"/>
                    <a:pt x="6454" y="27485"/>
                    <a:pt x="6225" y="27354"/>
                  </a:cubicBezTo>
                  <a:cubicBezTo>
                    <a:pt x="5243" y="26929"/>
                    <a:pt x="4292" y="26372"/>
                    <a:pt x="3408" y="25716"/>
                  </a:cubicBezTo>
                  <a:cubicBezTo>
                    <a:pt x="2720" y="25191"/>
                    <a:pt x="2098" y="24634"/>
                    <a:pt x="1508" y="24012"/>
                  </a:cubicBezTo>
                  <a:cubicBezTo>
                    <a:pt x="950" y="23423"/>
                    <a:pt x="524" y="22768"/>
                    <a:pt x="33" y="22146"/>
                  </a:cubicBezTo>
                  <a:cubicBezTo>
                    <a:pt x="0" y="21851"/>
                    <a:pt x="99" y="21588"/>
                    <a:pt x="295" y="21359"/>
                  </a:cubicBezTo>
                  <a:cubicBezTo>
                    <a:pt x="591" y="21066"/>
                    <a:pt x="885" y="20804"/>
                    <a:pt x="1179" y="20539"/>
                  </a:cubicBezTo>
                  <a:cubicBezTo>
                    <a:pt x="1835" y="20017"/>
                    <a:pt x="2457" y="19393"/>
                    <a:pt x="3048" y="18770"/>
                  </a:cubicBezTo>
                  <a:lnTo>
                    <a:pt x="3277" y="18541"/>
                  </a:lnTo>
                  <a:cubicBezTo>
                    <a:pt x="3408" y="18378"/>
                    <a:pt x="3539" y="18212"/>
                    <a:pt x="3703" y="18049"/>
                  </a:cubicBezTo>
                  <a:cubicBezTo>
                    <a:pt x="4424" y="17230"/>
                    <a:pt x="5079" y="16345"/>
                    <a:pt x="5669" y="15428"/>
                  </a:cubicBezTo>
                  <a:cubicBezTo>
                    <a:pt x="5833" y="15232"/>
                    <a:pt x="5997" y="15004"/>
                    <a:pt x="6127" y="14774"/>
                  </a:cubicBezTo>
                  <a:lnTo>
                    <a:pt x="6159" y="14742"/>
                  </a:lnTo>
                  <a:cubicBezTo>
                    <a:pt x="6421" y="14348"/>
                    <a:pt x="6651" y="13922"/>
                    <a:pt x="6881" y="13529"/>
                  </a:cubicBezTo>
                  <a:cubicBezTo>
                    <a:pt x="7077" y="13202"/>
                    <a:pt x="7240" y="12874"/>
                    <a:pt x="7404" y="12547"/>
                  </a:cubicBezTo>
                  <a:cubicBezTo>
                    <a:pt x="7436" y="12547"/>
                    <a:pt x="7436" y="12514"/>
                    <a:pt x="7469" y="12481"/>
                  </a:cubicBezTo>
                  <a:cubicBezTo>
                    <a:pt x="7568" y="12318"/>
                    <a:pt x="7699" y="12154"/>
                    <a:pt x="7798" y="11990"/>
                  </a:cubicBezTo>
                  <a:cubicBezTo>
                    <a:pt x="7863" y="11858"/>
                    <a:pt x="7929" y="11760"/>
                    <a:pt x="7994" y="11629"/>
                  </a:cubicBezTo>
                  <a:cubicBezTo>
                    <a:pt x="8125" y="11400"/>
                    <a:pt x="8256" y="11139"/>
                    <a:pt x="8354" y="10875"/>
                  </a:cubicBezTo>
                  <a:cubicBezTo>
                    <a:pt x="8552" y="10516"/>
                    <a:pt x="8715" y="10155"/>
                    <a:pt x="8847" y="9763"/>
                  </a:cubicBezTo>
                  <a:cubicBezTo>
                    <a:pt x="8912" y="9565"/>
                    <a:pt x="8978" y="9401"/>
                    <a:pt x="9043" y="9206"/>
                  </a:cubicBezTo>
                  <a:cubicBezTo>
                    <a:pt x="9076" y="9108"/>
                    <a:pt x="9141" y="9008"/>
                    <a:pt x="9141" y="8910"/>
                  </a:cubicBezTo>
                  <a:cubicBezTo>
                    <a:pt x="9175" y="8845"/>
                    <a:pt x="9175" y="8812"/>
                    <a:pt x="9175" y="8746"/>
                  </a:cubicBezTo>
                  <a:cubicBezTo>
                    <a:pt x="9470" y="8550"/>
                    <a:pt x="9732" y="8352"/>
                    <a:pt x="10026" y="8123"/>
                  </a:cubicBezTo>
                  <a:cubicBezTo>
                    <a:pt x="10191" y="7992"/>
                    <a:pt x="10386" y="7830"/>
                    <a:pt x="10551" y="7666"/>
                  </a:cubicBezTo>
                  <a:cubicBezTo>
                    <a:pt x="10715" y="7535"/>
                    <a:pt x="10845" y="7404"/>
                    <a:pt x="10977" y="7272"/>
                  </a:cubicBezTo>
                  <a:lnTo>
                    <a:pt x="11010" y="7272"/>
                  </a:lnTo>
                  <a:cubicBezTo>
                    <a:pt x="11272" y="7041"/>
                    <a:pt x="11534" y="6781"/>
                    <a:pt x="11696" y="6485"/>
                  </a:cubicBezTo>
                  <a:lnTo>
                    <a:pt x="11696" y="6485"/>
                  </a:lnTo>
                  <a:cubicBezTo>
                    <a:pt x="11794" y="6452"/>
                    <a:pt x="11860" y="6387"/>
                    <a:pt x="11894" y="6321"/>
                  </a:cubicBezTo>
                  <a:cubicBezTo>
                    <a:pt x="11959" y="6288"/>
                    <a:pt x="11992" y="6256"/>
                    <a:pt x="12057" y="6190"/>
                  </a:cubicBezTo>
                  <a:cubicBezTo>
                    <a:pt x="12057" y="6157"/>
                    <a:pt x="12090" y="6125"/>
                    <a:pt x="12090" y="6092"/>
                  </a:cubicBezTo>
                  <a:cubicBezTo>
                    <a:pt x="12090" y="6092"/>
                    <a:pt x="12090" y="6059"/>
                    <a:pt x="12123" y="6025"/>
                  </a:cubicBezTo>
                  <a:cubicBezTo>
                    <a:pt x="12221" y="6092"/>
                    <a:pt x="12287" y="6125"/>
                    <a:pt x="12384" y="6157"/>
                  </a:cubicBezTo>
                  <a:cubicBezTo>
                    <a:pt x="12515" y="6190"/>
                    <a:pt x="12580" y="6059"/>
                    <a:pt x="12547" y="5961"/>
                  </a:cubicBezTo>
                  <a:cubicBezTo>
                    <a:pt x="12384" y="5698"/>
                    <a:pt x="12089" y="5534"/>
                    <a:pt x="11827" y="5370"/>
                  </a:cubicBezTo>
                  <a:cubicBezTo>
                    <a:pt x="11794" y="5338"/>
                    <a:pt x="11762" y="5338"/>
                    <a:pt x="11696" y="5305"/>
                  </a:cubicBezTo>
                  <a:cubicBezTo>
                    <a:pt x="11532" y="5108"/>
                    <a:pt x="11205" y="4977"/>
                    <a:pt x="11010" y="4813"/>
                  </a:cubicBezTo>
                  <a:cubicBezTo>
                    <a:pt x="10715" y="4649"/>
                    <a:pt x="10452" y="4454"/>
                    <a:pt x="10191" y="4224"/>
                  </a:cubicBezTo>
                  <a:cubicBezTo>
                    <a:pt x="9928" y="4028"/>
                    <a:pt x="9699" y="3799"/>
                    <a:pt x="9471" y="3536"/>
                  </a:cubicBezTo>
                  <a:cubicBezTo>
                    <a:pt x="9373" y="3405"/>
                    <a:pt x="9242" y="3274"/>
                    <a:pt x="9143" y="3177"/>
                  </a:cubicBezTo>
                  <a:lnTo>
                    <a:pt x="9111" y="3144"/>
                  </a:lnTo>
                  <a:cubicBezTo>
                    <a:pt x="9373" y="2881"/>
                    <a:pt x="9635" y="2586"/>
                    <a:pt x="9898" y="2324"/>
                  </a:cubicBezTo>
                  <a:cubicBezTo>
                    <a:pt x="10225" y="2028"/>
                    <a:pt x="10585" y="1701"/>
                    <a:pt x="10945" y="1440"/>
                  </a:cubicBezTo>
                  <a:cubicBezTo>
                    <a:pt x="11667" y="915"/>
                    <a:pt x="12484" y="522"/>
                    <a:pt x="13337" y="293"/>
                  </a:cubicBezTo>
                  <a:cubicBezTo>
                    <a:pt x="13108" y="817"/>
                    <a:pt x="13402" y="1538"/>
                    <a:pt x="13731" y="1963"/>
                  </a:cubicBezTo>
                  <a:cubicBezTo>
                    <a:pt x="13960" y="2293"/>
                    <a:pt x="14289" y="2553"/>
                    <a:pt x="14648" y="2750"/>
                  </a:cubicBezTo>
                  <a:cubicBezTo>
                    <a:pt x="14811" y="2848"/>
                    <a:pt x="15008" y="2946"/>
                    <a:pt x="15205" y="3013"/>
                  </a:cubicBezTo>
                  <a:cubicBezTo>
                    <a:pt x="15369" y="3078"/>
                    <a:pt x="15598" y="3144"/>
                    <a:pt x="15795" y="3078"/>
                  </a:cubicBezTo>
                  <a:cubicBezTo>
                    <a:pt x="15893" y="3013"/>
                    <a:pt x="15926" y="2881"/>
                    <a:pt x="15828" y="2815"/>
                  </a:cubicBezTo>
                  <a:cubicBezTo>
                    <a:pt x="15697" y="2717"/>
                    <a:pt x="15533" y="2717"/>
                    <a:pt x="15369" y="2684"/>
                  </a:cubicBezTo>
                  <a:cubicBezTo>
                    <a:pt x="15173" y="2652"/>
                    <a:pt x="15041" y="2586"/>
                    <a:pt x="14877" y="2489"/>
                  </a:cubicBezTo>
                  <a:cubicBezTo>
                    <a:pt x="14582" y="2325"/>
                    <a:pt x="14321" y="2127"/>
                    <a:pt x="14091" y="1866"/>
                  </a:cubicBezTo>
                  <a:cubicBezTo>
                    <a:pt x="13895" y="1604"/>
                    <a:pt x="13731" y="1275"/>
                    <a:pt x="13633" y="948"/>
                  </a:cubicBezTo>
                  <a:cubicBezTo>
                    <a:pt x="13600" y="719"/>
                    <a:pt x="13534" y="425"/>
                    <a:pt x="13633" y="195"/>
                  </a:cubicBezTo>
                  <a:cubicBezTo>
                    <a:pt x="13862" y="162"/>
                    <a:pt x="14091" y="97"/>
                    <a:pt x="14321" y="65"/>
                  </a:cubicBezTo>
                  <a:cubicBezTo>
                    <a:pt x="14485" y="65"/>
                    <a:pt x="14616" y="32"/>
                    <a:pt x="14780" y="0"/>
                  </a:cubicBezTo>
                  <a:cubicBezTo>
                    <a:pt x="14976" y="32"/>
                    <a:pt x="15174" y="65"/>
                    <a:pt x="15336" y="65"/>
                  </a:cubicBezTo>
                  <a:lnTo>
                    <a:pt x="15336" y="195"/>
                  </a:lnTo>
                  <a:cubicBezTo>
                    <a:pt x="15369" y="293"/>
                    <a:pt x="15369" y="360"/>
                    <a:pt x="15369" y="458"/>
                  </a:cubicBezTo>
                  <a:cubicBezTo>
                    <a:pt x="15402" y="654"/>
                    <a:pt x="15467" y="818"/>
                    <a:pt x="15533" y="1013"/>
                  </a:cubicBezTo>
                  <a:cubicBezTo>
                    <a:pt x="15664" y="1375"/>
                    <a:pt x="15828" y="1702"/>
                    <a:pt x="16056" y="2028"/>
                  </a:cubicBezTo>
                  <a:cubicBezTo>
                    <a:pt x="16253" y="2357"/>
                    <a:pt x="16515" y="2619"/>
                    <a:pt x="16777" y="2881"/>
                  </a:cubicBezTo>
                  <a:cubicBezTo>
                    <a:pt x="16942" y="3013"/>
                    <a:pt x="17073" y="3144"/>
                    <a:pt x="17237" y="3242"/>
                  </a:cubicBezTo>
                  <a:cubicBezTo>
                    <a:pt x="17302" y="3275"/>
                    <a:pt x="17335" y="3308"/>
                    <a:pt x="17400" y="3339"/>
                  </a:cubicBezTo>
                  <a:lnTo>
                    <a:pt x="17400" y="3339"/>
                  </a:lnTo>
                  <a:cubicBezTo>
                    <a:pt x="17433" y="3373"/>
                    <a:pt x="17499" y="3405"/>
                    <a:pt x="17531" y="3405"/>
                  </a:cubicBezTo>
                  <a:lnTo>
                    <a:pt x="17531" y="3405"/>
                  </a:lnTo>
                  <a:cubicBezTo>
                    <a:pt x="17597" y="3437"/>
                    <a:pt x="17695" y="3470"/>
                    <a:pt x="17792" y="3470"/>
                  </a:cubicBezTo>
                  <a:lnTo>
                    <a:pt x="17792" y="3437"/>
                  </a:lnTo>
                  <a:lnTo>
                    <a:pt x="17859" y="3437"/>
                  </a:lnTo>
                  <a:lnTo>
                    <a:pt x="17859" y="3437"/>
                  </a:lnTo>
                  <a:cubicBezTo>
                    <a:pt x="17990" y="3437"/>
                    <a:pt x="18121" y="3437"/>
                    <a:pt x="18219" y="3405"/>
                  </a:cubicBezTo>
                  <a:cubicBezTo>
                    <a:pt x="18514" y="3372"/>
                    <a:pt x="18777" y="3274"/>
                    <a:pt x="19037" y="3144"/>
                  </a:cubicBezTo>
                  <a:cubicBezTo>
                    <a:pt x="19561" y="2914"/>
                    <a:pt x="20020" y="2553"/>
                    <a:pt x="20381" y="2127"/>
                  </a:cubicBezTo>
                  <a:cubicBezTo>
                    <a:pt x="20479" y="1997"/>
                    <a:pt x="20546" y="1897"/>
                    <a:pt x="20609" y="1768"/>
                  </a:cubicBezTo>
                  <a:cubicBezTo>
                    <a:pt x="20643" y="1735"/>
                    <a:pt x="20708" y="1669"/>
                    <a:pt x="20741" y="1604"/>
                  </a:cubicBezTo>
                  <a:cubicBezTo>
                    <a:pt x="20903" y="1703"/>
                    <a:pt x="21099" y="1834"/>
                    <a:pt x="21263" y="193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24"/>
            <p:cNvSpPr/>
            <p:nvPr/>
          </p:nvSpPr>
          <p:spPr>
            <a:xfrm>
              <a:off x="4783369" y="2436548"/>
              <a:ext cx="959926" cy="1327778"/>
            </a:xfrm>
            <a:custGeom>
              <a:avLst/>
              <a:gdLst/>
              <a:ahLst/>
              <a:cxnLst/>
              <a:rect l="l" t="t" r="r" b="b"/>
              <a:pathLst>
                <a:path w="20772" h="28732" extrusionOk="0">
                  <a:moveTo>
                    <a:pt x="10518" y="28732"/>
                  </a:moveTo>
                  <a:cubicBezTo>
                    <a:pt x="9306" y="28469"/>
                    <a:pt x="8094" y="28141"/>
                    <a:pt x="6914" y="27649"/>
                  </a:cubicBezTo>
                  <a:cubicBezTo>
                    <a:pt x="6684" y="27584"/>
                    <a:pt x="6454" y="27485"/>
                    <a:pt x="6225" y="27354"/>
                  </a:cubicBezTo>
                  <a:cubicBezTo>
                    <a:pt x="5243" y="26929"/>
                    <a:pt x="4292" y="26372"/>
                    <a:pt x="3408" y="25716"/>
                  </a:cubicBezTo>
                  <a:cubicBezTo>
                    <a:pt x="2720" y="25191"/>
                    <a:pt x="2098" y="24634"/>
                    <a:pt x="1508" y="24012"/>
                  </a:cubicBezTo>
                  <a:cubicBezTo>
                    <a:pt x="950" y="23423"/>
                    <a:pt x="524" y="22768"/>
                    <a:pt x="33" y="22146"/>
                  </a:cubicBezTo>
                  <a:cubicBezTo>
                    <a:pt x="0" y="21851"/>
                    <a:pt x="99" y="21588"/>
                    <a:pt x="295" y="21359"/>
                  </a:cubicBezTo>
                  <a:cubicBezTo>
                    <a:pt x="591" y="21066"/>
                    <a:pt x="886" y="20804"/>
                    <a:pt x="1179" y="20539"/>
                  </a:cubicBezTo>
                  <a:cubicBezTo>
                    <a:pt x="1835" y="20017"/>
                    <a:pt x="2457" y="19393"/>
                    <a:pt x="3048" y="18770"/>
                  </a:cubicBezTo>
                  <a:lnTo>
                    <a:pt x="3277" y="18541"/>
                  </a:lnTo>
                  <a:cubicBezTo>
                    <a:pt x="3408" y="18378"/>
                    <a:pt x="3539" y="18212"/>
                    <a:pt x="3703" y="18049"/>
                  </a:cubicBezTo>
                  <a:cubicBezTo>
                    <a:pt x="4424" y="17230"/>
                    <a:pt x="5079" y="16345"/>
                    <a:pt x="5669" y="15428"/>
                  </a:cubicBezTo>
                  <a:cubicBezTo>
                    <a:pt x="5833" y="15232"/>
                    <a:pt x="5997" y="15004"/>
                    <a:pt x="6127" y="14774"/>
                  </a:cubicBezTo>
                  <a:lnTo>
                    <a:pt x="6159" y="14742"/>
                  </a:lnTo>
                  <a:cubicBezTo>
                    <a:pt x="6421" y="14348"/>
                    <a:pt x="6652" y="13922"/>
                    <a:pt x="6881" y="13529"/>
                  </a:cubicBezTo>
                  <a:cubicBezTo>
                    <a:pt x="7077" y="13202"/>
                    <a:pt x="7240" y="12874"/>
                    <a:pt x="7404" y="12547"/>
                  </a:cubicBezTo>
                  <a:cubicBezTo>
                    <a:pt x="7436" y="12547"/>
                    <a:pt x="7436" y="12514"/>
                    <a:pt x="7469" y="12481"/>
                  </a:cubicBezTo>
                  <a:cubicBezTo>
                    <a:pt x="7568" y="12318"/>
                    <a:pt x="7699" y="12154"/>
                    <a:pt x="7798" y="11990"/>
                  </a:cubicBezTo>
                  <a:cubicBezTo>
                    <a:pt x="7863" y="11858"/>
                    <a:pt x="7929" y="11760"/>
                    <a:pt x="7994" y="11629"/>
                  </a:cubicBezTo>
                  <a:cubicBezTo>
                    <a:pt x="8125" y="11400"/>
                    <a:pt x="8256" y="11139"/>
                    <a:pt x="8354" y="10875"/>
                  </a:cubicBezTo>
                  <a:cubicBezTo>
                    <a:pt x="8552" y="10516"/>
                    <a:pt x="8716" y="10155"/>
                    <a:pt x="8847" y="9763"/>
                  </a:cubicBezTo>
                  <a:cubicBezTo>
                    <a:pt x="8912" y="9565"/>
                    <a:pt x="8978" y="9401"/>
                    <a:pt x="9043" y="9206"/>
                  </a:cubicBezTo>
                  <a:cubicBezTo>
                    <a:pt x="9076" y="9108"/>
                    <a:pt x="9141" y="9008"/>
                    <a:pt x="9141" y="8910"/>
                  </a:cubicBezTo>
                  <a:cubicBezTo>
                    <a:pt x="9175" y="8845"/>
                    <a:pt x="9175" y="8812"/>
                    <a:pt x="9175" y="8746"/>
                  </a:cubicBezTo>
                  <a:cubicBezTo>
                    <a:pt x="9470" y="8550"/>
                    <a:pt x="9732" y="8352"/>
                    <a:pt x="10026" y="8123"/>
                  </a:cubicBezTo>
                  <a:cubicBezTo>
                    <a:pt x="10191" y="7992"/>
                    <a:pt x="10387" y="7830"/>
                    <a:pt x="10551" y="7666"/>
                  </a:cubicBezTo>
                  <a:cubicBezTo>
                    <a:pt x="10715" y="7535"/>
                    <a:pt x="10845" y="7404"/>
                    <a:pt x="10977" y="7272"/>
                  </a:cubicBezTo>
                  <a:lnTo>
                    <a:pt x="11010" y="7272"/>
                  </a:lnTo>
                  <a:cubicBezTo>
                    <a:pt x="11272" y="7041"/>
                    <a:pt x="11534" y="6781"/>
                    <a:pt x="11696" y="6485"/>
                  </a:cubicBezTo>
                  <a:lnTo>
                    <a:pt x="11696" y="6485"/>
                  </a:lnTo>
                  <a:cubicBezTo>
                    <a:pt x="11794" y="6452"/>
                    <a:pt x="11860" y="6387"/>
                    <a:pt x="11894" y="6321"/>
                  </a:cubicBezTo>
                  <a:cubicBezTo>
                    <a:pt x="11959" y="6288"/>
                    <a:pt x="11992" y="6256"/>
                    <a:pt x="12057" y="6190"/>
                  </a:cubicBezTo>
                  <a:cubicBezTo>
                    <a:pt x="12057" y="6157"/>
                    <a:pt x="12090" y="6125"/>
                    <a:pt x="12090" y="6092"/>
                  </a:cubicBezTo>
                  <a:cubicBezTo>
                    <a:pt x="12090" y="6092"/>
                    <a:pt x="12090" y="6059"/>
                    <a:pt x="12123" y="6025"/>
                  </a:cubicBezTo>
                  <a:cubicBezTo>
                    <a:pt x="12221" y="6092"/>
                    <a:pt x="12287" y="6125"/>
                    <a:pt x="12384" y="6157"/>
                  </a:cubicBezTo>
                  <a:cubicBezTo>
                    <a:pt x="12515" y="6190"/>
                    <a:pt x="12580" y="6059"/>
                    <a:pt x="12547" y="5961"/>
                  </a:cubicBezTo>
                  <a:cubicBezTo>
                    <a:pt x="12384" y="5698"/>
                    <a:pt x="12089" y="5534"/>
                    <a:pt x="11827" y="5370"/>
                  </a:cubicBezTo>
                  <a:cubicBezTo>
                    <a:pt x="11794" y="5338"/>
                    <a:pt x="11762" y="5338"/>
                    <a:pt x="11696" y="5305"/>
                  </a:cubicBezTo>
                  <a:cubicBezTo>
                    <a:pt x="11532" y="5108"/>
                    <a:pt x="11205" y="4977"/>
                    <a:pt x="11010" y="4813"/>
                  </a:cubicBezTo>
                  <a:cubicBezTo>
                    <a:pt x="10715" y="4649"/>
                    <a:pt x="10452" y="4454"/>
                    <a:pt x="10191" y="4224"/>
                  </a:cubicBezTo>
                  <a:cubicBezTo>
                    <a:pt x="9928" y="4028"/>
                    <a:pt x="9699" y="3799"/>
                    <a:pt x="9471" y="3536"/>
                  </a:cubicBezTo>
                  <a:cubicBezTo>
                    <a:pt x="9373" y="3405"/>
                    <a:pt x="9242" y="3274"/>
                    <a:pt x="9143" y="3177"/>
                  </a:cubicBezTo>
                  <a:lnTo>
                    <a:pt x="9111" y="3144"/>
                  </a:lnTo>
                  <a:cubicBezTo>
                    <a:pt x="9373" y="2881"/>
                    <a:pt x="9635" y="2586"/>
                    <a:pt x="9898" y="2324"/>
                  </a:cubicBezTo>
                  <a:cubicBezTo>
                    <a:pt x="10225" y="2028"/>
                    <a:pt x="10585" y="1701"/>
                    <a:pt x="10945" y="1440"/>
                  </a:cubicBezTo>
                  <a:cubicBezTo>
                    <a:pt x="11667" y="915"/>
                    <a:pt x="12484" y="522"/>
                    <a:pt x="13337" y="293"/>
                  </a:cubicBezTo>
                  <a:cubicBezTo>
                    <a:pt x="13108" y="817"/>
                    <a:pt x="13402" y="1538"/>
                    <a:pt x="13731" y="1963"/>
                  </a:cubicBezTo>
                  <a:cubicBezTo>
                    <a:pt x="13960" y="2293"/>
                    <a:pt x="14289" y="2553"/>
                    <a:pt x="14648" y="2750"/>
                  </a:cubicBezTo>
                  <a:cubicBezTo>
                    <a:pt x="14811" y="2848"/>
                    <a:pt x="15008" y="2946"/>
                    <a:pt x="15205" y="3013"/>
                  </a:cubicBezTo>
                  <a:cubicBezTo>
                    <a:pt x="15369" y="3078"/>
                    <a:pt x="15598" y="3144"/>
                    <a:pt x="15795" y="3078"/>
                  </a:cubicBezTo>
                  <a:cubicBezTo>
                    <a:pt x="15893" y="3013"/>
                    <a:pt x="15926" y="2881"/>
                    <a:pt x="15828" y="2815"/>
                  </a:cubicBezTo>
                  <a:cubicBezTo>
                    <a:pt x="15697" y="2717"/>
                    <a:pt x="15533" y="2717"/>
                    <a:pt x="15369" y="2684"/>
                  </a:cubicBezTo>
                  <a:cubicBezTo>
                    <a:pt x="15173" y="2652"/>
                    <a:pt x="15041" y="2586"/>
                    <a:pt x="14877" y="2489"/>
                  </a:cubicBezTo>
                  <a:cubicBezTo>
                    <a:pt x="14582" y="2325"/>
                    <a:pt x="14321" y="2127"/>
                    <a:pt x="14091" y="1866"/>
                  </a:cubicBezTo>
                  <a:cubicBezTo>
                    <a:pt x="13895" y="1604"/>
                    <a:pt x="13731" y="1275"/>
                    <a:pt x="13633" y="948"/>
                  </a:cubicBezTo>
                  <a:cubicBezTo>
                    <a:pt x="13600" y="719"/>
                    <a:pt x="13534" y="425"/>
                    <a:pt x="13633" y="195"/>
                  </a:cubicBezTo>
                  <a:cubicBezTo>
                    <a:pt x="13862" y="162"/>
                    <a:pt x="14091" y="97"/>
                    <a:pt x="14321" y="65"/>
                  </a:cubicBezTo>
                  <a:cubicBezTo>
                    <a:pt x="14485" y="65"/>
                    <a:pt x="14616" y="32"/>
                    <a:pt x="14780" y="0"/>
                  </a:cubicBezTo>
                  <a:cubicBezTo>
                    <a:pt x="14976" y="32"/>
                    <a:pt x="15174" y="65"/>
                    <a:pt x="15336" y="65"/>
                  </a:cubicBezTo>
                  <a:lnTo>
                    <a:pt x="15336" y="195"/>
                  </a:lnTo>
                  <a:cubicBezTo>
                    <a:pt x="15369" y="293"/>
                    <a:pt x="15369" y="360"/>
                    <a:pt x="15369" y="458"/>
                  </a:cubicBezTo>
                  <a:cubicBezTo>
                    <a:pt x="15402" y="654"/>
                    <a:pt x="15467" y="818"/>
                    <a:pt x="15533" y="1013"/>
                  </a:cubicBezTo>
                  <a:cubicBezTo>
                    <a:pt x="15664" y="1375"/>
                    <a:pt x="15828" y="1702"/>
                    <a:pt x="16056" y="2028"/>
                  </a:cubicBezTo>
                  <a:cubicBezTo>
                    <a:pt x="16253" y="2357"/>
                    <a:pt x="16515" y="2619"/>
                    <a:pt x="16777" y="2881"/>
                  </a:cubicBezTo>
                  <a:cubicBezTo>
                    <a:pt x="16942" y="3013"/>
                    <a:pt x="17073" y="3144"/>
                    <a:pt x="17237" y="3242"/>
                  </a:cubicBezTo>
                  <a:cubicBezTo>
                    <a:pt x="17302" y="3275"/>
                    <a:pt x="17335" y="3308"/>
                    <a:pt x="17400" y="3339"/>
                  </a:cubicBezTo>
                  <a:lnTo>
                    <a:pt x="17400" y="3339"/>
                  </a:lnTo>
                  <a:cubicBezTo>
                    <a:pt x="17433" y="3373"/>
                    <a:pt x="17466" y="3373"/>
                    <a:pt x="17499" y="3405"/>
                  </a:cubicBezTo>
                  <a:cubicBezTo>
                    <a:pt x="12123" y="6846"/>
                    <a:pt x="4817" y="14446"/>
                    <a:pt x="10518" y="28732"/>
                  </a:cubicBezTo>
                  <a:close/>
                  <a:moveTo>
                    <a:pt x="20672" y="1671"/>
                  </a:moveTo>
                  <a:lnTo>
                    <a:pt x="20738" y="1605"/>
                  </a:lnTo>
                  <a:lnTo>
                    <a:pt x="20771" y="1638"/>
                  </a:ln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4" name="Google Shape;1394;p24"/>
            <p:cNvSpPr/>
            <p:nvPr/>
          </p:nvSpPr>
          <p:spPr>
            <a:xfrm>
              <a:off x="5837107" y="2814982"/>
              <a:ext cx="1571" cy="1525"/>
            </a:xfrm>
            <a:custGeom>
              <a:avLst/>
              <a:gdLst/>
              <a:ahLst/>
              <a:cxnLst/>
              <a:rect l="l" t="t" r="r" b="b"/>
              <a:pathLst>
                <a:path w="34" h="33" extrusionOk="0">
                  <a:moveTo>
                    <a:pt x="34" y="0"/>
                  </a:moveTo>
                  <a:lnTo>
                    <a:pt x="34" y="0"/>
                  </a:lnTo>
                  <a:lnTo>
                    <a:pt x="1" y="32"/>
                  </a:lnTo>
                  <a:lnTo>
                    <a:pt x="1" y="0"/>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24"/>
            <p:cNvSpPr/>
            <p:nvPr/>
          </p:nvSpPr>
          <p:spPr>
            <a:xfrm>
              <a:off x="5571939" y="2806016"/>
              <a:ext cx="363554" cy="311842"/>
            </a:xfrm>
            <a:custGeom>
              <a:avLst/>
              <a:gdLst/>
              <a:ahLst/>
              <a:cxnLst/>
              <a:rect l="l" t="t" r="r" b="b"/>
              <a:pathLst>
                <a:path w="7867" h="6748" extrusionOk="0">
                  <a:moveTo>
                    <a:pt x="7834" y="5076"/>
                  </a:moveTo>
                  <a:lnTo>
                    <a:pt x="7834" y="5076"/>
                  </a:lnTo>
                  <a:cubicBezTo>
                    <a:pt x="7834" y="5369"/>
                    <a:pt x="7802" y="5699"/>
                    <a:pt x="7605" y="5928"/>
                  </a:cubicBezTo>
                  <a:cubicBezTo>
                    <a:pt x="7277" y="6418"/>
                    <a:pt x="6525" y="6516"/>
                    <a:pt x="5967" y="6650"/>
                  </a:cubicBezTo>
                  <a:cubicBezTo>
                    <a:pt x="5638" y="6715"/>
                    <a:pt x="5279" y="6748"/>
                    <a:pt x="4918" y="6748"/>
                  </a:cubicBezTo>
                  <a:lnTo>
                    <a:pt x="4753" y="6748"/>
                  </a:lnTo>
                  <a:cubicBezTo>
                    <a:pt x="4589" y="6748"/>
                    <a:pt x="4393" y="6715"/>
                    <a:pt x="4229" y="6715"/>
                  </a:cubicBezTo>
                  <a:cubicBezTo>
                    <a:pt x="4196" y="6715"/>
                    <a:pt x="4164" y="6715"/>
                    <a:pt x="4164" y="6682"/>
                  </a:cubicBezTo>
                  <a:lnTo>
                    <a:pt x="3999" y="6682"/>
                  </a:lnTo>
                  <a:cubicBezTo>
                    <a:pt x="4098" y="6583"/>
                    <a:pt x="4196" y="6486"/>
                    <a:pt x="4262" y="6387"/>
                  </a:cubicBezTo>
                  <a:cubicBezTo>
                    <a:pt x="4327" y="6321"/>
                    <a:pt x="4360" y="6256"/>
                    <a:pt x="4393" y="6157"/>
                  </a:cubicBezTo>
                  <a:cubicBezTo>
                    <a:pt x="4458" y="6059"/>
                    <a:pt x="4393" y="5928"/>
                    <a:pt x="4295" y="5895"/>
                  </a:cubicBezTo>
                  <a:cubicBezTo>
                    <a:pt x="4262" y="5863"/>
                    <a:pt x="4196" y="5863"/>
                    <a:pt x="4131" y="5895"/>
                  </a:cubicBezTo>
                  <a:cubicBezTo>
                    <a:pt x="3802" y="6125"/>
                    <a:pt x="3508" y="6385"/>
                    <a:pt x="3146" y="6551"/>
                  </a:cubicBezTo>
                  <a:cubicBezTo>
                    <a:pt x="2787" y="6682"/>
                    <a:pt x="2427" y="6747"/>
                    <a:pt x="2066" y="6715"/>
                  </a:cubicBezTo>
                  <a:cubicBezTo>
                    <a:pt x="1706" y="6715"/>
                    <a:pt x="1377" y="6516"/>
                    <a:pt x="1082" y="6354"/>
                  </a:cubicBezTo>
                  <a:lnTo>
                    <a:pt x="1017" y="6288"/>
                  </a:lnTo>
                  <a:cubicBezTo>
                    <a:pt x="1050" y="6288"/>
                    <a:pt x="1082" y="6256"/>
                    <a:pt x="1115" y="6223"/>
                  </a:cubicBezTo>
                  <a:cubicBezTo>
                    <a:pt x="1279" y="6157"/>
                    <a:pt x="1443" y="6059"/>
                    <a:pt x="1607" y="6026"/>
                  </a:cubicBezTo>
                  <a:cubicBezTo>
                    <a:pt x="1771" y="5993"/>
                    <a:pt x="1738" y="5700"/>
                    <a:pt x="1575" y="5732"/>
                  </a:cubicBezTo>
                  <a:cubicBezTo>
                    <a:pt x="1377" y="5764"/>
                    <a:pt x="1181" y="5797"/>
                    <a:pt x="984" y="5895"/>
                  </a:cubicBezTo>
                  <a:cubicBezTo>
                    <a:pt x="886" y="5928"/>
                    <a:pt x="820" y="5961"/>
                    <a:pt x="722" y="6026"/>
                  </a:cubicBezTo>
                  <a:cubicBezTo>
                    <a:pt x="590" y="5862"/>
                    <a:pt x="492" y="5700"/>
                    <a:pt x="426" y="5504"/>
                  </a:cubicBezTo>
                  <a:cubicBezTo>
                    <a:pt x="394" y="5437"/>
                    <a:pt x="361" y="5339"/>
                    <a:pt x="328" y="5239"/>
                  </a:cubicBezTo>
                  <a:cubicBezTo>
                    <a:pt x="426" y="5174"/>
                    <a:pt x="525" y="5109"/>
                    <a:pt x="622" y="5044"/>
                  </a:cubicBezTo>
                  <a:cubicBezTo>
                    <a:pt x="852" y="4913"/>
                    <a:pt x="1081" y="4880"/>
                    <a:pt x="1310" y="4815"/>
                  </a:cubicBezTo>
                  <a:cubicBezTo>
                    <a:pt x="1409" y="4815"/>
                    <a:pt x="1376" y="4717"/>
                    <a:pt x="1310" y="4685"/>
                  </a:cubicBezTo>
                  <a:cubicBezTo>
                    <a:pt x="1081" y="4587"/>
                    <a:pt x="753" y="4619"/>
                    <a:pt x="492" y="4718"/>
                  </a:cubicBezTo>
                  <a:cubicBezTo>
                    <a:pt x="394" y="4750"/>
                    <a:pt x="295" y="4783"/>
                    <a:pt x="197" y="4849"/>
                  </a:cubicBezTo>
                  <a:cubicBezTo>
                    <a:pt x="132" y="4652"/>
                    <a:pt x="99" y="4423"/>
                    <a:pt x="33" y="4225"/>
                  </a:cubicBezTo>
                  <a:cubicBezTo>
                    <a:pt x="33" y="4127"/>
                    <a:pt x="1" y="3996"/>
                    <a:pt x="1" y="3898"/>
                  </a:cubicBezTo>
                  <a:cubicBezTo>
                    <a:pt x="66" y="3865"/>
                    <a:pt x="99" y="3832"/>
                    <a:pt x="164" y="3800"/>
                  </a:cubicBezTo>
                  <a:cubicBezTo>
                    <a:pt x="328" y="3702"/>
                    <a:pt x="492" y="3668"/>
                    <a:pt x="657" y="3635"/>
                  </a:cubicBezTo>
                  <a:cubicBezTo>
                    <a:pt x="820" y="3602"/>
                    <a:pt x="951" y="3569"/>
                    <a:pt x="1115" y="3569"/>
                  </a:cubicBezTo>
                  <a:cubicBezTo>
                    <a:pt x="1312" y="3569"/>
                    <a:pt x="1509" y="3537"/>
                    <a:pt x="1673" y="3569"/>
                  </a:cubicBezTo>
                  <a:cubicBezTo>
                    <a:pt x="1804" y="3602"/>
                    <a:pt x="1837" y="3438"/>
                    <a:pt x="1738" y="3373"/>
                  </a:cubicBezTo>
                  <a:cubicBezTo>
                    <a:pt x="1542" y="3307"/>
                    <a:pt x="1377" y="3275"/>
                    <a:pt x="1181" y="3242"/>
                  </a:cubicBezTo>
                  <a:cubicBezTo>
                    <a:pt x="984" y="3242"/>
                    <a:pt x="788" y="3242"/>
                    <a:pt x="590" y="3275"/>
                  </a:cubicBezTo>
                  <a:cubicBezTo>
                    <a:pt x="394" y="3308"/>
                    <a:pt x="197" y="3373"/>
                    <a:pt x="33" y="3438"/>
                  </a:cubicBezTo>
                  <a:cubicBezTo>
                    <a:pt x="1" y="3438"/>
                    <a:pt x="1" y="3472"/>
                    <a:pt x="1" y="3472"/>
                  </a:cubicBezTo>
                  <a:cubicBezTo>
                    <a:pt x="1" y="3309"/>
                    <a:pt x="33" y="3178"/>
                    <a:pt x="66" y="3014"/>
                  </a:cubicBezTo>
                  <a:cubicBezTo>
                    <a:pt x="295" y="2325"/>
                    <a:pt x="1082" y="2064"/>
                    <a:pt x="1737" y="2032"/>
                  </a:cubicBezTo>
                  <a:cubicBezTo>
                    <a:pt x="2228" y="1999"/>
                    <a:pt x="2687" y="2097"/>
                    <a:pt x="3112" y="2326"/>
                  </a:cubicBezTo>
                  <a:cubicBezTo>
                    <a:pt x="3243" y="2392"/>
                    <a:pt x="3342" y="2456"/>
                    <a:pt x="3474" y="2554"/>
                  </a:cubicBezTo>
                  <a:cubicBezTo>
                    <a:pt x="3702" y="2718"/>
                    <a:pt x="3931" y="2917"/>
                    <a:pt x="4030" y="3210"/>
                  </a:cubicBezTo>
                  <a:cubicBezTo>
                    <a:pt x="4096" y="3341"/>
                    <a:pt x="4293" y="3276"/>
                    <a:pt x="4261" y="3145"/>
                  </a:cubicBezTo>
                  <a:cubicBezTo>
                    <a:pt x="4194" y="2916"/>
                    <a:pt x="4129" y="2718"/>
                    <a:pt x="4030" y="2522"/>
                  </a:cubicBezTo>
                  <a:lnTo>
                    <a:pt x="4194" y="2522"/>
                  </a:lnTo>
                  <a:cubicBezTo>
                    <a:pt x="4392" y="2489"/>
                    <a:pt x="4621" y="2489"/>
                    <a:pt x="4817" y="2522"/>
                  </a:cubicBezTo>
                  <a:lnTo>
                    <a:pt x="4850" y="2522"/>
                  </a:lnTo>
                  <a:cubicBezTo>
                    <a:pt x="5015" y="2554"/>
                    <a:pt x="5179" y="2587"/>
                    <a:pt x="5342" y="2653"/>
                  </a:cubicBezTo>
                  <a:cubicBezTo>
                    <a:pt x="5375" y="2653"/>
                    <a:pt x="5441" y="2653"/>
                    <a:pt x="5473" y="2685"/>
                  </a:cubicBezTo>
                  <a:cubicBezTo>
                    <a:pt x="5670" y="2751"/>
                    <a:pt x="5866" y="2850"/>
                    <a:pt x="6064" y="2850"/>
                  </a:cubicBezTo>
                  <a:cubicBezTo>
                    <a:pt x="6162" y="2850"/>
                    <a:pt x="6195" y="2751"/>
                    <a:pt x="6129" y="2685"/>
                  </a:cubicBezTo>
                  <a:cubicBezTo>
                    <a:pt x="5998" y="2522"/>
                    <a:pt x="5738" y="2424"/>
                    <a:pt x="5572" y="2358"/>
                  </a:cubicBezTo>
                  <a:cubicBezTo>
                    <a:pt x="5506" y="2358"/>
                    <a:pt x="5441" y="2325"/>
                    <a:pt x="5375" y="2292"/>
                  </a:cubicBezTo>
                  <a:cubicBezTo>
                    <a:pt x="5473" y="1868"/>
                    <a:pt x="5539" y="1440"/>
                    <a:pt x="5604" y="983"/>
                  </a:cubicBezTo>
                  <a:lnTo>
                    <a:pt x="5735" y="983"/>
                  </a:lnTo>
                  <a:cubicBezTo>
                    <a:pt x="6292" y="752"/>
                    <a:pt x="6817" y="458"/>
                    <a:pt x="7308" y="99"/>
                  </a:cubicBezTo>
                  <a:cubicBezTo>
                    <a:pt x="7341" y="66"/>
                    <a:pt x="7374" y="32"/>
                    <a:pt x="7439" y="1"/>
                  </a:cubicBezTo>
                  <a:cubicBezTo>
                    <a:pt x="7505" y="557"/>
                    <a:pt x="7604" y="1081"/>
                    <a:pt x="7669" y="1639"/>
                  </a:cubicBezTo>
                  <a:cubicBezTo>
                    <a:pt x="7768" y="2392"/>
                    <a:pt x="7833" y="3179"/>
                    <a:pt x="7833" y="3932"/>
                  </a:cubicBezTo>
                  <a:cubicBezTo>
                    <a:pt x="7867" y="4323"/>
                    <a:pt x="7867" y="4714"/>
                    <a:pt x="7834" y="507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24"/>
            <p:cNvSpPr/>
            <p:nvPr/>
          </p:nvSpPr>
          <p:spPr>
            <a:xfrm>
              <a:off x="5571939" y="2805924"/>
              <a:ext cx="363554" cy="311934"/>
            </a:xfrm>
            <a:custGeom>
              <a:avLst/>
              <a:gdLst/>
              <a:ahLst/>
              <a:cxnLst/>
              <a:rect l="l" t="t" r="r" b="b"/>
              <a:pathLst>
                <a:path w="7867" h="6750" extrusionOk="0">
                  <a:moveTo>
                    <a:pt x="7834" y="5078"/>
                  </a:moveTo>
                  <a:lnTo>
                    <a:pt x="7834" y="5078"/>
                  </a:lnTo>
                  <a:cubicBezTo>
                    <a:pt x="7834" y="5371"/>
                    <a:pt x="7802" y="5701"/>
                    <a:pt x="7605" y="5930"/>
                  </a:cubicBezTo>
                  <a:cubicBezTo>
                    <a:pt x="7277" y="6420"/>
                    <a:pt x="6525" y="6518"/>
                    <a:pt x="5967" y="6652"/>
                  </a:cubicBezTo>
                  <a:cubicBezTo>
                    <a:pt x="5638" y="6717"/>
                    <a:pt x="5279" y="6750"/>
                    <a:pt x="4918" y="6750"/>
                  </a:cubicBezTo>
                  <a:lnTo>
                    <a:pt x="4753" y="6750"/>
                  </a:lnTo>
                  <a:cubicBezTo>
                    <a:pt x="4589" y="6750"/>
                    <a:pt x="4393" y="6717"/>
                    <a:pt x="4229" y="6717"/>
                  </a:cubicBezTo>
                  <a:cubicBezTo>
                    <a:pt x="4196" y="6717"/>
                    <a:pt x="4164" y="6717"/>
                    <a:pt x="4164" y="6684"/>
                  </a:cubicBezTo>
                  <a:lnTo>
                    <a:pt x="3999" y="6684"/>
                  </a:lnTo>
                  <a:cubicBezTo>
                    <a:pt x="4098" y="6585"/>
                    <a:pt x="4196" y="6488"/>
                    <a:pt x="4262" y="6389"/>
                  </a:cubicBezTo>
                  <a:cubicBezTo>
                    <a:pt x="4327" y="6323"/>
                    <a:pt x="4360" y="6258"/>
                    <a:pt x="4393" y="6159"/>
                  </a:cubicBezTo>
                  <a:cubicBezTo>
                    <a:pt x="4458" y="6061"/>
                    <a:pt x="4393" y="5930"/>
                    <a:pt x="4295" y="5897"/>
                  </a:cubicBezTo>
                  <a:cubicBezTo>
                    <a:pt x="4262" y="5865"/>
                    <a:pt x="4196" y="5865"/>
                    <a:pt x="4131" y="5897"/>
                  </a:cubicBezTo>
                  <a:cubicBezTo>
                    <a:pt x="3802" y="6127"/>
                    <a:pt x="3508" y="6387"/>
                    <a:pt x="3146" y="6553"/>
                  </a:cubicBezTo>
                  <a:cubicBezTo>
                    <a:pt x="2787" y="6684"/>
                    <a:pt x="2427" y="6749"/>
                    <a:pt x="2066" y="6717"/>
                  </a:cubicBezTo>
                  <a:cubicBezTo>
                    <a:pt x="1706" y="6717"/>
                    <a:pt x="1377" y="6518"/>
                    <a:pt x="1082" y="6356"/>
                  </a:cubicBezTo>
                  <a:lnTo>
                    <a:pt x="1017" y="6290"/>
                  </a:lnTo>
                  <a:cubicBezTo>
                    <a:pt x="1050" y="6290"/>
                    <a:pt x="1082" y="6258"/>
                    <a:pt x="1115" y="6225"/>
                  </a:cubicBezTo>
                  <a:cubicBezTo>
                    <a:pt x="1279" y="6159"/>
                    <a:pt x="1443" y="6061"/>
                    <a:pt x="1607" y="6028"/>
                  </a:cubicBezTo>
                  <a:cubicBezTo>
                    <a:pt x="1771" y="5995"/>
                    <a:pt x="1738" y="5702"/>
                    <a:pt x="1575" y="5734"/>
                  </a:cubicBezTo>
                  <a:cubicBezTo>
                    <a:pt x="1377" y="5766"/>
                    <a:pt x="1181" y="5799"/>
                    <a:pt x="984" y="5897"/>
                  </a:cubicBezTo>
                  <a:cubicBezTo>
                    <a:pt x="886" y="5930"/>
                    <a:pt x="820" y="5963"/>
                    <a:pt x="722" y="6028"/>
                  </a:cubicBezTo>
                  <a:cubicBezTo>
                    <a:pt x="590" y="5864"/>
                    <a:pt x="492" y="5702"/>
                    <a:pt x="426" y="5506"/>
                  </a:cubicBezTo>
                  <a:cubicBezTo>
                    <a:pt x="394" y="5439"/>
                    <a:pt x="361" y="5341"/>
                    <a:pt x="328" y="5241"/>
                  </a:cubicBezTo>
                  <a:cubicBezTo>
                    <a:pt x="426" y="5176"/>
                    <a:pt x="525" y="5111"/>
                    <a:pt x="622" y="5046"/>
                  </a:cubicBezTo>
                  <a:cubicBezTo>
                    <a:pt x="852" y="4915"/>
                    <a:pt x="1081" y="4882"/>
                    <a:pt x="1310" y="4817"/>
                  </a:cubicBezTo>
                  <a:cubicBezTo>
                    <a:pt x="1409" y="4817"/>
                    <a:pt x="1376" y="4719"/>
                    <a:pt x="1310" y="4687"/>
                  </a:cubicBezTo>
                  <a:cubicBezTo>
                    <a:pt x="1081" y="4589"/>
                    <a:pt x="753" y="4621"/>
                    <a:pt x="492" y="4720"/>
                  </a:cubicBezTo>
                  <a:cubicBezTo>
                    <a:pt x="394" y="4752"/>
                    <a:pt x="295" y="4785"/>
                    <a:pt x="197" y="4851"/>
                  </a:cubicBezTo>
                  <a:cubicBezTo>
                    <a:pt x="132" y="4654"/>
                    <a:pt x="99" y="4425"/>
                    <a:pt x="33" y="4227"/>
                  </a:cubicBezTo>
                  <a:cubicBezTo>
                    <a:pt x="33" y="4129"/>
                    <a:pt x="1" y="3998"/>
                    <a:pt x="1" y="3900"/>
                  </a:cubicBezTo>
                  <a:cubicBezTo>
                    <a:pt x="66" y="3867"/>
                    <a:pt x="99" y="3834"/>
                    <a:pt x="164" y="3802"/>
                  </a:cubicBezTo>
                  <a:cubicBezTo>
                    <a:pt x="197" y="3769"/>
                    <a:pt x="230" y="3769"/>
                    <a:pt x="263" y="3735"/>
                  </a:cubicBezTo>
                  <a:cubicBezTo>
                    <a:pt x="1507" y="5111"/>
                    <a:pt x="5176" y="5242"/>
                    <a:pt x="6225" y="4161"/>
                  </a:cubicBezTo>
                  <a:cubicBezTo>
                    <a:pt x="7078" y="3310"/>
                    <a:pt x="6813" y="1640"/>
                    <a:pt x="6520" y="591"/>
                  </a:cubicBezTo>
                  <a:cubicBezTo>
                    <a:pt x="6815" y="459"/>
                    <a:pt x="7045" y="263"/>
                    <a:pt x="7306" y="99"/>
                  </a:cubicBezTo>
                  <a:cubicBezTo>
                    <a:pt x="7338" y="66"/>
                    <a:pt x="7371" y="33"/>
                    <a:pt x="7437" y="0"/>
                  </a:cubicBezTo>
                  <a:cubicBezTo>
                    <a:pt x="7502" y="558"/>
                    <a:pt x="7600" y="1081"/>
                    <a:pt x="7666" y="1640"/>
                  </a:cubicBezTo>
                  <a:cubicBezTo>
                    <a:pt x="7764" y="2393"/>
                    <a:pt x="7830" y="3180"/>
                    <a:pt x="7830" y="3933"/>
                  </a:cubicBezTo>
                  <a:cubicBezTo>
                    <a:pt x="7867" y="4325"/>
                    <a:pt x="7867" y="4716"/>
                    <a:pt x="7834" y="5078"/>
                  </a:cubicBezTo>
                  <a:close/>
                  <a:moveTo>
                    <a:pt x="37" y="3439"/>
                  </a:moveTo>
                  <a:lnTo>
                    <a:pt x="37" y="3439"/>
                  </a:lnTo>
                  <a:cubicBezTo>
                    <a:pt x="4" y="3439"/>
                    <a:pt x="4" y="3473"/>
                    <a:pt x="4" y="3473"/>
                  </a:cubicBezTo>
                  <a:lnTo>
                    <a:pt x="4" y="3375"/>
                  </a:lnTo>
                  <a:cubicBezTo>
                    <a:pt x="6" y="3375"/>
                    <a:pt x="37" y="3408"/>
                    <a:pt x="37" y="3439"/>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24"/>
            <p:cNvSpPr/>
            <p:nvPr/>
          </p:nvSpPr>
          <p:spPr>
            <a:xfrm>
              <a:off x="5455622" y="3806610"/>
              <a:ext cx="475342" cy="599561"/>
            </a:xfrm>
            <a:custGeom>
              <a:avLst/>
              <a:gdLst/>
              <a:ahLst/>
              <a:cxnLst/>
              <a:rect l="l" t="t" r="r" b="b"/>
              <a:pathLst>
                <a:path w="10286" h="12974" extrusionOk="0">
                  <a:moveTo>
                    <a:pt x="5045" y="1279"/>
                  </a:moveTo>
                  <a:lnTo>
                    <a:pt x="5045" y="1279"/>
                  </a:lnTo>
                  <a:cubicBezTo>
                    <a:pt x="5078" y="1867"/>
                    <a:pt x="5176" y="2425"/>
                    <a:pt x="5274" y="3015"/>
                  </a:cubicBezTo>
                  <a:cubicBezTo>
                    <a:pt x="5469" y="4128"/>
                    <a:pt x="5700" y="5243"/>
                    <a:pt x="5962" y="6357"/>
                  </a:cubicBezTo>
                  <a:cubicBezTo>
                    <a:pt x="6323" y="7962"/>
                    <a:pt x="6780" y="9796"/>
                    <a:pt x="8222" y="10780"/>
                  </a:cubicBezTo>
                  <a:cubicBezTo>
                    <a:pt x="8648" y="11074"/>
                    <a:pt x="9170" y="11204"/>
                    <a:pt x="9597" y="11499"/>
                  </a:cubicBezTo>
                  <a:cubicBezTo>
                    <a:pt x="9925" y="11728"/>
                    <a:pt x="10121" y="12089"/>
                    <a:pt x="10286" y="12450"/>
                  </a:cubicBezTo>
                  <a:cubicBezTo>
                    <a:pt x="10286" y="12482"/>
                    <a:pt x="10253" y="12549"/>
                    <a:pt x="10220" y="12580"/>
                  </a:cubicBezTo>
                  <a:cubicBezTo>
                    <a:pt x="10188" y="12614"/>
                    <a:pt x="10122" y="12647"/>
                    <a:pt x="10089" y="12680"/>
                  </a:cubicBezTo>
                  <a:cubicBezTo>
                    <a:pt x="9957" y="12745"/>
                    <a:pt x="9826" y="12778"/>
                    <a:pt x="9663" y="12778"/>
                  </a:cubicBezTo>
                  <a:cubicBezTo>
                    <a:pt x="9335" y="12843"/>
                    <a:pt x="9008" y="12908"/>
                    <a:pt x="8680" y="12942"/>
                  </a:cubicBezTo>
                  <a:cubicBezTo>
                    <a:pt x="7992" y="12974"/>
                    <a:pt x="7271" y="12942"/>
                    <a:pt x="6618" y="12811"/>
                  </a:cubicBezTo>
                  <a:cubicBezTo>
                    <a:pt x="6486" y="12778"/>
                    <a:pt x="6356" y="12745"/>
                    <a:pt x="6223" y="12745"/>
                  </a:cubicBezTo>
                  <a:cubicBezTo>
                    <a:pt x="6125" y="12449"/>
                    <a:pt x="5930" y="12189"/>
                    <a:pt x="5799" y="11959"/>
                  </a:cubicBezTo>
                  <a:cubicBezTo>
                    <a:pt x="5537" y="11531"/>
                    <a:pt x="5274" y="11107"/>
                    <a:pt x="5045" y="10647"/>
                  </a:cubicBezTo>
                  <a:cubicBezTo>
                    <a:pt x="4588" y="9796"/>
                    <a:pt x="4161" y="8944"/>
                    <a:pt x="3735" y="8061"/>
                  </a:cubicBezTo>
                  <a:cubicBezTo>
                    <a:pt x="2851" y="6325"/>
                    <a:pt x="2097" y="4521"/>
                    <a:pt x="1213" y="2754"/>
                  </a:cubicBezTo>
                  <a:cubicBezTo>
                    <a:pt x="984" y="2263"/>
                    <a:pt x="721" y="1772"/>
                    <a:pt x="493" y="1247"/>
                  </a:cubicBezTo>
                  <a:cubicBezTo>
                    <a:pt x="362" y="1018"/>
                    <a:pt x="231" y="755"/>
                    <a:pt x="132" y="525"/>
                  </a:cubicBezTo>
                  <a:cubicBezTo>
                    <a:pt x="67" y="427"/>
                    <a:pt x="34" y="362"/>
                    <a:pt x="1" y="263"/>
                  </a:cubicBezTo>
                  <a:cubicBezTo>
                    <a:pt x="985" y="296"/>
                    <a:pt x="1967" y="296"/>
                    <a:pt x="2917" y="231"/>
                  </a:cubicBezTo>
                  <a:cubicBezTo>
                    <a:pt x="3637" y="198"/>
                    <a:pt x="4325" y="132"/>
                    <a:pt x="5012" y="0"/>
                  </a:cubicBezTo>
                  <a:cubicBezTo>
                    <a:pt x="5012" y="132"/>
                    <a:pt x="4979" y="263"/>
                    <a:pt x="4979" y="394"/>
                  </a:cubicBezTo>
                  <a:cubicBezTo>
                    <a:pt x="4979" y="688"/>
                    <a:pt x="5012" y="984"/>
                    <a:pt x="5045" y="127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8" name="Google Shape;1398;p24"/>
            <p:cNvSpPr/>
            <p:nvPr/>
          </p:nvSpPr>
          <p:spPr>
            <a:xfrm>
              <a:off x="5455622" y="3806610"/>
              <a:ext cx="475342" cy="599653"/>
            </a:xfrm>
            <a:custGeom>
              <a:avLst/>
              <a:gdLst/>
              <a:ahLst/>
              <a:cxnLst/>
              <a:rect l="l" t="t" r="r" b="b"/>
              <a:pathLst>
                <a:path w="10286" h="12976" extrusionOk="0">
                  <a:moveTo>
                    <a:pt x="10089" y="12089"/>
                  </a:moveTo>
                  <a:cubicBezTo>
                    <a:pt x="10188" y="12188"/>
                    <a:pt x="10253" y="12319"/>
                    <a:pt x="10286" y="12450"/>
                  </a:cubicBezTo>
                  <a:cubicBezTo>
                    <a:pt x="10286" y="12482"/>
                    <a:pt x="10253" y="12549"/>
                    <a:pt x="10220" y="12582"/>
                  </a:cubicBezTo>
                  <a:cubicBezTo>
                    <a:pt x="10188" y="12614"/>
                    <a:pt x="10122" y="12647"/>
                    <a:pt x="10089" y="12680"/>
                  </a:cubicBezTo>
                  <a:cubicBezTo>
                    <a:pt x="9957" y="12745"/>
                    <a:pt x="9826" y="12778"/>
                    <a:pt x="9663" y="12778"/>
                  </a:cubicBezTo>
                  <a:cubicBezTo>
                    <a:pt x="9335" y="12844"/>
                    <a:pt x="9008" y="12908"/>
                    <a:pt x="8680" y="12942"/>
                  </a:cubicBezTo>
                  <a:cubicBezTo>
                    <a:pt x="7992" y="12975"/>
                    <a:pt x="7271" y="12942"/>
                    <a:pt x="6618" y="12811"/>
                  </a:cubicBezTo>
                  <a:cubicBezTo>
                    <a:pt x="6486" y="12778"/>
                    <a:pt x="6356" y="12745"/>
                    <a:pt x="6223" y="12745"/>
                  </a:cubicBezTo>
                  <a:cubicBezTo>
                    <a:pt x="6125" y="12450"/>
                    <a:pt x="5930" y="12189"/>
                    <a:pt x="5799" y="11959"/>
                  </a:cubicBezTo>
                  <a:cubicBezTo>
                    <a:pt x="5537" y="11531"/>
                    <a:pt x="5274" y="11107"/>
                    <a:pt x="5045" y="10647"/>
                  </a:cubicBezTo>
                  <a:cubicBezTo>
                    <a:pt x="4588" y="9796"/>
                    <a:pt x="4161" y="8944"/>
                    <a:pt x="3735" y="8061"/>
                  </a:cubicBezTo>
                  <a:cubicBezTo>
                    <a:pt x="2851" y="6325"/>
                    <a:pt x="2097" y="4521"/>
                    <a:pt x="1213" y="2754"/>
                  </a:cubicBezTo>
                  <a:cubicBezTo>
                    <a:pt x="984" y="2263"/>
                    <a:pt x="721" y="1772"/>
                    <a:pt x="493" y="1247"/>
                  </a:cubicBezTo>
                  <a:cubicBezTo>
                    <a:pt x="362" y="1018"/>
                    <a:pt x="231" y="755"/>
                    <a:pt x="132" y="525"/>
                  </a:cubicBezTo>
                  <a:cubicBezTo>
                    <a:pt x="67" y="427"/>
                    <a:pt x="34" y="362"/>
                    <a:pt x="1" y="263"/>
                  </a:cubicBezTo>
                  <a:cubicBezTo>
                    <a:pt x="985" y="296"/>
                    <a:pt x="1967" y="296"/>
                    <a:pt x="2917" y="231"/>
                  </a:cubicBezTo>
                  <a:cubicBezTo>
                    <a:pt x="3637" y="198"/>
                    <a:pt x="4325" y="133"/>
                    <a:pt x="5012" y="0"/>
                  </a:cubicBezTo>
                  <a:cubicBezTo>
                    <a:pt x="5012" y="132"/>
                    <a:pt x="4979" y="263"/>
                    <a:pt x="4979" y="394"/>
                  </a:cubicBezTo>
                  <a:cubicBezTo>
                    <a:pt x="4979" y="557"/>
                    <a:pt x="4979" y="689"/>
                    <a:pt x="5012" y="819"/>
                  </a:cubicBezTo>
                  <a:cubicBezTo>
                    <a:pt x="3964" y="1147"/>
                    <a:pt x="2884" y="1736"/>
                    <a:pt x="2948" y="2817"/>
                  </a:cubicBezTo>
                  <a:cubicBezTo>
                    <a:pt x="3014" y="4881"/>
                    <a:pt x="5667" y="10222"/>
                    <a:pt x="6356" y="10975"/>
                  </a:cubicBezTo>
                  <a:cubicBezTo>
                    <a:pt x="6880" y="11532"/>
                    <a:pt x="8321" y="12384"/>
                    <a:pt x="10089" y="12089"/>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24"/>
            <p:cNvSpPr/>
            <p:nvPr/>
          </p:nvSpPr>
          <p:spPr>
            <a:xfrm>
              <a:off x="4613769" y="3687012"/>
              <a:ext cx="617815" cy="386105"/>
            </a:xfrm>
            <a:custGeom>
              <a:avLst/>
              <a:gdLst/>
              <a:ahLst/>
              <a:cxnLst/>
              <a:rect l="l" t="t" r="r" b="b"/>
              <a:pathLst>
                <a:path w="13369" h="8355" extrusionOk="0">
                  <a:moveTo>
                    <a:pt x="9829" y="2983"/>
                  </a:moveTo>
                  <a:lnTo>
                    <a:pt x="9829" y="2983"/>
                  </a:lnTo>
                  <a:cubicBezTo>
                    <a:pt x="9600" y="3048"/>
                    <a:pt x="9372" y="3114"/>
                    <a:pt x="9173" y="3179"/>
                  </a:cubicBezTo>
                  <a:cubicBezTo>
                    <a:pt x="7437" y="3639"/>
                    <a:pt x="5766" y="4260"/>
                    <a:pt x="4129" y="5014"/>
                  </a:cubicBezTo>
                  <a:cubicBezTo>
                    <a:pt x="3669" y="5210"/>
                    <a:pt x="3245" y="5408"/>
                    <a:pt x="2818" y="5636"/>
                  </a:cubicBezTo>
                  <a:cubicBezTo>
                    <a:pt x="2392" y="5865"/>
                    <a:pt x="1868" y="6094"/>
                    <a:pt x="1606" y="6520"/>
                  </a:cubicBezTo>
                  <a:cubicBezTo>
                    <a:pt x="1574" y="6553"/>
                    <a:pt x="1574" y="6618"/>
                    <a:pt x="1574" y="6684"/>
                  </a:cubicBezTo>
                  <a:cubicBezTo>
                    <a:pt x="1574" y="6684"/>
                    <a:pt x="1574" y="6716"/>
                    <a:pt x="1541" y="6716"/>
                  </a:cubicBezTo>
                  <a:cubicBezTo>
                    <a:pt x="1376" y="6944"/>
                    <a:pt x="1245" y="7176"/>
                    <a:pt x="1049" y="7405"/>
                  </a:cubicBezTo>
                  <a:cubicBezTo>
                    <a:pt x="852" y="7634"/>
                    <a:pt x="656" y="7831"/>
                    <a:pt x="428" y="8026"/>
                  </a:cubicBezTo>
                  <a:cubicBezTo>
                    <a:pt x="328" y="8125"/>
                    <a:pt x="197" y="8224"/>
                    <a:pt x="66" y="8355"/>
                  </a:cubicBezTo>
                  <a:cubicBezTo>
                    <a:pt x="1" y="8255"/>
                    <a:pt x="34" y="8060"/>
                    <a:pt x="34" y="7961"/>
                  </a:cubicBezTo>
                  <a:cubicBezTo>
                    <a:pt x="1" y="7536"/>
                    <a:pt x="1" y="7108"/>
                    <a:pt x="1" y="6716"/>
                  </a:cubicBezTo>
                  <a:cubicBezTo>
                    <a:pt x="1" y="6292"/>
                    <a:pt x="34" y="5865"/>
                    <a:pt x="66" y="5439"/>
                  </a:cubicBezTo>
                  <a:cubicBezTo>
                    <a:pt x="66" y="5242"/>
                    <a:pt x="99" y="5014"/>
                    <a:pt x="132" y="4816"/>
                  </a:cubicBezTo>
                  <a:cubicBezTo>
                    <a:pt x="132" y="4685"/>
                    <a:pt x="165" y="4588"/>
                    <a:pt x="165" y="4489"/>
                  </a:cubicBezTo>
                  <a:lnTo>
                    <a:pt x="263" y="4389"/>
                  </a:lnTo>
                  <a:cubicBezTo>
                    <a:pt x="428" y="4226"/>
                    <a:pt x="657" y="4095"/>
                    <a:pt x="853" y="3965"/>
                  </a:cubicBezTo>
                  <a:cubicBezTo>
                    <a:pt x="1376" y="3670"/>
                    <a:pt x="1934" y="3441"/>
                    <a:pt x="2459" y="3179"/>
                  </a:cubicBezTo>
                  <a:cubicBezTo>
                    <a:pt x="3638" y="2556"/>
                    <a:pt x="4816" y="1869"/>
                    <a:pt x="5965" y="1181"/>
                  </a:cubicBezTo>
                  <a:cubicBezTo>
                    <a:pt x="6292" y="1017"/>
                    <a:pt x="6618" y="819"/>
                    <a:pt x="6915" y="623"/>
                  </a:cubicBezTo>
                  <a:cubicBezTo>
                    <a:pt x="7079" y="525"/>
                    <a:pt x="7210" y="426"/>
                    <a:pt x="7373" y="328"/>
                  </a:cubicBezTo>
                  <a:cubicBezTo>
                    <a:pt x="7505" y="230"/>
                    <a:pt x="7668" y="132"/>
                    <a:pt x="7767" y="1"/>
                  </a:cubicBezTo>
                  <a:cubicBezTo>
                    <a:pt x="8423" y="425"/>
                    <a:pt x="9142" y="818"/>
                    <a:pt x="9862" y="1147"/>
                  </a:cubicBezTo>
                  <a:cubicBezTo>
                    <a:pt x="9993" y="1212"/>
                    <a:pt x="10157" y="1245"/>
                    <a:pt x="10289" y="1310"/>
                  </a:cubicBezTo>
                  <a:cubicBezTo>
                    <a:pt x="10387" y="1343"/>
                    <a:pt x="10453" y="1376"/>
                    <a:pt x="10551" y="1409"/>
                  </a:cubicBezTo>
                  <a:cubicBezTo>
                    <a:pt x="11468" y="1769"/>
                    <a:pt x="12417" y="2063"/>
                    <a:pt x="13368" y="2294"/>
                  </a:cubicBezTo>
                  <a:cubicBezTo>
                    <a:pt x="13270" y="2294"/>
                    <a:pt x="13171" y="2294"/>
                    <a:pt x="13074" y="2327"/>
                  </a:cubicBezTo>
                  <a:cubicBezTo>
                    <a:pt x="12648" y="2392"/>
                    <a:pt x="12189" y="2456"/>
                    <a:pt x="11764" y="2555"/>
                  </a:cubicBezTo>
                  <a:cubicBezTo>
                    <a:pt x="11338" y="2620"/>
                    <a:pt x="10944" y="2718"/>
                    <a:pt x="10518" y="2818"/>
                  </a:cubicBezTo>
                  <a:cubicBezTo>
                    <a:pt x="10289" y="2883"/>
                    <a:pt x="10058" y="2916"/>
                    <a:pt x="9829" y="298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0" name="Google Shape;1400;p24"/>
            <p:cNvSpPr/>
            <p:nvPr/>
          </p:nvSpPr>
          <p:spPr>
            <a:xfrm>
              <a:off x="4615387" y="3686965"/>
              <a:ext cx="616244" cy="272608"/>
            </a:xfrm>
            <a:custGeom>
              <a:avLst/>
              <a:gdLst/>
              <a:ahLst/>
              <a:cxnLst/>
              <a:rect l="l" t="t" r="r" b="b"/>
              <a:pathLst>
                <a:path w="13335" h="5899" extrusionOk="0">
                  <a:moveTo>
                    <a:pt x="0" y="5898"/>
                  </a:moveTo>
                  <a:cubicBezTo>
                    <a:pt x="0" y="5735"/>
                    <a:pt x="0" y="5604"/>
                    <a:pt x="33" y="5440"/>
                  </a:cubicBezTo>
                  <a:cubicBezTo>
                    <a:pt x="33" y="5243"/>
                    <a:pt x="65" y="5015"/>
                    <a:pt x="98" y="4817"/>
                  </a:cubicBezTo>
                  <a:cubicBezTo>
                    <a:pt x="98" y="4686"/>
                    <a:pt x="131" y="4589"/>
                    <a:pt x="131" y="4490"/>
                  </a:cubicBezTo>
                  <a:lnTo>
                    <a:pt x="229" y="4390"/>
                  </a:lnTo>
                  <a:cubicBezTo>
                    <a:pt x="394" y="4227"/>
                    <a:pt x="623" y="4096"/>
                    <a:pt x="819" y="3966"/>
                  </a:cubicBezTo>
                  <a:cubicBezTo>
                    <a:pt x="1343" y="3671"/>
                    <a:pt x="1900" y="3442"/>
                    <a:pt x="2425" y="3180"/>
                  </a:cubicBezTo>
                  <a:cubicBezTo>
                    <a:pt x="3604" y="2557"/>
                    <a:pt x="4782" y="1870"/>
                    <a:pt x="5931" y="1182"/>
                  </a:cubicBezTo>
                  <a:cubicBezTo>
                    <a:pt x="6258" y="1018"/>
                    <a:pt x="6584" y="820"/>
                    <a:pt x="6882" y="624"/>
                  </a:cubicBezTo>
                  <a:cubicBezTo>
                    <a:pt x="7045" y="526"/>
                    <a:pt x="7176" y="427"/>
                    <a:pt x="7340" y="329"/>
                  </a:cubicBezTo>
                  <a:cubicBezTo>
                    <a:pt x="7471" y="231"/>
                    <a:pt x="7635" y="132"/>
                    <a:pt x="7733" y="0"/>
                  </a:cubicBezTo>
                  <a:cubicBezTo>
                    <a:pt x="8389" y="426"/>
                    <a:pt x="9108" y="819"/>
                    <a:pt x="9828" y="1147"/>
                  </a:cubicBezTo>
                  <a:cubicBezTo>
                    <a:pt x="9959" y="1213"/>
                    <a:pt x="10124" y="1246"/>
                    <a:pt x="10255" y="1311"/>
                  </a:cubicBezTo>
                  <a:cubicBezTo>
                    <a:pt x="10353" y="1344"/>
                    <a:pt x="10419" y="1377"/>
                    <a:pt x="10517" y="1409"/>
                  </a:cubicBezTo>
                  <a:cubicBezTo>
                    <a:pt x="11434" y="1770"/>
                    <a:pt x="12383" y="2064"/>
                    <a:pt x="13334" y="2295"/>
                  </a:cubicBezTo>
                  <a:cubicBezTo>
                    <a:pt x="13236" y="2295"/>
                    <a:pt x="13138" y="2295"/>
                    <a:pt x="13041" y="2327"/>
                  </a:cubicBezTo>
                  <a:cubicBezTo>
                    <a:pt x="12614" y="2393"/>
                    <a:pt x="12155" y="2457"/>
                    <a:pt x="11731" y="2555"/>
                  </a:cubicBezTo>
                  <a:lnTo>
                    <a:pt x="11435" y="2588"/>
                  </a:lnTo>
                  <a:cubicBezTo>
                    <a:pt x="10518" y="2195"/>
                    <a:pt x="9240" y="1801"/>
                    <a:pt x="7767" y="1736"/>
                  </a:cubicBezTo>
                  <a:cubicBezTo>
                    <a:pt x="5536" y="1674"/>
                    <a:pt x="2063" y="3933"/>
                    <a:pt x="0" y="589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1" name="Google Shape;1401;p24"/>
            <p:cNvSpPr/>
            <p:nvPr/>
          </p:nvSpPr>
          <p:spPr>
            <a:xfrm>
              <a:off x="5508536" y="2372867"/>
              <a:ext cx="3096" cy="6146"/>
            </a:xfrm>
            <a:custGeom>
              <a:avLst/>
              <a:gdLst/>
              <a:ahLst/>
              <a:cxnLst/>
              <a:rect l="l" t="t" r="r" b="b"/>
              <a:pathLst>
                <a:path w="67" h="133" extrusionOk="0">
                  <a:moveTo>
                    <a:pt x="34" y="133"/>
                  </a:moveTo>
                  <a:lnTo>
                    <a:pt x="34" y="133"/>
                  </a:lnTo>
                  <a:cubicBezTo>
                    <a:pt x="34" y="101"/>
                    <a:pt x="1" y="35"/>
                    <a:pt x="1" y="1"/>
                  </a:cubicBezTo>
                  <a:cubicBezTo>
                    <a:pt x="34" y="35"/>
                    <a:pt x="34" y="35"/>
                    <a:pt x="67" y="67"/>
                  </a:cubicBezTo>
                  <a:cubicBezTo>
                    <a:pt x="34" y="67"/>
                    <a:pt x="34" y="101"/>
                    <a:pt x="34" y="13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2" name="Google Shape;1402;p24"/>
            <p:cNvSpPr/>
            <p:nvPr/>
          </p:nvSpPr>
          <p:spPr>
            <a:xfrm>
              <a:off x="5286023" y="2092911"/>
              <a:ext cx="16683" cy="136281"/>
            </a:xfrm>
            <a:custGeom>
              <a:avLst/>
              <a:gdLst/>
              <a:ahLst/>
              <a:cxnLst/>
              <a:rect l="l" t="t" r="r" b="b"/>
              <a:pathLst>
                <a:path w="361" h="2949" extrusionOk="0">
                  <a:moveTo>
                    <a:pt x="163" y="2128"/>
                  </a:moveTo>
                  <a:lnTo>
                    <a:pt x="163" y="2128"/>
                  </a:lnTo>
                  <a:cubicBezTo>
                    <a:pt x="131" y="2260"/>
                    <a:pt x="131" y="2391"/>
                    <a:pt x="131" y="2522"/>
                  </a:cubicBezTo>
                  <a:lnTo>
                    <a:pt x="131" y="2686"/>
                  </a:lnTo>
                  <a:lnTo>
                    <a:pt x="131" y="2948"/>
                  </a:lnTo>
                  <a:cubicBezTo>
                    <a:pt x="98" y="2915"/>
                    <a:pt x="98" y="2849"/>
                    <a:pt x="65" y="2785"/>
                  </a:cubicBezTo>
                  <a:cubicBezTo>
                    <a:pt x="65" y="2720"/>
                    <a:pt x="65" y="2654"/>
                    <a:pt x="32" y="2589"/>
                  </a:cubicBezTo>
                  <a:lnTo>
                    <a:pt x="32" y="2129"/>
                  </a:lnTo>
                  <a:lnTo>
                    <a:pt x="32" y="1802"/>
                  </a:lnTo>
                  <a:cubicBezTo>
                    <a:pt x="0" y="1312"/>
                    <a:pt x="65" y="819"/>
                    <a:pt x="98" y="294"/>
                  </a:cubicBezTo>
                  <a:cubicBezTo>
                    <a:pt x="98" y="196"/>
                    <a:pt x="98" y="98"/>
                    <a:pt x="131" y="0"/>
                  </a:cubicBezTo>
                  <a:cubicBezTo>
                    <a:pt x="197" y="66"/>
                    <a:pt x="295" y="132"/>
                    <a:pt x="361" y="196"/>
                  </a:cubicBezTo>
                  <a:cubicBezTo>
                    <a:pt x="263" y="851"/>
                    <a:pt x="197" y="1474"/>
                    <a:pt x="163" y="2128"/>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3" name="Google Shape;1403;p24"/>
            <p:cNvSpPr/>
            <p:nvPr/>
          </p:nvSpPr>
          <p:spPr>
            <a:xfrm>
              <a:off x="5305663" y="2080757"/>
              <a:ext cx="1571" cy="6100"/>
            </a:xfrm>
            <a:custGeom>
              <a:avLst/>
              <a:gdLst/>
              <a:ahLst/>
              <a:cxnLst/>
              <a:rect l="l" t="t" r="r" b="b"/>
              <a:pathLst>
                <a:path w="34" h="132" extrusionOk="0">
                  <a:moveTo>
                    <a:pt x="34" y="1"/>
                  </a:moveTo>
                  <a:lnTo>
                    <a:pt x="34" y="1"/>
                  </a:lnTo>
                  <a:cubicBezTo>
                    <a:pt x="34" y="33"/>
                    <a:pt x="34" y="99"/>
                    <a:pt x="1" y="132"/>
                  </a:cubicBezTo>
                  <a:cubicBezTo>
                    <a:pt x="1" y="99"/>
                    <a:pt x="1" y="33"/>
                    <a:pt x="34" y="1"/>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4" name="Google Shape;1404;p24"/>
            <p:cNvSpPr/>
            <p:nvPr/>
          </p:nvSpPr>
          <p:spPr>
            <a:xfrm>
              <a:off x="4594129" y="2618255"/>
              <a:ext cx="704140" cy="392205"/>
            </a:xfrm>
            <a:custGeom>
              <a:avLst/>
              <a:gdLst/>
              <a:ahLst/>
              <a:cxnLst/>
              <a:rect l="l" t="t" r="r" b="b"/>
              <a:pathLst>
                <a:path w="15237" h="8487" extrusionOk="0">
                  <a:moveTo>
                    <a:pt x="14547" y="2914"/>
                  </a:moveTo>
                  <a:lnTo>
                    <a:pt x="14547" y="2914"/>
                  </a:lnTo>
                  <a:cubicBezTo>
                    <a:pt x="14416" y="3045"/>
                    <a:pt x="14252" y="3176"/>
                    <a:pt x="14087" y="3342"/>
                  </a:cubicBezTo>
                  <a:cubicBezTo>
                    <a:pt x="13989" y="3408"/>
                    <a:pt x="13924" y="3473"/>
                    <a:pt x="13858" y="3506"/>
                  </a:cubicBezTo>
                  <a:cubicBezTo>
                    <a:pt x="13268" y="3964"/>
                    <a:pt x="12647" y="4390"/>
                    <a:pt x="12023" y="4783"/>
                  </a:cubicBezTo>
                  <a:cubicBezTo>
                    <a:pt x="10746" y="5536"/>
                    <a:pt x="9403" y="6126"/>
                    <a:pt x="7995" y="6552"/>
                  </a:cubicBezTo>
                  <a:cubicBezTo>
                    <a:pt x="7601" y="6683"/>
                    <a:pt x="7208" y="6781"/>
                    <a:pt x="6782" y="6881"/>
                  </a:cubicBezTo>
                  <a:cubicBezTo>
                    <a:pt x="6684" y="6915"/>
                    <a:pt x="6586" y="6915"/>
                    <a:pt x="6455" y="6946"/>
                  </a:cubicBezTo>
                  <a:cubicBezTo>
                    <a:pt x="5963" y="6816"/>
                    <a:pt x="5374" y="7012"/>
                    <a:pt x="4882" y="7209"/>
                  </a:cubicBezTo>
                  <a:cubicBezTo>
                    <a:pt x="4324" y="7439"/>
                    <a:pt x="3769" y="7766"/>
                    <a:pt x="3211" y="8061"/>
                  </a:cubicBezTo>
                  <a:cubicBezTo>
                    <a:pt x="2720" y="8290"/>
                    <a:pt x="2131" y="8486"/>
                    <a:pt x="1606" y="8323"/>
                  </a:cubicBezTo>
                  <a:cubicBezTo>
                    <a:pt x="1409" y="8290"/>
                    <a:pt x="1213" y="8192"/>
                    <a:pt x="1147" y="7994"/>
                  </a:cubicBezTo>
                  <a:cubicBezTo>
                    <a:pt x="1049" y="7766"/>
                    <a:pt x="1245" y="7601"/>
                    <a:pt x="1344" y="7437"/>
                  </a:cubicBezTo>
                  <a:cubicBezTo>
                    <a:pt x="1475" y="7143"/>
                    <a:pt x="1507" y="6814"/>
                    <a:pt x="1311" y="6552"/>
                  </a:cubicBezTo>
                  <a:cubicBezTo>
                    <a:pt x="1245" y="6454"/>
                    <a:pt x="1180" y="6388"/>
                    <a:pt x="1082" y="6323"/>
                  </a:cubicBezTo>
                  <a:cubicBezTo>
                    <a:pt x="851" y="5897"/>
                    <a:pt x="524" y="5569"/>
                    <a:pt x="263" y="5177"/>
                  </a:cubicBezTo>
                  <a:cubicBezTo>
                    <a:pt x="165" y="5012"/>
                    <a:pt x="1" y="4717"/>
                    <a:pt x="132" y="4555"/>
                  </a:cubicBezTo>
                  <a:cubicBezTo>
                    <a:pt x="263" y="4422"/>
                    <a:pt x="492" y="4422"/>
                    <a:pt x="689" y="4422"/>
                  </a:cubicBezTo>
                  <a:cubicBezTo>
                    <a:pt x="985" y="4456"/>
                    <a:pt x="1279" y="4555"/>
                    <a:pt x="1540" y="4620"/>
                  </a:cubicBezTo>
                  <a:cubicBezTo>
                    <a:pt x="1836" y="4718"/>
                    <a:pt x="2162" y="4784"/>
                    <a:pt x="2458" y="4882"/>
                  </a:cubicBezTo>
                  <a:cubicBezTo>
                    <a:pt x="2754" y="4949"/>
                    <a:pt x="3047" y="5047"/>
                    <a:pt x="3342" y="5112"/>
                  </a:cubicBezTo>
                  <a:cubicBezTo>
                    <a:pt x="3473" y="5178"/>
                    <a:pt x="3605" y="5211"/>
                    <a:pt x="3769" y="5243"/>
                  </a:cubicBezTo>
                  <a:cubicBezTo>
                    <a:pt x="3834" y="5243"/>
                    <a:pt x="3933" y="5276"/>
                    <a:pt x="4031" y="5276"/>
                  </a:cubicBezTo>
                  <a:lnTo>
                    <a:pt x="4162" y="5276"/>
                  </a:lnTo>
                  <a:lnTo>
                    <a:pt x="4227" y="5276"/>
                  </a:lnTo>
                  <a:cubicBezTo>
                    <a:pt x="4589" y="5243"/>
                    <a:pt x="4916" y="5145"/>
                    <a:pt x="5245" y="5014"/>
                  </a:cubicBezTo>
                  <a:cubicBezTo>
                    <a:pt x="5539" y="4882"/>
                    <a:pt x="5867" y="4719"/>
                    <a:pt x="6161" y="4588"/>
                  </a:cubicBezTo>
                  <a:cubicBezTo>
                    <a:pt x="6750" y="4293"/>
                    <a:pt x="7340" y="3997"/>
                    <a:pt x="7931" y="3671"/>
                  </a:cubicBezTo>
                  <a:cubicBezTo>
                    <a:pt x="9077" y="3015"/>
                    <a:pt x="10191" y="2263"/>
                    <a:pt x="11239" y="1409"/>
                  </a:cubicBezTo>
                  <a:lnTo>
                    <a:pt x="11304" y="1344"/>
                  </a:lnTo>
                  <a:cubicBezTo>
                    <a:pt x="11502" y="1180"/>
                    <a:pt x="11698" y="1017"/>
                    <a:pt x="11895" y="852"/>
                  </a:cubicBezTo>
                  <a:lnTo>
                    <a:pt x="12059" y="689"/>
                  </a:lnTo>
                  <a:cubicBezTo>
                    <a:pt x="12289" y="458"/>
                    <a:pt x="12518" y="230"/>
                    <a:pt x="12715" y="1"/>
                  </a:cubicBezTo>
                  <a:cubicBezTo>
                    <a:pt x="12878" y="230"/>
                    <a:pt x="13109" y="426"/>
                    <a:pt x="13305" y="589"/>
                  </a:cubicBezTo>
                  <a:cubicBezTo>
                    <a:pt x="13567" y="852"/>
                    <a:pt x="13830" y="1082"/>
                    <a:pt x="14091" y="1311"/>
                  </a:cubicBezTo>
                  <a:cubicBezTo>
                    <a:pt x="14353" y="1541"/>
                    <a:pt x="14615" y="1769"/>
                    <a:pt x="14878" y="1998"/>
                  </a:cubicBezTo>
                  <a:cubicBezTo>
                    <a:pt x="14976" y="2131"/>
                    <a:pt x="15107" y="2230"/>
                    <a:pt x="15237" y="2326"/>
                  </a:cubicBezTo>
                  <a:cubicBezTo>
                    <a:pt x="15040" y="2458"/>
                    <a:pt x="14878" y="2654"/>
                    <a:pt x="14713" y="2784"/>
                  </a:cubicBezTo>
                  <a:cubicBezTo>
                    <a:pt x="14645" y="2849"/>
                    <a:pt x="14613" y="2881"/>
                    <a:pt x="14547" y="291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5" name="Google Shape;1405;p24"/>
            <p:cNvSpPr/>
            <p:nvPr/>
          </p:nvSpPr>
          <p:spPr>
            <a:xfrm>
              <a:off x="4665296" y="2618394"/>
              <a:ext cx="632834" cy="392067"/>
            </a:xfrm>
            <a:custGeom>
              <a:avLst/>
              <a:gdLst/>
              <a:ahLst/>
              <a:cxnLst/>
              <a:rect l="l" t="t" r="r" b="b"/>
              <a:pathLst>
                <a:path w="13694" h="8484" extrusionOk="0">
                  <a:moveTo>
                    <a:pt x="13007" y="2911"/>
                  </a:moveTo>
                  <a:lnTo>
                    <a:pt x="13007" y="2911"/>
                  </a:lnTo>
                  <a:cubicBezTo>
                    <a:pt x="12876" y="3042"/>
                    <a:pt x="12712" y="3173"/>
                    <a:pt x="12547" y="3339"/>
                  </a:cubicBezTo>
                  <a:cubicBezTo>
                    <a:pt x="12449" y="3405"/>
                    <a:pt x="12384" y="3470"/>
                    <a:pt x="12318" y="3503"/>
                  </a:cubicBezTo>
                  <a:cubicBezTo>
                    <a:pt x="11728" y="3961"/>
                    <a:pt x="11107" y="4387"/>
                    <a:pt x="10483" y="4780"/>
                  </a:cubicBezTo>
                  <a:cubicBezTo>
                    <a:pt x="9206" y="5533"/>
                    <a:pt x="7863" y="6123"/>
                    <a:pt x="6455" y="6549"/>
                  </a:cubicBezTo>
                  <a:cubicBezTo>
                    <a:pt x="6061" y="6680"/>
                    <a:pt x="5668" y="6778"/>
                    <a:pt x="5242" y="6878"/>
                  </a:cubicBezTo>
                  <a:cubicBezTo>
                    <a:pt x="5144" y="6912"/>
                    <a:pt x="5046" y="6912"/>
                    <a:pt x="4915" y="6943"/>
                  </a:cubicBezTo>
                  <a:cubicBezTo>
                    <a:pt x="4423" y="6813"/>
                    <a:pt x="3834" y="7009"/>
                    <a:pt x="3342" y="7206"/>
                  </a:cubicBezTo>
                  <a:cubicBezTo>
                    <a:pt x="2784" y="7436"/>
                    <a:pt x="2229" y="7763"/>
                    <a:pt x="1671" y="8058"/>
                  </a:cubicBezTo>
                  <a:cubicBezTo>
                    <a:pt x="1180" y="8287"/>
                    <a:pt x="591" y="8483"/>
                    <a:pt x="66" y="8320"/>
                  </a:cubicBezTo>
                  <a:lnTo>
                    <a:pt x="0" y="8320"/>
                  </a:lnTo>
                  <a:cubicBezTo>
                    <a:pt x="885" y="7697"/>
                    <a:pt x="786" y="6452"/>
                    <a:pt x="2621" y="6387"/>
                  </a:cubicBezTo>
                  <a:cubicBezTo>
                    <a:pt x="5307" y="6288"/>
                    <a:pt x="10909" y="3961"/>
                    <a:pt x="11302" y="2325"/>
                  </a:cubicBezTo>
                  <a:cubicBezTo>
                    <a:pt x="11466" y="1637"/>
                    <a:pt x="11171" y="949"/>
                    <a:pt x="10778" y="424"/>
                  </a:cubicBezTo>
                  <a:cubicBezTo>
                    <a:pt x="10909" y="293"/>
                    <a:pt x="11041" y="129"/>
                    <a:pt x="11172" y="0"/>
                  </a:cubicBezTo>
                  <a:cubicBezTo>
                    <a:pt x="11336" y="229"/>
                    <a:pt x="11565" y="424"/>
                    <a:pt x="11763" y="589"/>
                  </a:cubicBezTo>
                  <a:cubicBezTo>
                    <a:pt x="12025" y="851"/>
                    <a:pt x="12287" y="1080"/>
                    <a:pt x="12547" y="1310"/>
                  </a:cubicBezTo>
                  <a:cubicBezTo>
                    <a:pt x="12810" y="1540"/>
                    <a:pt x="13072" y="1768"/>
                    <a:pt x="13334" y="1997"/>
                  </a:cubicBezTo>
                  <a:cubicBezTo>
                    <a:pt x="13433" y="2130"/>
                    <a:pt x="13565" y="2228"/>
                    <a:pt x="13694" y="2325"/>
                  </a:cubicBezTo>
                  <a:cubicBezTo>
                    <a:pt x="13497" y="2456"/>
                    <a:pt x="13334" y="2653"/>
                    <a:pt x="13171" y="2783"/>
                  </a:cubicBezTo>
                  <a:cubicBezTo>
                    <a:pt x="13105" y="2846"/>
                    <a:pt x="13073" y="2878"/>
                    <a:pt x="13007" y="2911"/>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6" name="Google Shape;1406;p24"/>
            <p:cNvSpPr/>
            <p:nvPr/>
          </p:nvSpPr>
          <p:spPr>
            <a:xfrm>
              <a:off x="5296605" y="1756715"/>
              <a:ext cx="623823" cy="369330"/>
            </a:xfrm>
            <a:custGeom>
              <a:avLst/>
              <a:gdLst/>
              <a:ahLst/>
              <a:cxnLst/>
              <a:rect l="l" t="t" r="r" b="b"/>
              <a:pathLst>
                <a:path w="13499" h="7992" extrusionOk="0">
                  <a:moveTo>
                    <a:pt x="4915" y="460"/>
                  </a:moveTo>
                  <a:lnTo>
                    <a:pt x="4915" y="460"/>
                  </a:lnTo>
                  <a:cubicBezTo>
                    <a:pt x="5144" y="427"/>
                    <a:pt x="5374" y="361"/>
                    <a:pt x="5636" y="329"/>
                  </a:cubicBezTo>
                  <a:cubicBezTo>
                    <a:pt x="7797" y="1"/>
                    <a:pt x="10059" y="723"/>
                    <a:pt x="11631" y="2228"/>
                  </a:cubicBezTo>
                  <a:cubicBezTo>
                    <a:pt x="12351" y="2916"/>
                    <a:pt x="12975" y="3736"/>
                    <a:pt x="13368" y="4652"/>
                  </a:cubicBezTo>
                  <a:lnTo>
                    <a:pt x="13368" y="4717"/>
                  </a:lnTo>
                  <a:cubicBezTo>
                    <a:pt x="13400" y="4882"/>
                    <a:pt x="13433" y="5080"/>
                    <a:pt x="13466" y="5242"/>
                  </a:cubicBezTo>
                  <a:cubicBezTo>
                    <a:pt x="13466" y="5373"/>
                    <a:pt x="13499" y="5504"/>
                    <a:pt x="13499" y="5667"/>
                  </a:cubicBezTo>
                  <a:cubicBezTo>
                    <a:pt x="13236" y="4781"/>
                    <a:pt x="12811" y="3963"/>
                    <a:pt x="12221" y="3241"/>
                  </a:cubicBezTo>
                  <a:cubicBezTo>
                    <a:pt x="12155" y="3176"/>
                    <a:pt x="12057" y="3241"/>
                    <a:pt x="12057" y="3307"/>
                  </a:cubicBezTo>
                  <a:cubicBezTo>
                    <a:pt x="12057" y="3340"/>
                    <a:pt x="12024" y="3340"/>
                    <a:pt x="12024" y="3372"/>
                  </a:cubicBezTo>
                  <a:cubicBezTo>
                    <a:pt x="12024" y="3536"/>
                    <a:pt x="12122" y="3701"/>
                    <a:pt x="12155" y="3897"/>
                  </a:cubicBezTo>
                  <a:cubicBezTo>
                    <a:pt x="12221" y="4061"/>
                    <a:pt x="12286" y="4258"/>
                    <a:pt x="12353" y="4421"/>
                  </a:cubicBezTo>
                  <a:cubicBezTo>
                    <a:pt x="12451" y="4815"/>
                    <a:pt x="12582" y="5207"/>
                    <a:pt x="12648" y="5601"/>
                  </a:cubicBezTo>
                  <a:cubicBezTo>
                    <a:pt x="12680" y="5765"/>
                    <a:pt x="12713" y="5961"/>
                    <a:pt x="12746" y="6159"/>
                  </a:cubicBezTo>
                  <a:cubicBezTo>
                    <a:pt x="12746" y="6159"/>
                    <a:pt x="12713" y="6125"/>
                    <a:pt x="12713" y="6092"/>
                  </a:cubicBezTo>
                  <a:cubicBezTo>
                    <a:pt x="12582" y="5764"/>
                    <a:pt x="12418" y="5437"/>
                    <a:pt x="12221" y="5109"/>
                  </a:cubicBezTo>
                  <a:cubicBezTo>
                    <a:pt x="12090" y="4881"/>
                    <a:pt x="11959" y="4650"/>
                    <a:pt x="11796" y="4453"/>
                  </a:cubicBezTo>
                  <a:cubicBezTo>
                    <a:pt x="11764" y="4420"/>
                    <a:pt x="11731" y="4355"/>
                    <a:pt x="11665" y="4289"/>
                  </a:cubicBezTo>
                  <a:cubicBezTo>
                    <a:pt x="11600" y="4158"/>
                    <a:pt x="11502" y="4028"/>
                    <a:pt x="11402" y="3865"/>
                  </a:cubicBezTo>
                  <a:cubicBezTo>
                    <a:pt x="11304" y="3734"/>
                    <a:pt x="11206" y="3536"/>
                    <a:pt x="11042" y="3471"/>
                  </a:cubicBezTo>
                  <a:cubicBezTo>
                    <a:pt x="10878" y="3405"/>
                    <a:pt x="10650" y="3536"/>
                    <a:pt x="10715" y="3734"/>
                  </a:cubicBezTo>
                  <a:lnTo>
                    <a:pt x="10419" y="4028"/>
                  </a:lnTo>
                  <a:cubicBezTo>
                    <a:pt x="10288" y="4192"/>
                    <a:pt x="10157" y="4354"/>
                    <a:pt x="9993" y="4487"/>
                  </a:cubicBezTo>
                  <a:cubicBezTo>
                    <a:pt x="9697" y="4815"/>
                    <a:pt x="9370" y="5076"/>
                    <a:pt x="9011" y="5305"/>
                  </a:cubicBezTo>
                  <a:cubicBezTo>
                    <a:pt x="8913" y="5338"/>
                    <a:pt x="8782" y="5405"/>
                    <a:pt x="8682" y="5470"/>
                  </a:cubicBezTo>
                  <a:cubicBezTo>
                    <a:pt x="8519" y="5568"/>
                    <a:pt x="8322" y="5634"/>
                    <a:pt x="8126" y="5699"/>
                  </a:cubicBezTo>
                  <a:cubicBezTo>
                    <a:pt x="8027" y="5732"/>
                    <a:pt x="7961" y="5765"/>
                    <a:pt x="7863" y="5798"/>
                  </a:cubicBezTo>
                  <a:cubicBezTo>
                    <a:pt x="7437" y="5929"/>
                    <a:pt x="6979" y="5993"/>
                    <a:pt x="6553" y="6092"/>
                  </a:cubicBezTo>
                  <a:cubicBezTo>
                    <a:pt x="6126" y="6192"/>
                    <a:pt x="5702" y="6355"/>
                    <a:pt x="5341" y="6616"/>
                  </a:cubicBezTo>
                  <a:cubicBezTo>
                    <a:pt x="4947" y="6911"/>
                    <a:pt x="4687" y="7305"/>
                    <a:pt x="4490" y="7762"/>
                  </a:cubicBezTo>
                  <a:cubicBezTo>
                    <a:pt x="4457" y="7828"/>
                    <a:pt x="4425" y="7926"/>
                    <a:pt x="4392" y="7991"/>
                  </a:cubicBezTo>
                  <a:cubicBezTo>
                    <a:pt x="4490" y="7598"/>
                    <a:pt x="4654" y="7172"/>
                    <a:pt x="4915" y="6845"/>
                  </a:cubicBezTo>
                  <a:cubicBezTo>
                    <a:pt x="4947" y="6813"/>
                    <a:pt x="4947" y="6780"/>
                    <a:pt x="4947" y="6780"/>
                  </a:cubicBezTo>
                  <a:cubicBezTo>
                    <a:pt x="5177" y="6616"/>
                    <a:pt x="5341" y="6420"/>
                    <a:pt x="5538" y="6257"/>
                  </a:cubicBezTo>
                  <a:cubicBezTo>
                    <a:pt x="6194" y="5798"/>
                    <a:pt x="6979" y="5601"/>
                    <a:pt x="7700" y="5305"/>
                  </a:cubicBezTo>
                  <a:cubicBezTo>
                    <a:pt x="7865" y="5273"/>
                    <a:pt x="7996" y="5207"/>
                    <a:pt x="8127" y="5142"/>
                  </a:cubicBezTo>
                  <a:cubicBezTo>
                    <a:pt x="8192" y="5109"/>
                    <a:pt x="8225" y="5109"/>
                    <a:pt x="8291" y="5076"/>
                  </a:cubicBezTo>
                  <a:cubicBezTo>
                    <a:pt x="8520" y="4945"/>
                    <a:pt x="8783" y="4814"/>
                    <a:pt x="8978" y="4650"/>
                  </a:cubicBezTo>
                  <a:cubicBezTo>
                    <a:pt x="9175" y="4487"/>
                    <a:pt x="9306" y="4323"/>
                    <a:pt x="9469" y="4127"/>
                  </a:cubicBezTo>
                  <a:cubicBezTo>
                    <a:pt x="9502" y="4094"/>
                    <a:pt x="9535" y="4028"/>
                    <a:pt x="9569" y="3996"/>
                  </a:cubicBezTo>
                  <a:cubicBezTo>
                    <a:pt x="9600" y="3996"/>
                    <a:pt x="9600" y="3963"/>
                    <a:pt x="9569" y="3930"/>
                  </a:cubicBezTo>
                  <a:cubicBezTo>
                    <a:pt x="9600" y="3930"/>
                    <a:pt x="9600" y="3930"/>
                    <a:pt x="9600" y="3897"/>
                  </a:cubicBezTo>
                  <a:cubicBezTo>
                    <a:pt x="9634" y="3865"/>
                    <a:pt x="9569" y="3832"/>
                    <a:pt x="9535" y="3865"/>
                  </a:cubicBezTo>
                  <a:cubicBezTo>
                    <a:pt x="9535" y="3897"/>
                    <a:pt x="9502" y="3930"/>
                    <a:pt x="9502" y="3930"/>
                  </a:cubicBezTo>
                  <a:cubicBezTo>
                    <a:pt x="9207" y="4028"/>
                    <a:pt x="8945" y="4192"/>
                    <a:pt x="8685" y="4323"/>
                  </a:cubicBezTo>
                  <a:cubicBezTo>
                    <a:pt x="8422" y="4455"/>
                    <a:pt x="8160" y="4585"/>
                    <a:pt x="7930" y="4684"/>
                  </a:cubicBezTo>
                  <a:cubicBezTo>
                    <a:pt x="7865" y="4717"/>
                    <a:pt x="7831" y="4717"/>
                    <a:pt x="7766" y="4751"/>
                  </a:cubicBezTo>
                  <a:cubicBezTo>
                    <a:pt x="7635" y="4817"/>
                    <a:pt x="7471" y="4882"/>
                    <a:pt x="7307" y="4915"/>
                  </a:cubicBezTo>
                  <a:cubicBezTo>
                    <a:pt x="7011" y="5013"/>
                    <a:pt x="6717" y="5112"/>
                    <a:pt x="6390" y="5208"/>
                  </a:cubicBezTo>
                  <a:cubicBezTo>
                    <a:pt x="6227" y="5242"/>
                    <a:pt x="6063" y="5308"/>
                    <a:pt x="5898" y="5340"/>
                  </a:cubicBezTo>
                  <a:cubicBezTo>
                    <a:pt x="5702" y="5373"/>
                    <a:pt x="5505" y="5439"/>
                    <a:pt x="5309" y="5471"/>
                  </a:cubicBezTo>
                  <a:cubicBezTo>
                    <a:pt x="4882" y="5537"/>
                    <a:pt x="4425" y="5602"/>
                    <a:pt x="3965" y="5635"/>
                  </a:cubicBezTo>
                  <a:cubicBezTo>
                    <a:pt x="3670" y="5668"/>
                    <a:pt x="3342" y="5668"/>
                    <a:pt x="3014" y="5668"/>
                  </a:cubicBezTo>
                  <a:cubicBezTo>
                    <a:pt x="2754" y="5668"/>
                    <a:pt x="2489" y="5668"/>
                    <a:pt x="2229" y="5570"/>
                  </a:cubicBezTo>
                  <a:cubicBezTo>
                    <a:pt x="1540" y="5340"/>
                    <a:pt x="1705" y="4619"/>
                    <a:pt x="1573" y="4062"/>
                  </a:cubicBezTo>
                  <a:cubicBezTo>
                    <a:pt x="1573" y="4030"/>
                    <a:pt x="1540" y="3997"/>
                    <a:pt x="1540" y="3964"/>
                  </a:cubicBezTo>
                  <a:cubicBezTo>
                    <a:pt x="1540" y="3899"/>
                    <a:pt x="1507" y="3866"/>
                    <a:pt x="1507" y="3800"/>
                  </a:cubicBezTo>
                  <a:cubicBezTo>
                    <a:pt x="1507" y="3735"/>
                    <a:pt x="1442" y="3702"/>
                    <a:pt x="1409" y="3735"/>
                  </a:cubicBezTo>
                  <a:cubicBezTo>
                    <a:pt x="1343" y="3702"/>
                    <a:pt x="1311" y="3702"/>
                    <a:pt x="1278" y="3735"/>
                  </a:cubicBezTo>
                  <a:cubicBezTo>
                    <a:pt x="1081" y="4225"/>
                    <a:pt x="853" y="4684"/>
                    <a:pt x="721" y="5177"/>
                  </a:cubicBezTo>
                  <a:cubicBezTo>
                    <a:pt x="590" y="5536"/>
                    <a:pt x="492" y="5896"/>
                    <a:pt x="394" y="6290"/>
                  </a:cubicBezTo>
                  <a:cubicBezTo>
                    <a:pt x="361" y="6388"/>
                    <a:pt x="328" y="6519"/>
                    <a:pt x="296" y="6650"/>
                  </a:cubicBezTo>
                  <a:lnTo>
                    <a:pt x="296" y="6716"/>
                  </a:lnTo>
                  <a:lnTo>
                    <a:pt x="296" y="6748"/>
                  </a:lnTo>
                  <a:cubicBezTo>
                    <a:pt x="230" y="6683"/>
                    <a:pt x="132" y="6617"/>
                    <a:pt x="66" y="6553"/>
                  </a:cubicBezTo>
                  <a:cubicBezTo>
                    <a:pt x="66" y="6553"/>
                    <a:pt x="34" y="6520"/>
                    <a:pt x="1" y="6520"/>
                  </a:cubicBezTo>
                  <a:lnTo>
                    <a:pt x="34" y="6488"/>
                  </a:lnTo>
                  <a:cubicBezTo>
                    <a:pt x="66" y="6324"/>
                    <a:pt x="99" y="6193"/>
                    <a:pt x="99" y="6030"/>
                  </a:cubicBezTo>
                  <a:cubicBezTo>
                    <a:pt x="132" y="5965"/>
                    <a:pt x="132" y="5897"/>
                    <a:pt x="165" y="5799"/>
                  </a:cubicBezTo>
                  <a:cubicBezTo>
                    <a:pt x="296" y="5208"/>
                    <a:pt x="427" y="4619"/>
                    <a:pt x="589" y="4062"/>
                  </a:cubicBezTo>
                  <a:cubicBezTo>
                    <a:pt x="622" y="4030"/>
                    <a:pt x="622" y="3997"/>
                    <a:pt x="622" y="3997"/>
                  </a:cubicBezTo>
                  <a:cubicBezTo>
                    <a:pt x="786" y="3540"/>
                    <a:pt x="1016" y="3079"/>
                    <a:pt x="1309" y="2687"/>
                  </a:cubicBezTo>
                  <a:cubicBezTo>
                    <a:pt x="1637" y="2260"/>
                    <a:pt x="2064" y="1867"/>
                    <a:pt x="2521" y="1574"/>
                  </a:cubicBezTo>
                  <a:cubicBezTo>
                    <a:pt x="3013" y="1181"/>
                    <a:pt x="3601" y="918"/>
                    <a:pt x="4192" y="690"/>
                  </a:cubicBezTo>
                  <a:cubicBezTo>
                    <a:pt x="4425" y="592"/>
                    <a:pt x="4685" y="525"/>
                    <a:pt x="4915" y="460"/>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7" name="Google Shape;1407;p24"/>
            <p:cNvSpPr/>
            <p:nvPr/>
          </p:nvSpPr>
          <p:spPr>
            <a:xfrm>
              <a:off x="4560948" y="1736290"/>
              <a:ext cx="1406431" cy="2702322"/>
            </a:xfrm>
            <a:custGeom>
              <a:avLst/>
              <a:gdLst/>
              <a:ahLst/>
              <a:cxnLst/>
              <a:rect l="l" t="t" r="r" b="b"/>
              <a:pathLst>
                <a:path w="30434" h="58476" extrusionOk="0">
                  <a:moveTo>
                    <a:pt x="16149" y="7455"/>
                  </a:moveTo>
                  <a:cubicBezTo>
                    <a:pt x="16149" y="7487"/>
                    <a:pt x="16149" y="7553"/>
                    <a:pt x="16116" y="7586"/>
                  </a:cubicBezTo>
                  <a:cubicBezTo>
                    <a:pt x="16116" y="7553"/>
                    <a:pt x="16116" y="7487"/>
                    <a:pt x="16149" y="7455"/>
                  </a:cubicBezTo>
                  <a:close/>
                  <a:moveTo>
                    <a:pt x="22594" y="693"/>
                  </a:moveTo>
                  <a:cubicBezTo>
                    <a:pt x="24421" y="693"/>
                    <a:pt x="26229" y="1405"/>
                    <a:pt x="27550" y="2670"/>
                  </a:cubicBezTo>
                  <a:cubicBezTo>
                    <a:pt x="28270" y="3358"/>
                    <a:pt x="28894" y="4178"/>
                    <a:pt x="29287" y="5094"/>
                  </a:cubicBezTo>
                  <a:lnTo>
                    <a:pt x="29287" y="5159"/>
                  </a:lnTo>
                  <a:cubicBezTo>
                    <a:pt x="29319" y="5324"/>
                    <a:pt x="29352" y="5522"/>
                    <a:pt x="29385" y="5684"/>
                  </a:cubicBezTo>
                  <a:cubicBezTo>
                    <a:pt x="29385" y="5815"/>
                    <a:pt x="29418" y="5946"/>
                    <a:pt x="29418" y="6109"/>
                  </a:cubicBezTo>
                  <a:cubicBezTo>
                    <a:pt x="29155" y="5223"/>
                    <a:pt x="28730" y="4405"/>
                    <a:pt x="28140" y="3683"/>
                  </a:cubicBezTo>
                  <a:cubicBezTo>
                    <a:pt x="28121" y="3664"/>
                    <a:pt x="28099" y="3656"/>
                    <a:pt x="28077" y="3656"/>
                  </a:cubicBezTo>
                  <a:cubicBezTo>
                    <a:pt x="28025" y="3656"/>
                    <a:pt x="27976" y="3702"/>
                    <a:pt x="27976" y="3749"/>
                  </a:cubicBezTo>
                  <a:cubicBezTo>
                    <a:pt x="27976" y="3782"/>
                    <a:pt x="27943" y="3782"/>
                    <a:pt x="27943" y="3814"/>
                  </a:cubicBezTo>
                  <a:cubicBezTo>
                    <a:pt x="27943" y="3978"/>
                    <a:pt x="28041" y="4143"/>
                    <a:pt x="28074" y="4339"/>
                  </a:cubicBezTo>
                  <a:cubicBezTo>
                    <a:pt x="28140" y="4503"/>
                    <a:pt x="28205" y="4700"/>
                    <a:pt x="28272" y="4863"/>
                  </a:cubicBezTo>
                  <a:cubicBezTo>
                    <a:pt x="28370" y="5257"/>
                    <a:pt x="28501" y="5649"/>
                    <a:pt x="28567" y="6043"/>
                  </a:cubicBezTo>
                  <a:cubicBezTo>
                    <a:pt x="28599" y="6207"/>
                    <a:pt x="28632" y="6403"/>
                    <a:pt x="28665" y="6601"/>
                  </a:cubicBezTo>
                  <a:cubicBezTo>
                    <a:pt x="28665" y="6601"/>
                    <a:pt x="28632" y="6567"/>
                    <a:pt x="28632" y="6534"/>
                  </a:cubicBezTo>
                  <a:cubicBezTo>
                    <a:pt x="28501" y="6206"/>
                    <a:pt x="28337" y="5879"/>
                    <a:pt x="28140" y="5551"/>
                  </a:cubicBezTo>
                  <a:cubicBezTo>
                    <a:pt x="28009" y="5323"/>
                    <a:pt x="27878" y="5092"/>
                    <a:pt x="27715" y="4895"/>
                  </a:cubicBezTo>
                  <a:cubicBezTo>
                    <a:pt x="27683" y="4862"/>
                    <a:pt x="27650" y="4797"/>
                    <a:pt x="27584" y="4731"/>
                  </a:cubicBezTo>
                  <a:cubicBezTo>
                    <a:pt x="27519" y="4600"/>
                    <a:pt x="27421" y="4470"/>
                    <a:pt x="27321" y="4307"/>
                  </a:cubicBezTo>
                  <a:cubicBezTo>
                    <a:pt x="27223" y="4176"/>
                    <a:pt x="27125" y="3978"/>
                    <a:pt x="26961" y="3913"/>
                  </a:cubicBezTo>
                  <a:cubicBezTo>
                    <a:pt x="26932" y="3902"/>
                    <a:pt x="26901" y="3896"/>
                    <a:pt x="26869" y="3896"/>
                  </a:cubicBezTo>
                  <a:cubicBezTo>
                    <a:pt x="26725" y="3896"/>
                    <a:pt x="26580" y="4014"/>
                    <a:pt x="26634" y="4176"/>
                  </a:cubicBezTo>
                  <a:lnTo>
                    <a:pt x="26338" y="4470"/>
                  </a:lnTo>
                  <a:cubicBezTo>
                    <a:pt x="26207" y="4634"/>
                    <a:pt x="26076" y="4796"/>
                    <a:pt x="25912" y="4929"/>
                  </a:cubicBezTo>
                  <a:cubicBezTo>
                    <a:pt x="25616" y="5257"/>
                    <a:pt x="25289" y="5518"/>
                    <a:pt x="24930" y="5747"/>
                  </a:cubicBezTo>
                  <a:cubicBezTo>
                    <a:pt x="24832" y="5780"/>
                    <a:pt x="24701" y="5847"/>
                    <a:pt x="24601" y="5912"/>
                  </a:cubicBezTo>
                  <a:cubicBezTo>
                    <a:pt x="24438" y="6010"/>
                    <a:pt x="24241" y="6076"/>
                    <a:pt x="24045" y="6141"/>
                  </a:cubicBezTo>
                  <a:cubicBezTo>
                    <a:pt x="23946" y="6174"/>
                    <a:pt x="23880" y="6207"/>
                    <a:pt x="23782" y="6240"/>
                  </a:cubicBezTo>
                  <a:cubicBezTo>
                    <a:pt x="23356" y="6371"/>
                    <a:pt x="22898" y="6435"/>
                    <a:pt x="22472" y="6534"/>
                  </a:cubicBezTo>
                  <a:cubicBezTo>
                    <a:pt x="22045" y="6634"/>
                    <a:pt x="21621" y="6797"/>
                    <a:pt x="21260" y="7058"/>
                  </a:cubicBezTo>
                  <a:cubicBezTo>
                    <a:pt x="20866" y="7353"/>
                    <a:pt x="20606" y="7747"/>
                    <a:pt x="20409" y="8204"/>
                  </a:cubicBezTo>
                  <a:cubicBezTo>
                    <a:pt x="20376" y="8270"/>
                    <a:pt x="20344" y="8368"/>
                    <a:pt x="20311" y="8433"/>
                  </a:cubicBezTo>
                  <a:cubicBezTo>
                    <a:pt x="20409" y="8040"/>
                    <a:pt x="20573" y="7614"/>
                    <a:pt x="20834" y="7287"/>
                  </a:cubicBezTo>
                  <a:cubicBezTo>
                    <a:pt x="20866" y="7255"/>
                    <a:pt x="20866" y="7222"/>
                    <a:pt x="20866" y="7222"/>
                  </a:cubicBezTo>
                  <a:cubicBezTo>
                    <a:pt x="21096" y="7058"/>
                    <a:pt x="21260" y="6862"/>
                    <a:pt x="21457" y="6699"/>
                  </a:cubicBezTo>
                  <a:cubicBezTo>
                    <a:pt x="22113" y="6240"/>
                    <a:pt x="22898" y="6043"/>
                    <a:pt x="23619" y="5747"/>
                  </a:cubicBezTo>
                  <a:cubicBezTo>
                    <a:pt x="23784" y="5715"/>
                    <a:pt x="23915" y="5649"/>
                    <a:pt x="24046" y="5584"/>
                  </a:cubicBezTo>
                  <a:cubicBezTo>
                    <a:pt x="24111" y="5551"/>
                    <a:pt x="24144" y="5551"/>
                    <a:pt x="24210" y="5518"/>
                  </a:cubicBezTo>
                  <a:cubicBezTo>
                    <a:pt x="24439" y="5387"/>
                    <a:pt x="24702" y="5256"/>
                    <a:pt x="24897" y="5092"/>
                  </a:cubicBezTo>
                  <a:cubicBezTo>
                    <a:pt x="25094" y="4929"/>
                    <a:pt x="25225" y="4765"/>
                    <a:pt x="25388" y="4569"/>
                  </a:cubicBezTo>
                  <a:cubicBezTo>
                    <a:pt x="25421" y="4536"/>
                    <a:pt x="25454" y="4470"/>
                    <a:pt x="25488" y="4438"/>
                  </a:cubicBezTo>
                  <a:cubicBezTo>
                    <a:pt x="25519" y="4438"/>
                    <a:pt x="25519" y="4405"/>
                    <a:pt x="25488" y="4372"/>
                  </a:cubicBezTo>
                  <a:cubicBezTo>
                    <a:pt x="25519" y="4372"/>
                    <a:pt x="25519" y="4372"/>
                    <a:pt x="25519" y="4339"/>
                  </a:cubicBezTo>
                  <a:cubicBezTo>
                    <a:pt x="25543" y="4316"/>
                    <a:pt x="25517" y="4293"/>
                    <a:pt x="25489" y="4293"/>
                  </a:cubicBezTo>
                  <a:cubicBezTo>
                    <a:pt x="25477" y="4293"/>
                    <a:pt x="25464" y="4297"/>
                    <a:pt x="25454" y="4307"/>
                  </a:cubicBezTo>
                  <a:cubicBezTo>
                    <a:pt x="25454" y="4339"/>
                    <a:pt x="25421" y="4372"/>
                    <a:pt x="25421" y="4372"/>
                  </a:cubicBezTo>
                  <a:cubicBezTo>
                    <a:pt x="25126" y="4470"/>
                    <a:pt x="24864" y="4634"/>
                    <a:pt x="24604" y="4765"/>
                  </a:cubicBezTo>
                  <a:cubicBezTo>
                    <a:pt x="24341" y="4897"/>
                    <a:pt x="24079" y="5027"/>
                    <a:pt x="23849" y="5126"/>
                  </a:cubicBezTo>
                  <a:cubicBezTo>
                    <a:pt x="23784" y="5159"/>
                    <a:pt x="23750" y="5159"/>
                    <a:pt x="23685" y="5193"/>
                  </a:cubicBezTo>
                  <a:cubicBezTo>
                    <a:pt x="23554" y="5259"/>
                    <a:pt x="23390" y="5324"/>
                    <a:pt x="23226" y="5357"/>
                  </a:cubicBezTo>
                  <a:cubicBezTo>
                    <a:pt x="22930" y="5455"/>
                    <a:pt x="22636" y="5554"/>
                    <a:pt x="22309" y="5650"/>
                  </a:cubicBezTo>
                  <a:cubicBezTo>
                    <a:pt x="22146" y="5684"/>
                    <a:pt x="21982" y="5750"/>
                    <a:pt x="21817" y="5782"/>
                  </a:cubicBezTo>
                  <a:cubicBezTo>
                    <a:pt x="21621" y="5815"/>
                    <a:pt x="21424" y="5881"/>
                    <a:pt x="21228" y="5913"/>
                  </a:cubicBezTo>
                  <a:cubicBezTo>
                    <a:pt x="20801" y="5979"/>
                    <a:pt x="20344" y="6044"/>
                    <a:pt x="19884" y="6077"/>
                  </a:cubicBezTo>
                  <a:cubicBezTo>
                    <a:pt x="19589" y="6110"/>
                    <a:pt x="19261" y="6110"/>
                    <a:pt x="18933" y="6110"/>
                  </a:cubicBezTo>
                  <a:cubicBezTo>
                    <a:pt x="18673" y="6110"/>
                    <a:pt x="18408" y="6110"/>
                    <a:pt x="18148" y="6012"/>
                  </a:cubicBezTo>
                  <a:cubicBezTo>
                    <a:pt x="17459" y="5782"/>
                    <a:pt x="17624" y="5061"/>
                    <a:pt x="17492" y="4504"/>
                  </a:cubicBezTo>
                  <a:cubicBezTo>
                    <a:pt x="17492" y="4472"/>
                    <a:pt x="17459" y="4439"/>
                    <a:pt x="17459" y="4406"/>
                  </a:cubicBezTo>
                  <a:cubicBezTo>
                    <a:pt x="17459" y="4341"/>
                    <a:pt x="17426" y="4308"/>
                    <a:pt x="17426" y="4242"/>
                  </a:cubicBezTo>
                  <a:cubicBezTo>
                    <a:pt x="17426" y="4194"/>
                    <a:pt x="17391" y="4164"/>
                    <a:pt x="17360" y="4164"/>
                  </a:cubicBezTo>
                  <a:cubicBezTo>
                    <a:pt x="17348" y="4164"/>
                    <a:pt x="17337" y="4168"/>
                    <a:pt x="17328" y="4177"/>
                  </a:cubicBezTo>
                  <a:cubicBezTo>
                    <a:pt x="17295" y="4160"/>
                    <a:pt x="17271" y="4152"/>
                    <a:pt x="17250" y="4152"/>
                  </a:cubicBezTo>
                  <a:cubicBezTo>
                    <a:pt x="17230" y="4152"/>
                    <a:pt x="17214" y="4160"/>
                    <a:pt x="17197" y="4177"/>
                  </a:cubicBezTo>
                  <a:cubicBezTo>
                    <a:pt x="17000" y="4667"/>
                    <a:pt x="16772" y="5126"/>
                    <a:pt x="16640" y="5619"/>
                  </a:cubicBezTo>
                  <a:cubicBezTo>
                    <a:pt x="16509" y="5978"/>
                    <a:pt x="16411" y="6338"/>
                    <a:pt x="16313" y="6732"/>
                  </a:cubicBezTo>
                  <a:cubicBezTo>
                    <a:pt x="16280" y="6830"/>
                    <a:pt x="16247" y="6961"/>
                    <a:pt x="16215" y="7092"/>
                  </a:cubicBezTo>
                  <a:lnTo>
                    <a:pt x="16215" y="7158"/>
                  </a:lnTo>
                  <a:lnTo>
                    <a:pt x="16215" y="7190"/>
                  </a:lnTo>
                  <a:cubicBezTo>
                    <a:pt x="16149" y="7125"/>
                    <a:pt x="16051" y="7059"/>
                    <a:pt x="15985" y="6995"/>
                  </a:cubicBezTo>
                  <a:cubicBezTo>
                    <a:pt x="15985" y="6995"/>
                    <a:pt x="15953" y="6962"/>
                    <a:pt x="15920" y="6962"/>
                  </a:cubicBezTo>
                  <a:lnTo>
                    <a:pt x="15953" y="6930"/>
                  </a:lnTo>
                  <a:cubicBezTo>
                    <a:pt x="15985" y="6766"/>
                    <a:pt x="16018" y="6635"/>
                    <a:pt x="16018" y="6472"/>
                  </a:cubicBezTo>
                  <a:cubicBezTo>
                    <a:pt x="16051" y="6407"/>
                    <a:pt x="16051" y="6339"/>
                    <a:pt x="16084" y="6241"/>
                  </a:cubicBezTo>
                  <a:cubicBezTo>
                    <a:pt x="16215" y="5650"/>
                    <a:pt x="16346" y="5061"/>
                    <a:pt x="16508" y="4504"/>
                  </a:cubicBezTo>
                  <a:cubicBezTo>
                    <a:pt x="16541" y="4472"/>
                    <a:pt x="16541" y="4439"/>
                    <a:pt x="16541" y="4439"/>
                  </a:cubicBezTo>
                  <a:cubicBezTo>
                    <a:pt x="16705" y="3982"/>
                    <a:pt x="16935" y="3521"/>
                    <a:pt x="17228" y="3129"/>
                  </a:cubicBezTo>
                  <a:cubicBezTo>
                    <a:pt x="17556" y="2702"/>
                    <a:pt x="17983" y="2309"/>
                    <a:pt x="18440" y="2016"/>
                  </a:cubicBezTo>
                  <a:cubicBezTo>
                    <a:pt x="18932" y="1623"/>
                    <a:pt x="19520" y="1360"/>
                    <a:pt x="20111" y="1132"/>
                  </a:cubicBezTo>
                  <a:cubicBezTo>
                    <a:pt x="20344" y="1034"/>
                    <a:pt x="20604" y="967"/>
                    <a:pt x="20834" y="902"/>
                  </a:cubicBezTo>
                  <a:cubicBezTo>
                    <a:pt x="21063" y="869"/>
                    <a:pt x="21293" y="803"/>
                    <a:pt x="21555" y="771"/>
                  </a:cubicBezTo>
                  <a:cubicBezTo>
                    <a:pt x="21900" y="719"/>
                    <a:pt x="22247" y="693"/>
                    <a:pt x="22594" y="693"/>
                  </a:cubicBezTo>
                  <a:close/>
                  <a:moveTo>
                    <a:pt x="15821" y="7717"/>
                  </a:moveTo>
                  <a:cubicBezTo>
                    <a:pt x="15887" y="7783"/>
                    <a:pt x="15985" y="7849"/>
                    <a:pt x="16051" y="7913"/>
                  </a:cubicBezTo>
                  <a:cubicBezTo>
                    <a:pt x="15953" y="8568"/>
                    <a:pt x="15887" y="9191"/>
                    <a:pt x="15853" y="9845"/>
                  </a:cubicBezTo>
                  <a:cubicBezTo>
                    <a:pt x="15821" y="9977"/>
                    <a:pt x="15821" y="10108"/>
                    <a:pt x="15821" y="10239"/>
                  </a:cubicBezTo>
                  <a:lnTo>
                    <a:pt x="15821" y="10403"/>
                  </a:lnTo>
                  <a:lnTo>
                    <a:pt x="15821" y="10665"/>
                  </a:lnTo>
                  <a:cubicBezTo>
                    <a:pt x="15788" y="10632"/>
                    <a:pt x="15788" y="10566"/>
                    <a:pt x="15755" y="10502"/>
                  </a:cubicBezTo>
                  <a:cubicBezTo>
                    <a:pt x="15755" y="10437"/>
                    <a:pt x="15755" y="10371"/>
                    <a:pt x="15722" y="10306"/>
                  </a:cubicBezTo>
                  <a:lnTo>
                    <a:pt x="15722" y="9846"/>
                  </a:lnTo>
                  <a:lnTo>
                    <a:pt x="15722" y="9519"/>
                  </a:lnTo>
                  <a:cubicBezTo>
                    <a:pt x="15690" y="9029"/>
                    <a:pt x="15755" y="8536"/>
                    <a:pt x="15788" y="8011"/>
                  </a:cubicBezTo>
                  <a:cubicBezTo>
                    <a:pt x="15788" y="7913"/>
                    <a:pt x="15788" y="7815"/>
                    <a:pt x="15821" y="7717"/>
                  </a:cubicBezTo>
                  <a:close/>
                  <a:moveTo>
                    <a:pt x="20506" y="13776"/>
                  </a:moveTo>
                  <a:lnTo>
                    <a:pt x="20506" y="13776"/>
                  </a:lnTo>
                  <a:cubicBezTo>
                    <a:pt x="20539" y="13810"/>
                    <a:pt x="20539" y="13810"/>
                    <a:pt x="20572" y="13842"/>
                  </a:cubicBezTo>
                  <a:cubicBezTo>
                    <a:pt x="20539" y="13842"/>
                    <a:pt x="20539" y="13876"/>
                    <a:pt x="20539" y="13908"/>
                  </a:cubicBezTo>
                  <a:cubicBezTo>
                    <a:pt x="20539" y="13876"/>
                    <a:pt x="20506" y="13810"/>
                    <a:pt x="20506" y="13776"/>
                  </a:cubicBezTo>
                  <a:close/>
                  <a:moveTo>
                    <a:pt x="26829" y="4504"/>
                  </a:moveTo>
                  <a:cubicBezTo>
                    <a:pt x="26862" y="4504"/>
                    <a:pt x="26862" y="4537"/>
                    <a:pt x="26894" y="4570"/>
                  </a:cubicBezTo>
                  <a:lnTo>
                    <a:pt x="27189" y="4964"/>
                  </a:lnTo>
                  <a:cubicBezTo>
                    <a:pt x="27386" y="5226"/>
                    <a:pt x="27548" y="5489"/>
                    <a:pt x="27714" y="5784"/>
                  </a:cubicBezTo>
                  <a:cubicBezTo>
                    <a:pt x="27911" y="6078"/>
                    <a:pt x="28074" y="6339"/>
                    <a:pt x="28204" y="6636"/>
                  </a:cubicBezTo>
                  <a:cubicBezTo>
                    <a:pt x="28073" y="7127"/>
                    <a:pt x="28171" y="7651"/>
                    <a:pt x="28335" y="8111"/>
                  </a:cubicBezTo>
                  <a:cubicBezTo>
                    <a:pt x="28402" y="8274"/>
                    <a:pt x="28467" y="8471"/>
                    <a:pt x="28533" y="8666"/>
                  </a:cubicBezTo>
                  <a:cubicBezTo>
                    <a:pt x="28598" y="8863"/>
                    <a:pt x="28631" y="9060"/>
                    <a:pt x="28696" y="9257"/>
                  </a:cubicBezTo>
                  <a:cubicBezTo>
                    <a:pt x="28729" y="9388"/>
                    <a:pt x="28762" y="9551"/>
                    <a:pt x="28762" y="9715"/>
                  </a:cubicBezTo>
                  <a:cubicBezTo>
                    <a:pt x="28860" y="10338"/>
                    <a:pt x="28795" y="10960"/>
                    <a:pt x="28631" y="11550"/>
                  </a:cubicBezTo>
                  <a:cubicBezTo>
                    <a:pt x="28565" y="11745"/>
                    <a:pt x="28467" y="11975"/>
                    <a:pt x="28368" y="12172"/>
                  </a:cubicBezTo>
                  <a:cubicBezTo>
                    <a:pt x="28335" y="12270"/>
                    <a:pt x="28270" y="12368"/>
                    <a:pt x="28204" y="12467"/>
                  </a:cubicBezTo>
                  <a:cubicBezTo>
                    <a:pt x="27322" y="13928"/>
                    <a:pt x="25650" y="14600"/>
                    <a:pt x="23991" y="14600"/>
                  </a:cubicBezTo>
                  <a:cubicBezTo>
                    <a:pt x="23679" y="14600"/>
                    <a:pt x="23367" y="14576"/>
                    <a:pt x="23062" y="14530"/>
                  </a:cubicBezTo>
                  <a:cubicBezTo>
                    <a:pt x="22439" y="14431"/>
                    <a:pt x="21850" y="14236"/>
                    <a:pt x="21359" y="13876"/>
                  </a:cubicBezTo>
                  <a:cubicBezTo>
                    <a:pt x="21128" y="13712"/>
                    <a:pt x="20932" y="13514"/>
                    <a:pt x="20735" y="13318"/>
                  </a:cubicBezTo>
                  <a:cubicBezTo>
                    <a:pt x="20604" y="13154"/>
                    <a:pt x="20506" y="12990"/>
                    <a:pt x="20375" y="12827"/>
                  </a:cubicBezTo>
                  <a:cubicBezTo>
                    <a:pt x="20341" y="12367"/>
                    <a:pt x="20375" y="11875"/>
                    <a:pt x="20441" y="11385"/>
                  </a:cubicBezTo>
                  <a:cubicBezTo>
                    <a:pt x="20506" y="10893"/>
                    <a:pt x="20572" y="10403"/>
                    <a:pt x="20670" y="9910"/>
                  </a:cubicBezTo>
                  <a:cubicBezTo>
                    <a:pt x="20703" y="9845"/>
                    <a:pt x="20703" y="9779"/>
                    <a:pt x="20735" y="9714"/>
                  </a:cubicBezTo>
                  <a:cubicBezTo>
                    <a:pt x="20768" y="9452"/>
                    <a:pt x="20834" y="9224"/>
                    <a:pt x="20899" y="8995"/>
                  </a:cubicBezTo>
                  <a:cubicBezTo>
                    <a:pt x="20932" y="8861"/>
                    <a:pt x="20965" y="8764"/>
                    <a:pt x="20997" y="8633"/>
                  </a:cubicBezTo>
                  <a:cubicBezTo>
                    <a:pt x="21128" y="8274"/>
                    <a:pt x="21326" y="7913"/>
                    <a:pt x="21653" y="7684"/>
                  </a:cubicBezTo>
                  <a:cubicBezTo>
                    <a:pt x="21982" y="7422"/>
                    <a:pt x="22374" y="7291"/>
                    <a:pt x="22767" y="7224"/>
                  </a:cubicBezTo>
                  <a:cubicBezTo>
                    <a:pt x="23192" y="7093"/>
                    <a:pt x="23651" y="7028"/>
                    <a:pt x="24077" y="6897"/>
                  </a:cubicBezTo>
                  <a:cubicBezTo>
                    <a:pt x="24241" y="6831"/>
                    <a:pt x="24438" y="6733"/>
                    <a:pt x="24634" y="6635"/>
                  </a:cubicBezTo>
                  <a:cubicBezTo>
                    <a:pt x="24799" y="6569"/>
                    <a:pt x="24963" y="6471"/>
                    <a:pt x="25125" y="6372"/>
                  </a:cubicBezTo>
                  <a:cubicBezTo>
                    <a:pt x="25158" y="6339"/>
                    <a:pt x="25191" y="6339"/>
                    <a:pt x="25223" y="6306"/>
                  </a:cubicBezTo>
                  <a:cubicBezTo>
                    <a:pt x="25616" y="6046"/>
                    <a:pt x="26010" y="5718"/>
                    <a:pt x="26304" y="5357"/>
                  </a:cubicBezTo>
                  <a:cubicBezTo>
                    <a:pt x="26468" y="5159"/>
                    <a:pt x="26600" y="4964"/>
                    <a:pt x="26698" y="4767"/>
                  </a:cubicBezTo>
                  <a:cubicBezTo>
                    <a:pt x="26763" y="4668"/>
                    <a:pt x="26796" y="4570"/>
                    <a:pt x="26829" y="4504"/>
                  </a:cubicBezTo>
                  <a:close/>
                  <a:moveTo>
                    <a:pt x="21094" y="14726"/>
                  </a:moveTo>
                  <a:cubicBezTo>
                    <a:pt x="21160" y="14889"/>
                    <a:pt x="21325" y="15052"/>
                    <a:pt x="21423" y="15151"/>
                  </a:cubicBezTo>
                  <a:cubicBezTo>
                    <a:pt x="21652" y="15347"/>
                    <a:pt x="21914" y="15545"/>
                    <a:pt x="22177" y="15644"/>
                  </a:cubicBezTo>
                  <a:cubicBezTo>
                    <a:pt x="22560" y="15825"/>
                    <a:pt x="22980" y="15919"/>
                    <a:pt x="23407" y="15919"/>
                  </a:cubicBezTo>
                  <a:cubicBezTo>
                    <a:pt x="23674" y="15919"/>
                    <a:pt x="23943" y="15882"/>
                    <a:pt x="24208" y="15807"/>
                  </a:cubicBezTo>
                  <a:cubicBezTo>
                    <a:pt x="24241" y="15807"/>
                    <a:pt x="24307" y="15775"/>
                    <a:pt x="24339" y="15742"/>
                  </a:cubicBezTo>
                  <a:cubicBezTo>
                    <a:pt x="24470" y="15938"/>
                    <a:pt x="24634" y="16135"/>
                    <a:pt x="24799" y="16267"/>
                  </a:cubicBezTo>
                  <a:cubicBezTo>
                    <a:pt x="24930" y="16365"/>
                    <a:pt x="25028" y="16430"/>
                    <a:pt x="25126" y="16496"/>
                  </a:cubicBezTo>
                  <a:lnTo>
                    <a:pt x="25126" y="16529"/>
                  </a:lnTo>
                  <a:cubicBezTo>
                    <a:pt x="24864" y="17020"/>
                    <a:pt x="24438" y="17413"/>
                    <a:pt x="23980" y="17708"/>
                  </a:cubicBezTo>
                  <a:cubicBezTo>
                    <a:pt x="23717" y="17871"/>
                    <a:pt x="23423" y="17969"/>
                    <a:pt x="23128" y="18069"/>
                  </a:cubicBezTo>
                  <a:cubicBezTo>
                    <a:pt x="22930" y="18102"/>
                    <a:pt x="22702" y="18134"/>
                    <a:pt x="22505" y="18167"/>
                  </a:cubicBezTo>
                  <a:lnTo>
                    <a:pt x="22308" y="18069"/>
                  </a:lnTo>
                  <a:cubicBezTo>
                    <a:pt x="22177" y="17970"/>
                    <a:pt x="22012" y="17874"/>
                    <a:pt x="21881" y="17740"/>
                  </a:cubicBezTo>
                  <a:cubicBezTo>
                    <a:pt x="21587" y="17545"/>
                    <a:pt x="21356" y="17249"/>
                    <a:pt x="21160" y="16986"/>
                  </a:cubicBezTo>
                  <a:cubicBezTo>
                    <a:pt x="20963" y="16693"/>
                    <a:pt x="20800" y="16365"/>
                    <a:pt x="20669" y="16035"/>
                  </a:cubicBezTo>
                  <a:cubicBezTo>
                    <a:pt x="20603" y="15872"/>
                    <a:pt x="20538" y="15708"/>
                    <a:pt x="20505" y="15545"/>
                  </a:cubicBezTo>
                  <a:cubicBezTo>
                    <a:pt x="20471" y="15446"/>
                    <a:pt x="20438" y="15381"/>
                    <a:pt x="20438" y="15282"/>
                  </a:cubicBezTo>
                  <a:cubicBezTo>
                    <a:pt x="20438" y="15250"/>
                    <a:pt x="20406" y="15217"/>
                    <a:pt x="20406" y="15184"/>
                  </a:cubicBezTo>
                  <a:cubicBezTo>
                    <a:pt x="20471" y="15184"/>
                    <a:pt x="20538" y="15151"/>
                    <a:pt x="20603" y="15151"/>
                  </a:cubicBezTo>
                  <a:cubicBezTo>
                    <a:pt x="20800" y="15052"/>
                    <a:pt x="20963" y="14921"/>
                    <a:pt x="21062" y="14726"/>
                  </a:cubicBezTo>
                  <a:close/>
                  <a:moveTo>
                    <a:pt x="27649" y="23342"/>
                  </a:moveTo>
                  <a:lnTo>
                    <a:pt x="27616" y="23374"/>
                  </a:lnTo>
                  <a:lnTo>
                    <a:pt x="27616" y="23342"/>
                  </a:lnTo>
                  <a:close/>
                  <a:moveTo>
                    <a:pt x="13433" y="19086"/>
                  </a:moveTo>
                  <a:cubicBezTo>
                    <a:pt x="13596" y="19315"/>
                    <a:pt x="13827" y="19511"/>
                    <a:pt x="14023" y="19674"/>
                  </a:cubicBezTo>
                  <a:cubicBezTo>
                    <a:pt x="14285" y="19937"/>
                    <a:pt x="14548" y="20167"/>
                    <a:pt x="14809" y="20396"/>
                  </a:cubicBezTo>
                  <a:cubicBezTo>
                    <a:pt x="15071" y="20626"/>
                    <a:pt x="15333" y="20854"/>
                    <a:pt x="15596" y="21083"/>
                  </a:cubicBezTo>
                  <a:cubicBezTo>
                    <a:pt x="15694" y="21216"/>
                    <a:pt x="15825" y="21315"/>
                    <a:pt x="15955" y="21411"/>
                  </a:cubicBezTo>
                  <a:cubicBezTo>
                    <a:pt x="15758" y="21543"/>
                    <a:pt x="15596" y="21739"/>
                    <a:pt x="15431" y="21869"/>
                  </a:cubicBezTo>
                  <a:cubicBezTo>
                    <a:pt x="15363" y="21934"/>
                    <a:pt x="15331" y="21966"/>
                    <a:pt x="15265" y="21999"/>
                  </a:cubicBezTo>
                  <a:cubicBezTo>
                    <a:pt x="15134" y="22130"/>
                    <a:pt x="14970" y="22261"/>
                    <a:pt x="14805" y="22427"/>
                  </a:cubicBezTo>
                  <a:cubicBezTo>
                    <a:pt x="14707" y="22493"/>
                    <a:pt x="14642" y="22558"/>
                    <a:pt x="14576" y="22591"/>
                  </a:cubicBezTo>
                  <a:cubicBezTo>
                    <a:pt x="13986" y="23049"/>
                    <a:pt x="13365" y="23475"/>
                    <a:pt x="12741" y="23868"/>
                  </a:cubicBezTo>
                  <a:cubicBezTo>
                    <a:pt x="11464" y="24621"/>
                    <a:pt x="10121" y="25211"/>
                    <a:pt x="8713" y="25637"/>
                  </a:cubicBezTo>
                  <a:cubicBezTo>
                    <a:pt x="8319" y="25768"/>
                    <a:pt x="7926" y="25866"/>
                    <a:pt x="7500" y="25966"/>
                  </a:cubicBezTo>
                  <a:cubicBezTo>
                    <a:pt x="7402" y="26000"/>
                    <a:pt x="7304" y="26000"/>
                    <a:pt x="7173" y="26031"/>
                  </a:cubicBezTo>
                  <a:cubicBezTo>
                    <a:pt x="7063" y="26001"/>
                    <a:pt x="6947" y="25989"/>
                    <a:pt x="6829" y="25989"/>
                  </a:cubicBezTo>
                  <a:cubicBezTo>
                    <a:pt x="6422" y="25989"/>
                    <a:pt x="5981" y="26141"/>
                    <a:pt x="5600" y="26294"/>
                  </a:cubicBezTo>
                  <a:cubicBezTo>
                    <a:pt x="5042" y="26524"/>
                    <a:pt x="4487" y="26851"/>
                    <a:pt x="3929" y="27146"/>
                  </a:cubicBezTo>
                  <a:cubicBezTo>
                    <a:pt x="3564" y="27316"/>
                    <a:pt x="3145" y="27468"/>
                    <a:pt x="2739" y="27468"/>
                  </a:cubicBezTo>
                  <a:cubicBezTo>
                    <a:pt x="2598" y="27468"/>
                    <a:pt x="2459" y="27450"/>
                    <a:pt x="2324" y="27408"/>
                  </a:cubicBezTo>
                  <a:cubicBezTo>
                    <a:pt x="2127" y="27375"/>
                    <a:pt x="1931" y="27277"/>
                    <a:pt x="1865" y="27079"/>
                  </a:cubicBezTo>
                  <a:cubicBezTo>
                    <a:pt x="1767" y="26851"/>
                    <a:pt x="1963" y="26686"/>
                    <a:pt x="2062" y="26522"/>
                  </a:cubicBezTo>
                  <a:cubicBezTo>
                    <a:pt x="2193" y="26228"/>
                    <a:pt x="2225" y="25899"/>
                    <a:pt x="2029" y="25637"/>
                  </a:cubicBezTo>
                  <a:cubicBezTo>
                    <a:pt x="1963" y="25539"/>
                    <a:pt x="1898" y="25473"/>
                    <a:pt x="1800" y="25408"/>
                  </a:cubicBezTo>
                  <a:cubicBezTo>
                    <a:pt x="1569" y="24982"/>
                    <a:pt x="1242" y="24654"/>
                    <a:pt x="981" y="24262"/>
                  </a:cubicBezTo>
                  <a:cubicBezTo>
                    <a:pt x="883" y="24097"/>
                    <a:pt x="719" y="23802"/>
                    <a:pt x="850" y="23640"/>
                  </a:cubicBezTo>
                  <a:cubicBezTo>
                    <a:pt x="981" y="23507"/>
                    <a:pt x="1210" y="23507"/>
                    <a:pt x="1407" y="23507"/>
                  </a:cubicBezTo>
                  <a:cubicBezTo>
                    <a:pt x="1703" y="23541"/>
                    <a:pt x="1997" y="23640"/>
                    <a:pt x="2258" y="23705"/>
                  </a:cubicBezTo>
                  <a:cubicBezTo>
                    <a:pt x="2554" y="23803"/>
                    <a:pt x="2880" y="23869"/>
                    <a:pt x="3176" y="23967"/>
                  </a:cubicBezTo>
                  <a:cubicBezTo>
                    <a:pt x="3472" y="24034"/>
                    <a:pt x="3765" y="24132"/>
                    <a:pt x="4060" y="24197"/>
                  </a:cubicBezTo>
                  <a:cubicBezTo>
                    <a:pt x="4191" y="24263"/>
                    <a:pt x="4323" y="24296"/>
                    <a:pt x="4487" y="24328"/>
                  </a:cubicBezTo>
                  <a:cubicBezTo>
                    <a:pt x="4552" y="24328"/>
                    <a:pt x="4651" y="24361"/>
                    <a:pt x="4749" y="24361"/>
                  </a:cubicBezTo>
                  <a:lnTo>
                    <a:pt x="4945" y="24361"/>
                  </a:lnTo>
                  <a:cubicBezTo>
                    <a:pt x="5307" y="24328"/>
                    <a:pt x="5634" y="24230"/>
                    <a:pt x="5963" y="24099"/>
                  </a:cubicBezTo>
                  <a:cubicBezTo>
                    <a:pt x="6257" y="23967"/>
                    <a:pt x="6585" y="23804"/>
                    <a:pt x="6879" y="23673"/>
                  </a:cubicBezTo>
                  <a:cubicBezTo>
                    <a:pt x="7468" y="23378"/>
                    <a:pt x="8058" y="23082"/>
                    <a:pt x="8649" y="22756"/>
                  </a:cubicBezTo>
                  <a:cubicBezTo>
                    <a:pt x="9795" y="22100"/>
                    <a:pt x="10909" y="21348"/>
                    <a:pt x="11957" y="20494"/>
                  </a:cubicBezTo>
                  <a:lnTo>
                    <a:pt x="12022" y="20429"/>
                  </a:lnTo>
                  <a:cubicBezTo>
                    <a:pt x="12220" y="20265"/>
                    <a:pt x="12416" y="20102"/>
                    <a:pt x="12613" y="19937"/>
                  </a:cubicBezTo>
                  <a:lnTo>
                    <a:pt x="12777" y="19774"/>
                  </a:lnTo>
                  <a:cubicBezTo>
                    <a:pt x="13007" y="19543"/>
                    <a:pt x="13236" y="19315"/>
                    <a:pt x="13433" y="19086"/>
                  </a:cubicBezTo>
                  <a:close/>
                  <a:moveTo>
                    <a:pt x="29316" y="23149"/>
                  </a:moveTo>
                  <a:cubicBezTo>
                    <a:pt x="29382" y="23705"/>
                    <a:pt x="29481" y="24229"/>
                    <a:pt x="29546" y="24787"/>
                  </a:cubicBezTo>
                  <a:cubicBezTo>
                    <a:pt x="29645" y="25540"/>
                    <a:pt x="29710" y="26327"/>
                    <a:pt x="29710" y="27080"/>
                  </a:cubicBezTo>
                  <a:cubicBezTo>
                    <a:pt x="29744" y="27471"/>
                    <a:pt x="29744" y="27862"/>
                    <a:pt x="29711" y="28224"/>
                  </a:cubicBezTo>
                  <a:cubicBezTo>
                    <a:pt x="29711" y="28517"/>
                    <a:pt x="29679" y="28847"/>
                    <a:pt x="29482" y="29076"/>
                  </a:cubicBezTo>
                  <a:cubicBezTo>
                    <a:pt x="29154" y="29566"/>
                    <a:pt x="28402" y="29664"/>
                    <a:pt x="27844" y="29798"/>
                  </a:cubicBezTo>
                  <a:cubicBezTo>
                    <a:pt x="27515" y="29863"/>
                    <a:pt x="27156" y="29896"/>
                    <a:pt x="26795" y="29896"/>
                  </a:cubicBezTo>
                  <a:lnTo>
                    <a:pt x="26630" y="29896"/>
                  </a:lnTo>
                  <a:cubicBezTo>
                    <a:pt x="26466" y="29896"/>
                    <a:pt x="26270" y="29863"/>
                    <a:pt x="26106" y="29863"/>
                  </a:cubicBezTo>
                  <a:cubicBezTo>
                    <a:pt x="26073" y="29863"/>
                    <a:pt x="26041" y="29863"/>
                    <a:pt x="26041" y="29830"/>
                  </a:cubicBezTo>
                  <a:lnTo>
                    <a:pt x="25876" y="29830"/>
                  </a:lnTo>
                  <a:cubicBezTo>
                    <a:pt x="25975" y="29731"/>
                    <a:pt x="26073" y="29634"/>
                    <a:pt x="26139" y="29535"/>
                  </a:cubicBezTo>
                  <a:cubicBezTo>
                    <a:pt x="26204" y="29469"/>
                    <a:pt x="26237" y="29404"/>
                    <a:pt x="26270" y="29305"/>
                  </a:cubicBezTo>
                  <a:cubicBezTo>
                    <a:pt x="26335" y="29207"/>
                    <a:pt x="26270" y="29076"/>
                    <a:pt x="26172" y="29043"/>
                  </a:cubicBezTo>
                  <a:cubicBezTo>
                    <a:pt x="26155" y="29027"/>
                    <a:pt x="26130" y="29019"/>
                    <a:pt x="26102" y="29019"/>
                  </a:cubicBezTo>
                  <a:cubicBezTo>
                    <a:pt x="26073" y="29019"/>
                    <a:pt x="26040" y="29027"/>
                    <a:pt x="26008" y="29043"/>
                  </a:cubicBezTo>
                  <a:cubicBezTo>
                    <a:pt x="25679" y="29273"/>
                    <a:pt x="25385" y="29533"/>
                    <a:pt x="25023" y="29699"/>
                  </a:cubicBezTo>
                  <a:cubicBezTo>
                    <a:pt x="24725" y="29808"/>
                    <a:pt x="24426" y="29871"/>
                    <a:pt x="24126" y="29871"/>
                  </a:cubicBezTo>
                  <a:cubicBezTo>
                    <a:pt x="24065" y="29871"/>
                    <a:pt x="24004" y="29868"/>
                    <a:pt x="23943" y="29863"/>
                  </a:cubicBezTo>
                  <a:cubicBezTo>
                    <a:pt x="23583" y="29863"/>
                    <a:pt x="23254" y="29664"/>
                    <a:pt x="22959" y="29502"/>
                  </a:cubicBezTo>
                  <a:lnTo>
                    <a:pt x="22894" y="29436"/>
                  </a:lnTo>
                  <a:cubicBezTo>
                    <a:pt x="22927" y="29436"/>
                    <a:pt x="22959" y="29404"/>
                    <a:pt x="22992" y="29371"/>
                  </a:cubicBezTo>
                  <a:cubicBezTo>
                    <a:pt x="23156" y="29305"/>
                    <a:pt x="23320" y="29207"/>
                    <a:pt x="23484" y="29174"/>
                  </a:cubicBezTo>
                  <a:cubicBezTo>
                    <a:pt x="23639" y="29143"/>
                    <a:pt x="23618" y="28877"/>
                    <a:pt x="23476" y="28877"/>
                  </a:cubicBezTo>
                  <a:cubicBezTo>
                    <a:pt x="23468" y="28877"/>
                    <a:pt x="23460" y="28878"/>
                    <a:pt x="23452" y="28880"/>
                  </a:cubicBezTo>
                  <a:cubicBezTo>
                    <a:pt x="23254" y="28912"/>
                    <a:pt x="23058" y="28945"/>
                    <a:pt x="22861" y="29043"/>
                  </a:cubicBezTo>
                  <a:cubicBezTo>
                    <a:pt x="22763" y="29076"/>
                    <a:pt x="22697" y="29109"/>
                    <a:pt x="22599" y="29174"/>
                  </a:cubicBezTo>
                  <a:cubicBezTo>
                    <a:pt x="22467" y="29010"/>
                    <a:pt x="22369" y="28848"/>
                    <a:pt x="22303" y="28652"/>
                  </a:cubicBezTo>
                  <a:cubicBezTo>
                    <a:pt x="22271" y="28585"/>
                    <a:pt x="22238" y="28487"/>
                    <a:pt x="22205" y="28387"/>
                  </a:cubicBezTo>
                  <a:cubicBezTo>
                    <a:pt x="22303" y="28322"/>
                    <a:pt x="22402" y="28257"/>
                    <a:pt x="22499" y="28192"/>
                  </a:cubicBezTo>
                  <a:cubicBezTo>
                    <a:pt x="22729" y="28061"/>
                    <a:pt x="22958" y="28028"/>
                    <a:pt x="23187" y="27963"/>
                  </a:cubicBezTo>
                  <a:cubicBezTo>
                    <a:pt x="23286" y="27963"/>
                    <a:pt x="23253" y="27865"/>
                    <a:pt x="23187" y="27833"/>
                  </a:cubicBezTo>
                  <a:cubicBezTo>
                    <a:pt x="23091" y="27792"/>
                    <a:pt x="22977" y="27773"/>
                    <a:pt x="22859" y="27773"/>
                  </a:cubicBezTo>
                  <a:cubicBezTo>
                    <a:pt x="22695" y="27773"/>
                    <a:pt x="22521" y="27808"/>
                    <a:pt x="22369" y="27866"/>
                  </a:cubicBezTo>
                  <a:cubicBezTo>
                    <a:pt x="22271" y="27898"/>
                    <a:pt x="22172" y="27931"/>
                    <a:pt x="22074" y="27997"/>
                  </a:cubicBezTo>
                  <a:cubicBezTo>
                    <a:pt x="22009" y="27800"/>
                    <a:pt x="21976" y="27571"/>
                    <a:pt x="21910" y="27373"/>
                  </a:cubicBezTo>
                  <a:cubicBezTo>
                    <a:pt x="21910" y="27275"/>
                    <a:pt x="21878" y="27144"/>
                    <a:pt x="21878" y="27046"/>
                  </a:cubicBezTo>
                  <a:cubicBezTo>
                    <a:pt x="21943" y="27013"/>
                    <a:pt x="21976" y="26980"/>
                    <a:pt x="22041" y="26948"/>
                  </a:cubicBezTo>
                  <a:cubicBezTo>
                    <a:pt x="22205" y="26850"/>
                    <a:pt x="22369" y="26816"/>
                    <a:pt x="22534" y="26783"/>
                  </a:cubicBezTo>
                  <a:cubicBezTo>
                    <a:pt x="22697" y="26750"/>
                    <a:pt x="22828" y="26717"/>
                    <a:pt x="22992" y="26717"/>
                  </a:cubicBezTo>
                  <a:cubicBezTo>
                    <a:pt x="23124" y="26717"/>
                    <a:pt x="23255" y="26703"/>
                    <a:pt x="23376" y="26703"/>
                  </a:cubicBezTo>
                  <a:cubicBezTo>
                    <a:pt x="23437" y="26703"/>
                    <a:pt x="23495" y="26707"/>
                    <a:pt x="23550" y="26717"/>
                  </a:cubicBezTo>
                  <a:cubicBezTo>
                    <a:pt x="23562" y="26720"/>
                    <a:pt x="23573" y="26722"/>
                    <a:pt x="23583" y="26722"/>
                  </a:cubicBezTo>
                  <a:cubicBezTo>
                    <a:pt x="23686" y="26722"/>
                    <a:pt x="23705" y="26580"/>
                    <a:pt x="23615" y="26521"/>
                  </a:cubicBezTo>
                  <a:cubicBezTo>
                    <a:pt x="23419" y="26455"/>
                    <a:pt x="23254" y="26423"/>
                    <a:pt x="23058" y="26390"/>
                  </a:cubicBezTo>
                  <a:cubicBezTo>
                    <a:pt x="22861" y="26390"/>
                    <a:pt x="22665" y="26390"/>
                    <a:pt x="22467" y="26423"/>
                  </a:cubicBezTo>
                  <a:cubicBezTo>
                    <a:pt x="22271" y="26456"/>
                    <a:pt x="22074" y="26521"/>
                    <a:pt x="21910" y="26586"/>
                  </a:cubicBezTo>
                  <a:cubicBezTo>
                    <a:pt x="21878" y="26586"/>
                    <a:pt x="21878" y="26620"/>
                    <a:pt x="21878" y="26620"/>
                  </a:cubicBezTo>
                  <a:cubicBezTo>
                    <a:pt x="21878" y="26457"/>
                    <a:pt x="21910" y="26326"/>
                    <a:pt x="21943" y="26162"/>
                  </a:cubicBezTo>
                  <a:cubicBezTo>
                    <a:pt x="22172" y="25473"/>
                    <a:pt x="22959" y="25212"/>
                    <a:pt x="23614" y="25180"/>
                  </a:cubicBezTo>
                  <a:cubicBezTo>
                    <a:pt x="23676" y="25176"/>
                    <a:pt x="23737" y="25174"/>
                    <a:pt x="23798" y="25174"/>
                  </a:cubicBezTo>
                  <a:cubicBezTo>
                    <a:pt x="24220" y="25174"/>
                    <a:pt x="24617" y="25274"/>
                    <a:pt x="24989" y="25474"/>
                  </a:cubicBezTo>
                  <a:cubicBezTo>
                    <a:pt x="25120" y="25540"/>
                    <a:pt x="25219" y="25604"/>
                    <a:pt x="25351" y="25702"/>
                  </a:cubicBezTo>
                  <a:cubicBezTo>
                    <a:pt x="25579" y="25866"/>
                    <a:pt x="25808" y="26065"/>
                    <a:pt x="25907" y="26358"/>
                  </a:cubicBezTo>
                  <a:cubicBezTo>
                    <a:pt x="25933" y="26408"/>
                    <a:pt x="25977" y="26430"/>
                    <a:pt x="26020" y="26430"/>
                  </a:cubicBezTo>
                  <a:cubicBezTo>
                    <a:pt x="26090" y="26430"/>
                    <a:pt x="26157" y="26374"/>
                    <a:pt x="26138" y="26293"/>
                  </a:cubicBezTo>
                  <a:cubicBezTo>
                    <a:pt x="26071" y="26064"/>
                    <a:pt x="26006" y="25866"/>
                    <a:pt x="25907" y="25670"/>
                  </a:cubicBezTo>
                  <a:lnTo>
                    <a:pt x="26071" y="25670"/>
                  </a:lnTo>
                  <a:cubicBezTo>
                    <a:pt x="26170" y="25654"/>
                    <a:pt x="26277" y="25645"/>
                    <a:pt x="26383" y="25645"/>
                  </a:cubicBezTo>
                  <a:cubicBezTo>
                    <a:pt x="26490" y="25645"/>
                    <a:pt x="26596" y="25654"/>
                    <a:pt x="26694" y="25670"/>
                  </a:cubicBezTo>
                  <a:lnTo>
                    <a:pt x="26727" y="25670"/>
                  </a:lnTo>
                  <a:cubicBezTo>
                    <a:pt x="26892" y="25702"/>
                    <a:pt x="27056" y="25735"/>
                    <a:pt x="27219" y="25801"/>
                  </a:cubicBezTo>
                  <a:cubicBezTo>
                    <a:pt x="27252" y="25801"/>
                    <a:pt x="27318" y="25801"/>
                    <a:pt x="27350" y="25833"/>
                  </a:cubicBezTo>
                  <a:cubicBezTo>
                    <a:pt x="27547" y="25899"/>
                    <a:pt x="27743" y="25998"/>
                    <a:pt x="27941" y="25998"/>
                  </a:cubicBezTo>
                  <a:cubicBezTo>
                    <a:pt x="28039" y="25998"/>
                    <a:pt x="28072" y="25899"/>
                    <a:pt x="28006" y="25833"/>
                  </a:cubicBezTo>
                  <a:cubicBezTo>
                    <a:pt x="27875" y="25670"/>
                    <a:pt x="27615" y="25572"/>
                    <a:pt x="27449" y="25506"/>
                  </a:cubicBezTo>
                  <a:cubicBezTo>
                    <a:pt x="27383" y="25506"/>
                    <a:pt x="27318" y="25473"/>
                    <a:pt x="27252" y="25440"/>
                  </a:cubicBezTo>
                  <a:cubicBezTo>
                    <a:pt x="27350" y="25016"/>
                    <a:pt x="27416" y="24588"/>
                    <a:pt x="27481" y="24131"/>
                  </a:cubicBezTo>
                  <a:lnTo>
                    <a:pt x="27612" y="24131"/>
                  </a:lnTo>
                  <a:cubicBezTo>
                    <a:pt x="28169" y="23900"/>
                    <a:pt x="28694" y="23606"/>
                    <a:pt x="29185" y="23247"/>
                  </a:cubicBezTo>
                  <a:cubicBezTo>
                    <a:pt x="29218" y="23214"/>
                    <a:pt x="29251" y="23180"/>
                    <a:pt x="29316" y="23149"/>
                  </a:cubicBezTo>
                  <a:close/>
                  <a:moveTo>
                    <a:pt x="19593" y="15153"/>
                  </a:moveTo>
                  <a:cubicBezTo>
                    <a:pt x="19789" y="15185"/>
                    <a:pt x="19987" y="15218"/>
                    <a:pt x="20149" y="15218"/>
                  </a:cubicBezTo>
                  <a:lnTo>
                    <a:pt x="20149" y="15348"/>
                  </a:lnTo>
                  <a:cubicBezTo>
                    <a:pt x="20182" y="15446"/>
                    <a:pt x="20182" y="15513"/>
                    <a:pt x="20182" y="15611"/>
                  </a:cubicBezTo>
                  <a:cubicBezTo>
                    <a:pt x="20215" y="15807"/>
                    <a:pt x="20280" y="15971"/>
                    <a:pt x="20346" y="16166"/>
                  </a:cubicBezTo>
                  <a:cubicBezTo>
                    <a:pt x="20477" y="16528"/>
                    <a:pt x="20641" y="16855"/>
                    <a:pt x="20869" y="17181"/>
                  </a:cubicBezTo>
                  <a:cubicBezTo>
                    <a:pt x="21066" y="17510"/>
                    <a:pt x="21328" y="17772"/>
                    <a:pt x="21590" y="18034"/>
                  </a:cubicBezTo>
                  <a:cubicBezTo>
                    <a:pt x="21755" y="18166"/>
                    <a:pt x="21886" y="18297"/>
                    <a:pt x="22050" y="18395"/>
                  </a:cubicBezTo>
                  <a:cubicBezTo>
                    <a:pt x="22115" y="18428"/>
                    <a:pt x="22148" y="18461"/>
                    <a:pt x="22213" y="18492"/>
                  </a:cubicBezTo>
                  <a:cubicBezTo>
                    <a:pt x="22246" y="18526"/>
                    <a:pt x="22312" y="18558"/>
                    <a:pt x="22344" y="18558"/>
                  </a:cubicBezTo>
                  <a:cubicBezTo>
                    <a:pt x="22410" y="18590"/>
                    <a:pt x="22508" y="18623"/>
                    <a:pt x="22605" y="18623"/>
                  </a:cubicBezTo>
                  <a:lnTo>
                    <a:pt x="22605" y="18590"/>
                  </a:lnTo>
                  <a:lnTo>
                    <a:pt x="22672" y="18590"/>
                  </a:lnTo>
                  <a:cubicBezTo>
                    <a:pt x="22803" y="18590"/>
                    <a:pt x="22934" y="18590"/>
                    <a:pt x="23032" y="18558"/>
                  </a:cubicBezTo>
                  <a:cubicBezTo>
                    <a:pt x="23327" y="18525"/>
                    <a:pt x="23590" y="18427"/>
                    <a:pt x="23850" y="18297"/>
                  </a:cubicBezTo>
                  <a:cubicBezTo>
                    <a:pt x="24374" y="18067"/>
                    <a:pt x="24833" y="17706"/>
                    <a:pt x="25194" y="17280"/>
                  </a:cubicBezTo>
                  <a:cubicBezTo>
                    <a:pt x="25292" y="17150"/>
                    <a:pt x="25359" y="17050"/>
                    <a:pt x="25422" y="16921"/>
                  </a:cubicBezTo>
                  <a:cubicBezTo>
                    <a:pt x="25456" y="16888"/>
                    <a:pt x="25521" y="16822"/>
                    <a:pt x="25554" y="16757"/>
                  </a:cubicBezTo>
                  <a:cubicBezTo>
                    <a:pt x="25716" y="16856"/>
                    <a:pt x="25912" y="16987"/>
                    <a:pt x="26076" y="17085"/>
                  </a:cubicBezTo>
                  <a:cubicBezTo>
                    <a:pt x="26272" y="17217"/>
                    <a:pt x="26470" y="17348"/>
                    <a:pt x="26634" y="17480"/>
                  </a:cubicBezTo>
                  <a:cubicBezTo>
                    <a:pt x="26601" y="17578"/>
                    <a:pt x="26568" y="17709"/>
                    <a:pt x="26503" y="17807"/>
                  </a:cubicBezTo>
                  <a:cubicBezTo>
                    <a:pt x="26403" y="17972"/>
                    <a:pt x="26272" y="18134"/>
                    <a:pt x="26141" y="18299"/>
                  </a:cubicBezTo>
                  <a:cubicBezTo>
                    <a:pt x="25879" y="18593"/>
                    <a:pt x="25551" y="18824"/>
                    <a:pt x="25159" y="18955"/>
                  </a:cubicBezTo>
                  <a:cubicBezTo>
                    <a:pt x="24895" y="19051"/>
                    <a:pt x="24578" y="19111"/>
                    <a:pt x="24273" y="19111"/>
                  </a:cubicBezTo>
                  <a:cubicBezTo>
                    <a:pt x="24162" y="19111"/>
                    <a:pt x="24052" y="19103"/>
                    <a:pt x="23948" y="19086"/>
                  </a:cubicBezTo>
                  <a:cubicBezTo>
                    <a:pt x="23750" y="19053"/>
                    <a:pt x="23521" y="19021"/>
                    <a:pt x="23324" y="18955"/>
                  </a:cubicBezTo>
                  <a:cubicBezTo>
                    <a:pt x="23226" y="18923"/>
                    <a:pt x="23128" y="18890"/>
                    <a:pt x="23030" y="18824"/>
                  </a:cubicBezTo>
                  <a:cubicBezTo>
                    <a:pt x="22930" y="18789"/>
                    <a:pt x="22799" y="18759"/>
                    <a:pt x="22701" y="18691"/>
                  </a:cubicBezTo>
                  <a:lnTo>
                    <a:pt x="22668" y="18691"/>
                  </a:lnTo>
                  <a:cubicBezTo>
                    <a:pt x="22603" y="18691"/>
                    <a:pt x="22570" y="18759"/>
                    <a:pt x="22603" y="18824"/>
                  </a:cubicBezTo>
                  <a:cubicBezTo>
                    <a:pt x="22701" y="18890"/>
                    <a:pt x="22767" y="18987"/>
                    <a:pt x="22865" y="19052"/>
                  </a:cubicBezTo>
                  <a:cubicBezTo>
                    <a:pt x="22964" y="19151"/>
                    <a:pt x="23062" y="19183"/>
                    <a:pt x="23193" y="19249"/>
                  </a:cubicBezTo>
                  <a:cubicBezTo>
                    <a:pt x="23390" y="19347"/>
                    <a:pt x="23652" y="19444"/>
                    <a:pt x="23880" y="19477"/>
                  </a:cubicBezTo>
                  <a:cubicBezTo>
                    <a:pt x="24057" y="19512"/>
                    <a:pt x="24233" y="19531"/>
                    <a:pt x="24407" y="19531"/>
                  </a:cubicBezTo>
                  <a:cubicBezTo>
                    <a:pt x="24720" y="19531"/>
                    <a:pt x="25028" y="19472"/>
                    <a:pt x="25322" y="19346"/>
                  </a:cubicBezTo>
                  <a:cubicBezTo>
                    <a:pt x="25746" y="19182"/>
                    <a:pt x="26140" y="18952"/>
                    <a:pt x="26435" y="18592"/>
                  </a:cubicBezTo>
                  <a:cubicBezTo>
                    <a:pt x="26665" y="18362"/>
                    <a:pt x="26862" y="18069"/>
                    <a:pt x="26993" y="17740"/>
                  </a:cubicBezTo>
                  <a:cubicBezTo>
                    <a:pt x="27452" y="18069"/>
                    <a:pt x="27878" y="18461"/>
                    <a:pt x="28270" y="18886"/>
                  </a:cubicBezTo>
                  <a:cubicBezTo>
                    <a:pt x="28467" y="19084"/>
                    <a:pt x="28631" y="19280"/>
                    <a:pt x="28795" y="19476"/>
                  </a:cubicBezTo>
                  <a:cubicBezTo>
                    <a:pt x="28795" y="19508"/>
                    <a:pt x="28827" y="19541"/>
                    <a:pt x="28860" y="19574"/>
                  </a:cubicBezTo>
                  <a:cubicBezTo>
                    <a:pt x="28893" y="19705"/>
                    <a:pt x="28958" y="19803"/>
                    <a:pt x="28991" y="19934"/>
                  </a:cubicBezTo>
                  <a:cubicBezTo>
                    <a:pt x="29089" y="20164"/>
                    <a:pt x="29189" y="20426"/>
                    <a:pt x="29254" y="20720"/>
                  </a:cubicBezTo>
                  <a:cubicBezTo>
                    <a:pt x="29320" y="20983"/>
                    <a:pt x="29385" y="21245"/>
                    <a:pt x="29418" y="21507"/>
                  </a:cubicBezTo>
                  <a:cubicBezTo>
                    <a:pt x="29451" y="21737"/>
                    <a:pt x="29451" y="21965"/>
                    <a:pt x="29516" y="22194"/>
                  </a:cubicBezTo>
                  <a:cubicBezTo>
                    <a:pt x="29483" y="22227"/>
                    <a:pt x="29418" y="22260"/>
                    <a:pt x="29385" y="22293"/>
                  </a:cubicBezTo>
                  <a:cubicBezTo>
                    <a:pt x="29189" y="22391"/>
                    <a:pt x="28960" y="22490"/>
                    <a:pt x="28730" y="22557"/>
                  </a:cubicBezTo>
                  <a:cubicBezTo>
                    <a:pt x="28501" y="22622"/>
                    <a:pt x="28238" y="22655"/>
                    <a:pt x="28009" y="22688"/>
                  </a:cubicBezTo>
                  <a:cubicBezTo>
                    <a:pt x="27911" y="22721"/>
                    <a:pt x="27845" y="22721"/>
                    <a:pt x="27747" y="22721"/>
                  </a:cubicBezTo>
                  <a:cubicBezTo>
                    <a:pt x="27780" y="22425"/>
                    <a:pt x="27812" y="22163"/>
                    <a:pt x="27845" y="21868"/>
                  </a:cubicBezTo>
                  <a:cubicBezTo>
                    <a:pt x="27865" y="21809"/>
                    <a:pt x="27813" y="21761"/>
                    <a:pt x="27762" y="21761"/>
                  </a:cubicBezTo>
                  <a:cubicBezTo>
                    <a:pt x="27728" y="21761"/>
                    <a:pt x="27694" y="21782"/>
                    <a:pt x="27681" y="21835"/>
                  </a:cubicBezTo>
                  <a:cubicBezTo>
                    <a:pt x="27550" y="22129"/>
                    <a:pt x="27452" y="22458"/>
                    <a:pt x="27353" y="22785"/>
                  </a:cubicBezTo>
                  <a:cubicBezTo>
                    <a:pt x="27320" y="22916"/>
                    <a:pt x="27255" y="23047"/>
                    <a:pt x="27222" y="23211"/>
                  </a:cubicBezTo>
                  <a:lnTo>
                    <a:pt x="27222" y="23243"/>
                  </a:lnTo>
                  <a:cubicBezTo>
                    <a:pt x="27025" y="23932"/>
                    <a:pt x="26894" y="24620"/>
                    <a:pt x="26763" y="25306"/>
                  </a:cubicBezTo>
                  <a:cubicBezTo>
                    <a:pt x="26533" y="25273"/>
                    <a:pt x="26304" y="25209"/>
                    <a:pt x="26075" y="25176"/>
                  </a:cubicBezTo>
                  <a:cubicBezTo>
                    <a:pt x="25965" y="25176"/>
                    <a:pt x="25841" y="25162"/>
                    <a:pt x="25722" y="25162"/>
                  </a:cubicBezTo>
                  <a:cubicBezTo>
                    <a:pt x="25663" y="25162"/>
                    <a:pt x="25605" y="25166"/>
                    <a:pt x="25550" y="25176"/>
                  </a:cubicBezTo>
                  <a:lnTo>
                    <a:pt x="25517" y="25144"/>
                  </a:lnTo>
                  <a:cubicBezTo>
                    <a:pt x="25124" y="24783"/>
                    <a:pt x="24633" y="24587"/>
                    <a:pt x="24142" y="24521"/>
                  </a:cubicBezTo>
                  <a:cubicBezTo>
                    <a:pt x="23948" y="24489"/>
                    <a:pt x="23750" y="24472"/>
                    <a:pt x="23552" y="24472"/>
                  </a:cubicBezTo>
                  <a:cubicBezTo>
                    <a:pt x="22741" y="24472"/>
                    <a:pt x="21929" y="24754"/>
                    <a:pt x="21456" y="25439"/>
                  </a:cubicBezTo>
                  <a:cubicBezTo>
                    <a:pt x="21193" y="25800"/>
                    <a:pt x="21094" y="26226"/>
                    <a:pt x="21062" y="26651"/>
                  </a:cubicBezTo>
                  <a:cubicBezTo>
                    <a:pt x="21029" y="27305"/>
                    <a:pt x="21225" y="27993"/>
                    <a:pt x="21423" y="28584"/>
                  </a:cubicBezTo>
                  <a:cubicBezTo>
                    <a:pt x="21456" y="28617"/>
                    <a:pt x="21456" y="28617"/>
                    <a:pt x="21456" y="28649"/>
                  </a:cubicBezTo>
                  <a:cubicBezTo>
                    <a:pt x="21554" y="28912"/>
                    <a:pt x="21652" y="29173"/>
                    <a:pt x="21816" y="29402"/>
                  </a:cubicBezTo>
                  <a:lnTo>
                    <a:pt x="21816" y="29468"/>
                  </a:lnTo>
                  <a:lnTo>
                    <a:pt x="21848" y="29435"/>
                  </a:lnTo>
                  <a:cubicBezTo>
                    <a:pt x="21947" y="29599"/>
                    <a:pt x="22045" y="29764"/>
                    <a:pt x="22210" y="29895"/>
                  </a:cubicBezTo>
                  <a:cubicBezTo>
                    <a:pt x="22570" y="30222"/>
                    <a:pt x="22994" y="30417"/>
                    <a:pt x="23487" y="30484"/>
                  </a:cubicBezTo>
                  <a:cubicBezTo>
                    <a:pt x="23668" y="30518"/>
                    <a:pt x="23853" y="30537"/>
                    <a:pt x="24038" y="30537"/>
                  </a:cubicBezTo>
                  <a:cubicBezTo>
                    <a:pt x="24388" y="30537"/>
                    <a:pt x="24737" y="30471"/>
                    <a:pt x="25059" y="30320"/>
                  </a:cubicBezTo>
                  <a:cubicBezTo>
                    <a:pt x="25125" y="30288"/>
                    <a:pt x="25223" y="30255"/>
                    <a:pt x="25289" y="30222"/>
                  </a:cubicBezTo>
                  <a:cubicBezTo>
                    <a:pt x="25551" y="30320"/>
                    <a:pt x="25811" y="30353"/>
                    <a:pt x="26074" y="30385"/>
                  </a:cubicBezTo>
                  <a:cubicBezTo>
                    <a:pt x="25844" y="33103"/>
                    <a:pt x="25911" y="35823"/>
                    <a:pt x="26238" y="38509"/>
                  </a:cubicBezTo>
                  <a:cubicBezTo>
                    <a:pt x="26304" y="39328"/>
                    <a:pt x="26402" y="40115"/>
                    <a:pt x="26533" y="40902"/>
                  </a:cubicBezTo>
                  <a:cubicBezTo>
                    <a:pt x="26631" y="41294"/>
                    <a:pt x="26698" y="41688"/>
                    <a:pt x="26763" y="42081"/>
                  </a:cubicBezTo>
                  <a:cubicBezTo>
                    <a:pt x="26829" y="42376"/>
                    <a:pt x="26894" y="42637"/>
                    <a:pt x="26960" y="42932"/>
                  </a:cubicBezTo>
                  <a:cubicBezTo>
                    <a:pt x="26927" y="42965"/>
                    <a:pt x="26894" y="43030"/>
                    <a:pt x="26862" y="43063"/>
                  </a:cubicBezTo>
                  <a:cubicBezTo>
                    <a:pt x="26730" y="43128"/>
                    <a:pt x="26566" y="43195"/>
                    <a:pt x="26435" y="43293"/>
                  </a:cubicBezTo>
                  <a:lnTo>
                    <a:pt x="25944" y="43588"/>
                  </a:lnTo>
                  <a:cubicBezTo>
                    <a:pt x="25615" y="43751"/>
                    <a:pt x="25256" y="43882"/>
                    <a:pt x="24928" y="43981"/>
                  </a:cubicBezTo>
                  <a:cubicBezTo>
                    <a:pt x="24176" y="44178"/>
                    <a:pt x="23454" y="44275"/>
                    <a:pt x="22701" y="44309"/>
                  </a:cubicBezTo>
                  <a:cubicBezTo>
                    <a:pt x="22063" y="44344"/>
                    <a:pt x="21420" y="44363"/>
                    <a:pt x="20777" y="44363"/>
                  </a:cubicBezTo>
                  <a:cubicBezTo>
                    <a:pt x="19640" y="44363"/>
                    <a:pt x="18503" y="44304"/>
                    <a:pt x="17393" y="44178"/>
                  </a:cubicBezTo>
                  <a:cubicBezTo>
                    <a:pt x="16935" y="44146"/>
                    <a:pt x="16508" y="44080"/>
                    <a:pt x="16084" y="44015"/>
                  </a:cubicBezTo>
                  <a:cubicBezTo>
                    <a:pt x="15920" y="43981"/>
                    <a:pt x="15788" y="43948"/>
                    <a:pt x="15624" y="43915"/>
                  </a:cubicBezTo>
                  <a:cubicBezTo>
                    <a:pt x="14281" y="43686"/>
                    <a:pt x="12971" y="43327"/>
                    <a:pt x="11726" y="42802"/>
                  </a:cubicBezTo>
                  <a:cubicBezTo>
                    <a:pt x="11497" y="42737"/>
                    <a:pt x="11267" y="42638"/>
                    <a:pt x="11038" y="42507"/>
                  </a:cubicBezTo>
                  <a:cubicBezTo>
                    <a:pt x="10056" y="42082"/>
                    <a:pt x="9105" y="41525"/>
                    <a:pt x="8221" y="40869"/>
                  </a:cubicBezTo>
                  <a:cubicBezTo>
                    <a:pt x="7533" y="40344"/>
                    <a:pt x="6911" y="39787"/>
                    <a:pt x="6321" y="39165"/>
                  </a:cubicBezTo>
                  <a:cubicBezTo>
                    <a:pt x="5763" y="38576"/>
                    <a:pt x="5337" y="37921"/>
                    <a:pt x="4846" y="37299"/>
                  </a:cubicBezTo>
                  <a:cubicBezTo>
                    <a:pt x="4813" y="37004"/>
                    <a:pt x="4912" y="36741"/>
                    <a:pt x="5108" y="36512"/>
                  </a:cubicBezTo>
                  <a:cubicBezTo>
                    <a:pt x="5404" y="36219"/>
                    <a:pt x="5698" y="35957"/>
                    <a:pt x="5992" y="35692"/>
                  </a:cubicBezTo>
                  <a:cubicBezTo>
                    <a:pt x="6648" y="35170"/>
                    <a:pt x="7270" y="34546"/>
                    <a:pt x="7861" y="33923"/>
                  </a:cubicBezTo>
                  <a:lnTo>
                    <a:pt x="8090" y="33694"/>
                  </a:lnTo>
                  <a:cubicBezTo>
                    <a:pt x="8221" y="33531"/>
                    <a:pt x="8352" y="33365"/>
                    <a:pt x="8516" y="33202"/>
                  </a:cubicBezTo>
                  <a:cubicBezTo>
                    <a:pt x="9237" y="32383"/>
                    <a:pt x="9892" y="31498"/>
                    <a:pt x="10482" y="30581"/>
                  </a:cubicBezTo>
                  <a:cubicBezTo>
                    <a:pt x="10646" y="30385"/>
                    <a:pt x="10810" y="30157"/>
                    <a:pt x="10940" y="29927"/>
                  </a:cubicBezTo>
                  <a:lnTo>
                    <a:pt x="10972" y="29895"/>
                  </a:lnTo>
                  <a:cubicBezTo>
                    <a:pt x="11234" y="29501"/>
                    <a:pt x="11464" y="29075"/>
                    <a:pt x="11694" y="28682"/>
                  </a:cubicBezTo>
                  <a:cubicBezTo>
                    <a:pt x="11890" y="28355"/>
                    <a:pt x="12053" y="28027"/>
                    <a:pt x="12217" y="27700"/>
                  </a:cubicBezTo>
                  <a:cubicBezTo>
                    <a:pt x="12249" y="27700"/>
                    <a:pt x="12249" y="27667"/>
                    <a:pt x="12282" y="27634"/>
                  </a:cubicBezTo>
                  <a:cubicBezTo>
                    <a:pt x="12381" y="27471"/>
                    <a:pt x="12512" y="27307"/>
                    <a:pt x="12611" y="27143"/>
                  </a:cubicBezTo>
                  <a:cubicBezTo>
                    <a:pt x="12676" y="27011"/>
                    <a:pt x="12742" y="26913"/>
                    <a:pt x="12807" y="26782"/>
                  </a:cubicBezTo>
                  <a:cubicBezTo>
                    <a:pt x="12938" y="26553"/>
                    <a:pt x="13069" y="26292"/>
                    <a:pt x="13167" y="26028"/>
                  </a:cubicBezTo>
                  <a:cubicBezTo>
                    <a:pt x="13365" y="25669"/>
                    <a:pt x="13528" y="25308"/>
                    <a:pt x="13660" y="24916"/>
                  </a:cubicBezTo>
                  <a:cubicBezTo>
                    <a:pt x="13725" y="24718"/>
                    <a:pt x="13791" y="24554"/>
                    <a:pt x="13856" y="24359"/>
                  </a:cubicBezTo>
                  <a:cubicBezTo>
                    <a:pt x="13889" y="24261"/>
                    <a:pt x="13954" y="24161"/>
                    <a:pt x="13954" y="24063"/>
                  </a:cubicBezTo>
                  <a:cubicBezTo>
                    <a:pt x="13988" y="23998"/>
                    <a:pt x="13988" y="23965"/>
                    <a:pt x="13988" y="23899"/>
                  </a:cubicBezTo>
                  <a:cubicBezTo>
                    <a:pt x="14283" y="23703"/>
                    <a:pt x="14545" y="23505"/>
                    <a:pt x="14839" y="23276"/>
                  </a:cubicBezTo>
                  <a:cubicBezTo>
                    <a:pt x="15004" y="23145"/>
                    <a:pt x="15199" y="22983"/>
                    <a:pt x="15364" y="22819"/>
                  </a:cubicBezTo>
                  <a:cubicBezTo>
                    <a:pt x="15528" y="22688"/>
                    <a:pt x="15658" y="22557"/>
                    <a:pt x="15790" y="22425"/>
                  </a:cubicBezTo>
                  <a:lnTo>
                    <a:pt x="15823" y="22425"/>
                  </a:lnTo>
                  <a:cubicBezTo>
                    <a:pt x="16085" y="22194"/>
                    <a:pt x="16347" y="21934"/>
                    <a:pt x="16509" y="21638"/>
                  </a:cubicBezTo>
                  <a:cubicBezTo>
                    <a:pt x="16607" y="21605"/>
                    <a:pt x="16673" y="21540"/>
                    <a:pt x="16707" y="21474"/>
                  </a:cubicBezTo>
                  <a:cubicBezTo>
                    <a:pt x="16772" y="21441"/>
                    <a:pt x="16805" y="21409"/>
                    <a:pt x="16870" y="21343"/>
                  </a:cubicBezTo>
                  <a:cubicBezTo>
                    <a:pt x="16870" y="21310"/>
                    <a:pt x="16903" y="21278"/>
                    <a:pt x="16903" y="21245"/>
                  </a:cubicBezTo>
                  <a:cubicBezTo>
                    <a:pt x="16903" y="21245"/>
                    <a:pt x="16903" y="21212"/>
                    <a:pt x="16936" y="21178"/>
                  </a:cubicBezTo>
                  <a:cubicBezTo>
                    <a:pt x="17034" y="21245"/>
                    <a:pt x="17100" y="21278"/>
                    <a:pt x="17197" y="21310"/>
                  </a:cubicBezTo>
                  <a:cubicBezTo>
                    <a:pt x="17211" y="21314"/>
                    <a:pt x="17224" y="21315"/>
                    <a:pt x="17237" y="21315"/>
                  </a:cubicBezTo>
                  <a:cubicBezTo>
                    <a:pt x="17341" y="21315"/>
                    <a:pt x="17390" y="21201"/>
                    <a:pt x="17360" y="21114"/>
                  </a:cubicBezTo>
                  <a:cubicBezTo>
                    <a:pt x="17197" y="20851"/>
                    <a:pt x="16902" y="20687"/>
                    <a:pt x="16640" y="20523"/>
                  </a:cubicBezTo>
                  <a:cubicBezTo>
                    <a:pt x="16607" y="20491"/>
                    <a:pt x="16575" y="20491"/>
                    <a:pt x="16509" y="20458"/>
                  </a:cubicBezTo>
                  <a:cubicBezTo>
                    <a:pt x="16345" y="20261"/>
                    <a:pt x="16018" y="20130"/>
                    <a:pt x="15823" y="19966"/>
                  </a:cubicBezTo>
                  <a:cubicBezTo>
                    <a:pt x="15528" y="19802"/>
                    <a:pt x="15265" y="19607"/>
                    <a:pt x="15004" y="19377"/>
                  </a:cubicBezTo>
                  <a:cubicBezTo>
                    <a:pt x="14741" y="19181"/>
                    <a:pt x="14512" y="18952"/>
                    <a:pt x="14284" y="18689"/>
                  </a:cubicBezTo>
                  <a:cubicBezTo>
                    <a:pt x="14186" y="18558"/>
                    <a:pt x="14055" y="18427"/>
                    <a:pt x="13956" y="18330"/>
                  </a:cubicBezTo>
                  <a:lnTo>
                    <a:pt x="13924" y="18297"/>
                  </a:lnTo>
                  <a:cubicBezTo>
                    <a:pt x="14186" y="18034"/>
                    <a:pt x="14448" y="17739"/>
                    <a:pt x="14711" y="17477"/>
                  </a:cubicBezTo>
                  <a:cubicBezTo>
                    <a:pt x="15038" y="17181"/>
                    <a:pt x="15398" y="16854"/>
                    <a:pt x="15758" y="16593"/>
                  </a:cubicBezTo>
                  <a:cubicBezTo>
                    <a:pt x="16480" y="16068"/>
                    <a:pt x="17297" y="15675"/>
                    <a:pt x="18150" y="15446"/>
                  </a:cubicBezTo>
                  <a:lnTo>
                    <a:pt x="18150" y="15446"/>
                  </a:lnTo>
                  <a:cubicBezTo>
                    <a:pt x="17921" y="15970"/>
                    <a:pt x="18215" y="16691"/>
                    <a:pt x="18544" y="17116"/>
                  </a:cubicBezTo>
                  <a:cubicBezTo>
                    <a:pt x="18773" y="17446"/>
                    <a:pt x="19102" y="17706"/>
                    <a:pt x="19461" y="17903"/>
                  </a:cubicBezTo>
                  <a:cubicBezTo>
                    <a:pt x="19624" y="18001"/>
                    <a:pt x="19821" y="18099"/>
                    <a:pt x="20018" y="18166"/>
                  </a:cubicBezTo>
                  <a:cubicBezTo>
                    <a:pt x="20134" y="18211"/>
                    <a:pt x="20282" y="18258"/>
                    <a:pt x="20429" y="18258"/>
                  </a:cubicBezTo>
                  <a:cubicBezTo>
                    <a:pt x="20490" y="18258"/>
                    <a:pt x="20550" y="18250"/>
                    <a:pt x="20608" y="18231"/>
                  </a:cubicBezTo>
                  <a:cubicBezTo>
                    <a:pt x="20706" y="18166"/>
                    <a:pt x="20739" y="18034"/>
                    <a:pt x="20641" y="17968"/>
                  </a:cubicBezTo>
                  <a:cubicBezTo>
                    <a:pt x="20510" y="17870"/>
                    <a:pt x="20346" y="17870"/>
                    <a:pt x="20182" y="17837"/>
                  </a:cubicBezTo>
                  <a:cubicBezTo>
                    <a:pt x="19986" y="17805"/>
                    <a:pt x="19854" y="17739"/>
                    <a:pt x="19690" y="17642"/>
                  </a:cubicBezTo>
                  <a:cubicBezTo>
                    <a:pt x="19395" y="17478"/>
                    <a:pt x="19134" y="17280"/>
                    <a:pt x="18904" y="17019"/>
                  </a:cubicBezTo>
                  <a:cubicBezTo>
                    <a:pt x="18708" y="16757"/>
                    <a:pt x="18544" y="16428"/>
                    <a:pt x="18446" y="16101"/>
                  </a:cubicBezTo>
                  <a:cubicBezTo>
                    <a:pt x="18413" y="15872"/>
                    <a:pt x="18347" y="15578"/>
                    <a:pt x="18446" y="15348"/>
                  </a:cubicBezTo>
                  <a:cubicBezTo>
                    <a:pt x="18675" y="15315"/>
                    <a:pt x="18904" y="15250"/>
                    <a:pt x="19134" y="15218"/>
                  </a:cubicBezTo>
                  <a:cubicBezTo>
                    <a:pt x="19298" y="15218"/>
                    <a:pt x="19429" y="15185"/>
                    <a:pt x="19593" y="15153"/>
                  </a:cubicBezTo>
                  <a:close/>
                  <a:moveTo>
                    <a:pt x="8910" y="42213"/>
                  </a:moveTo>
                  <a:cubicBezTo>
                    <a:pt x="9566" y="42637"/>
                    <a:pt x="10285" y="43030"/>
                    <a:pt x="11005" y="43359"/>
                  </a:cubicBezTo>
                  <a:cubicBezTo>
                    <a:pt x="11136" y="43424"/>
                    <a:pt x="11300" y="43457"/>
                    <a:pt x="11432" y="43522"/>
                  </a:cubicBezTo>
                  <a:cubicBezTo>
                    <a:pt x="11530" y="43555"/>
                    <a:pt x="11596" y="43588"/>
                    <a:pt x="11694" y="43621"/>
                  </a:cubicBezTo>
                  <a:cubicBezTo>
                    <a:pt x="12611" y="43981"/>
                    <a:pt x="13560" y="44275"/>
                    <a:pt x="14511" y="44506"/>
                  </a:cubicBezTo>
                  <a:cubicBezTo>
                    <a:pt x="14413" y="44506"/>
                    <a:pt x="14314" y="44506"/>
                    <a:pt x="14217" y="44539"/>
                  </a:cubicBezTo>
                  <a:cubicBezTo>
                    <a:pt x="13791" y="44604"/>
                    <a:pt x="13332" y="44668"/>
                    <a:pt x="12907" y="44767"/>
                  </a:cubicBezTo>
                  <a:cubicBezTo>
                    <a:pt x="12481" y="44832"/>
                    <a:pt x="12087" y="44930"/>
                    <a:pt x="11661" y="45030"/>
                  </a:cubicBezTo>
                  <a:cubicBezTo>
                    <a:pt x="11432" y="45095"/>
                    <a:pt x="11201" y="45128"/>
                    <a:pt x="10972" y="45195"/>
                  </a:cubicBezTo>
                  <a:cubicBezTo>
                    <a:pt x="10743" y="45260"/>
                    <a:pt x="10515" y="45326"/>
                    <a:pt x="10316" y="45391"/>
                  </a:cubicBezTo>
                  <a:cubicBezTo>
                    <a:pt x="8580" y="45851"/>
                    <a:pt x="6909" y="46472"/>
                    <a:pt x="5272" y="47226"/>
                  </a:cubicBezTo>
                  <a:cubicBezTo>
                    <a:pt x="4812" y="47422"/>
                    <a:pt x="4388" y="47620"/>
                    <a:pt x="3961" y="47848"/>
                  </a:cubicBezTo>
                  <a:cubicBezTo>
                    <a:pt x="3535" y="48077"/>
                    <a:pt x="3011" y="48306"/>
                    <a:pt x="2749" y="48732"/>
                  </a:cubicBezTo>
                  <a:cubicBezTo>
                    <a:pt x="2717" y="48765"/>
                    <a:pt x="2717" y="48830"/>
                    <a:pt x="2717" y="48896"/>
                  </a:cubicBezTo>
                  <a:cubicBezTo>
                    <a:pt x="2717" y="48896"/>
                    <a:pt x="2717" y="48928"/>
                    <a:pt x="2684" y="48928"/>
                  </a:cubicBezTo>
                  <a:cubicBezTo>
                    <a:pt x="2519" y="49156"/>
                    <a:pt x="2388" y="49388"/>
                    <a:pt x="2192" y="49617"/>
                  </a:cubicBezTo>
                  <a:cubicBezTo>
                    <a:pt x="1995" y="49846"/>
                    <a:pt x="1799" y="50043"/>
                    <a:pt x="1571" y="50238"/>
                  </a:cubicBezTo>
                  <a:cubicBezTo>
                    <a:pt x="1471" y="50337"/>
                    <a:pt x="1340" y="50436"/>
                    <a:pt x="1209" y="50567"/>
                  </a:cubicBezTo>
                  <a:cubicBezTo>
                    <a:pt x="1144" y="50467"/>
                    <a:pt x="1177" y="50272"/>
                    <a:pt x="1177" y="50173"/>
                  </a:cubicBezTo>
                  <a:cubicBezTo>
                    <a:pt x="1144" y="49748"/>
                    <a:pt x="1144" y="49320"/>
                    <a:pt x="1144" y="48928"/>
                  </a:cubicBezTo>
                  <a:cubicBezTo>
                    <a:pt x="1144" y="48504"/>
                    <a:pt x="1177" y="48077"/>
                    <a:pt x="1209" y="47651"/>
                  </a:cubicBezTo>
                  <a:cubicBezTo>
                    <a:pt x="1209" y="47454"/>
                    <a:pt x="1242" y="47226"/>
                    <a:pt x="1275" y="47028"/>
                  </a:cubicBezTo>
                  <a:cubicBezTo>
                    <a:pt x="1275" y="46897"/>
                    <a:pt x="1308" y="46800"/>
                    <a:pt x="1308" y="46701"/>
                  </a:cubicBezTo>
                  <a:lnTo>
                    <a:pt x="1406" y="46601"/>
                  </a:lnTo>
                  <a:cubicBezTo>
                    <a:pt x="1571" y="46438"/>
                    <a:pt x="1800" y="46307"/>
                    <a:pt x="1996" y="46177"/>
                  </a:cubicBezTo>
                  <a:cubicBezTo>
                    <a:pt x="2519" y="45882"/>
                    <a:pt x="3077" y="45653"/>
                    <a:pt x="3602" y="45391"/>
                  </a:cubicBezTo>
                  <a:cubicBezTo>
                    <a:pt x="4781" y="44768"/>
                    <a:pt x="5959" y="44081"/>
                    <a:pt x="7108" y="43393"/>
                  </a:cubicBezTo>
                  <a:cubicBezTo>
                    <a:pt x="7435" y="43229"/>
                    <a:pt x="7761" y="43031"/>
                    <a:pt x="8058" y="42835"/>
                  </a:cubicBezTo>
                  <a:cubicBezTo>
                    <a:pt x="8222" y="42737"/>
                    <a:pt x="8353" y="42638"/>
                    <a:pt x="8516" y="42540"/>
                  </a:cubicBezTo>
                  <a:cubicBezTo>
                    <a:pt x="8648" y="42442"/>
                    <a:pt x="8811" y="42344"/>
                    <a:pt x="8910" y="42213"/>
                  </a:cubicBezTo>
                  <a:close/>
                  <a:moveTo>
                    <a:pt x="24372" y="44800"/>
                  </a:moveTo>
                  <a:cubicBezTo>
                    <a:pt x="24372" y="44932"/>
                    <a:pt x="24339" y="45063"/>
                    <a:pt x="24339" y="45194"/>
                  </a:cubicBezTo>
                  <a:cubicBezTo>
                    <a:pt x="24339" y="45488"/>
                    <a:pt x="24372" y="45784"/>
                    <a:pt x="24405" y="46079"/>
                  </a:cubicBezTo>
                  <a:cubicBezTo>
                    <a:pt x="24438" y="46667"/>
                    <a:pt x="24536" y="47225"/>
                    <a:pt x="24634" y="47815"/>
                  </a:cubicBezTo>
                  <a:cubicBezTo>
                    <a:pt x="24829" y="48928"/>
                    <a:pt x="25060" y="50043"/>
                    <a:pt x="25322" y="51157"/>
                  </a:cubicBezTo>
                  <a:cubicBezTo>
                    <a:pt x="25683" y="52762"/>
                    <a:pt x="26140" y="54596"/>
                    <a:pt x="27582" y="55580"/>
                  </a:cubicBezTo>
                  <a:cubicBezTo>
                    <a:pt x="28008" y="55874"/>
                    <a:pt x="28530" y="56004"/>
                    <a:pt x="28957" y="56299"/>
                  </a:cubicBezTo>
                  <a:cubicBezTo>
                    <a:pt x="29285" y="56528"/>
                    <a:pt x="29481" y="56889"/>
                    <a:pt x="29646" y="57250"/>
                  </a:cubicBezTo>
                  <a:cubicBezTo>
                    <a:pt x="29646" y="57282"/>
                    <a:pt x="29613" y="57349"/>
                    <a:pt x="29580" y="57380"/>
                  </a:cubicBezTo>
                  <a:cubicBezTo>
                    <a:pt x="29548" y="57414"/>
                    <a:pt x="29482" y="57447"/>
                    <a:pt x="29449" y="57480"/>
                  </a:cubicBezTo>
                  <a:cubicBezTo>
                    <a:pt x="29317" y="57545"/>
                    <a:pt x="29186" y="57578"/>
                    <a:pt x="29023" y="57578"/>
                  </a:cubicBezTo>
                  <a:cubicBezTo>
                    <a:pt x="28695" y="57643"/>
                    <a:pt x="28368" y="57708"/>
                    <a:pt x="28040" y="57742"/>
                  </a:cubicBezTo>
                  <a:cubicBezTo>
                    <a:pt x="27879" y="57749"/>
                    <a:pt x="27715" y="57753"/>
                    <a:pt x="27552" y="57753"/>
                  </a:cubicBezTo>
                  <a:cubicBezTo>
                    <a:pt x="27018" y="57753"/>
                    <a:pt x="26478" y="57711"/>
                    <a:pt x="25978" y="57611"/>
                  </a:cubicBezTo>
                  <a:cubicBezTo>
                    <a:pt x="25846" y="57578"/>
                    <a:pt x="25716" y="57545"/>
                    <a:pt x="25583" y="57545"/>
                  </a:cubicBezTo>
                  <a:cubicBezTo>
                    <a:pt x="25485" y="57249"/>
                    <a:pt x="25290" y="56989"/>
                    <a:pt x="25159" y="56759"/>
                  </a:cubicBezTo>
                  <a:cubicBezTo>
                    <a:pt x="24897" y="56331"/>
                    <a:pt x="24634" y="55907"/>
                    <a:pt x="24405" y="55447"/>
                  </a:cubicBezTo>
                  <a:cubicBezTo>
                    <a:pt x="23948" y="54596"/>
                    <a:pt x="23521" y="53744"/>
                    <a:pt x="23095" y="52861"/>
                  </a:cubicBezTo>
                  <a:cubicBezTo>
                    <a:pt x="22211" y="51125"/>
                    <a:pt x="21457" y="49321"/>
                    <a:pt x="20573" y="47554"/>
                  </a:cubicBezTo>
                  <a:cubicBezTo>
                    <a:pt x="20344" y="47063"/>
                    <a:pt x="20081" y="46572"/>
                    <a:pt x="19853" y="46047"/>
                  </a:cubicBezTo>
                  <a:cubicBezTo>
                    <a:pt x="19722" y="45818"/>
                    <a:pt x="19591" y="45555"/>
                    <a:pt x="19492" y="45325"/>
                  </a:cubicBezTo>
                  <a:cubicBezTo>
                    <a:pt x="19427" y="45227"/>
                    <a:pt x="19394" y="45162"/>
                    <a:pt x="19361" y="45063"/>
                  </a:cubicBezTo>
                  <a:lnTo>
                    <a:pt x="19361" y="45063"/>
                  </a:lnTo>
                  <a:cubicBezTo>
                    <a:pt x="19770" y="45076"/>
                    <a:pt x="20180" y="45085"/>
                    <a:pt x="20587" y="45085"/>
                  </a:cubicBezTo>
                  <a:cubicBezTo>
                    <a:pt x="21157" y="45085"/>
                    <a:pt x="21722" y="45069"/>
                    <a:pt x="22277" y="45031"/>
                  </a:cubicBezTo>
                  <a:cubicBezTo>
                    <a:pt x="22997" y="44998"/>
                    <a:pt x="23685" y="44932"/>
                    <a:pt x="24372" y="44800"/>
                  </a:cubicBezTo>
                  <a:close/>
                  <a:moveTo>
                    <a:pt x="22513" y="1"/>
                  </a:moveTo>
                  <a:cubicBezTo>
                    <a:pt x="21822" y="1"/>
                    <a:pt x="21134" y="95"/>
                    <a:pt x="20474" y="283"/>
                  </a:cubicBezTo>
                  <a:lnTo>
                    <a:pt x="19720" y="510"/>
                  </a:lnTo>
                  <a:cubicBezTo>
                    <a:pt x="19228" y="706"/>
                    <a:pt x="18771" y="934"/>
                    <a:pt x="18311" y="1197"/>
                  </a:cubicBezTo>
                  <a:cubicBezTo>
                    <a:pt x="17821" y="1525"/>
                    <a:pt x="17329" y="1919"/>
                    <a:pt x="16903" y="2376"/>
                  </a:cubicBezTo>
                  <a:cubicBezTo>
                    <a:pt x="16871" y="2376"/>
                    <a:pt x="16838" y="2409"/>
                    <a:pt x="16838" y="2409"/>
                  </a:cubicBezTo>
                  <a:cubicBezTo>
                    <a:pt x="16378" y="2868"/>
                    <a:pt x="16118" y="3491"/>
                    <a:pt x="15920" y="4048"/>
                  </a:cubicBezTo>
                  <a:cubicBezTo>
                    <a:pt x="15690" y="4638"/>
                    <a:pt x="15527" y="5260"/>
                    <a:pt x="15429" y="5849"/>
                  </a:cubicBezTo>
                  <a:cubicBezTo>
                    <a:pt x="15426" y="5860"/>
                    <a:pt x="15425" y="5872"/>
                    <a:pt x="15422" y="5884"/>
                  </a:cubicBezTo>
                  <a:cubicBezTo>
                    <a:pt x="15361" y="6192"/>
                    <a:pt x="15321" y="6505"/>
                    <a:pt x="15298" y="6818"/>
                  </a:cubicBezTo>
                  <a:lnTo>
                    <a:pt x="15265" y="7257"/>
                  </a:lnTo>
                  <a:lnTo>
                    <a:pt x="15265" y="7749"/>
                  </a:lnTo>
                  <a:lnTo>
                    <a:pt x="15265" y="8274"/>
                  </a:lnTo>
                  <a:cubicBezTo>
                    <a:pt x="15298" y="8732"/>
                    <a:pt x="15298" y="9158"/>
                    <a:pt x="15396" y="9584"/>
                  </a:cubicBezTo>
                  <a:lnTo>
                    <a:pt x="15396" y="9617"/>
                  </a:lnTo>
                  <a:cubicBezTo>
                    <a:pt x="15396" y="9715"/>
                    <a:pt x="15429" y="9781"/>
                    <a:pt x="15429" y="9846"/>
                  </a:cubicBezTo>
                  <a:cubicBezTo>
                    <a:pt x="15429" y="9880"/>
                    <a:pt x="15396" y="9913"/>
                    <a:pt x="15396" y="9913"/>
                  </a:cubicBezTo>
                  <a:cubicBezTo>
                    <a:pt x="15429" y="10371"/>
                    <a:pt x="15494" y="10828"/>
                    <a:pt x="15560" y="11254"/>
                  </a:cubicBezTo>
                  <a:cubicBezTo>
                    <a:pt x="15560" y="11288"/>
                    <a:pt x="15593" y="11321"/>
                    <a:pt x="15593" y="11321"/>
                  </a:cubicBezTo>
                  <a:cubicBezTo>
                    <a:pt x="15527" y="11517"/>
                    <a:pt x="15625" y="11779"/>
                    <a:pt x="15691" y="11943"/>
                  </a:cubicBezTo>
                  <a:cubicBezTo>
                    <a:pt x="15790" y="12237"/>
                    <a:pt x="15921" y="12465"/>
                    <a:pt x="16085" y="12730"/>
                  </a:cubicBezTo>
                  <a:cubicBezTo>
                    <a:pt x="16380" y="13188"/>
                    <a:pt x="16772" y="13614"/>
                    <a:pt x="17231" y="13941"/>
                  </a:cubicBezTo>
                  <a:cubicBezTo>
                    <a:pt x="17690" y="14267"/>
                    <a:pt x="18247" y="14530"/>
                    <a:pt x="18804" y="14661"/>
                  </a:cubicBezTo>
                  <a:cubicBezTo>
                    <a:pt x="18869" y="14694"/>
                    <a:pt x="18935" y="14694"/>
                    <a:pt x="19000" y="14727"/>
                  </a:cubicBezTo>
                  <a:cubicBezTo>
                    <a:pt x="18804" y="14760"/>
                    <a:pt x="18607" y="14792"/>
                    <a:pt x="18442" y="14825"/>
                  </a:cubicBezTo>
                  <a:cubicBezTo>
                    <a:pt x="17952" y="14923"/>
                    <a:pt x="17460" y="15088"/>
                    <a:pt x="17001" y="15285"/>
                  </a:cubicBezTo>
                  <a:cubicBezTo>
                    <a:pt x="16052" y="15676"/>
                    <a:pt x="15101" y="16168"/>
                    <a:pt x="14348" y="16824"/>
                  </a:cubicBezTo>
                  <a:cubicBezTo>
                    <a:pt x="13921" y="17215"/>
                    <a:pt x="13463" y="17643"/>
                    <a:pt x="13235" y="18167"/>
                  </a:cubicBezTo>
                  <a:cubicBezTo>
                    <a:pt x="13169" y="18298"/>
                    <a:pt x="13235" y="18462"/>
                    <a:pt x="13333" y="18527"/>
                  </a:cubicBezTo>
                  <a:cubicBezTo>
                    <a:pt x="13333" y="18560"/>
                    <a:pt x="13333" y="18560"/>
                    <a:pt x="13366" y="18560"/>
                  </a:cubicBezTo>
                  <a:cubicBezTo>
                    <a:pt x="13300" y="18593"/>
                    <a:pt x="13268" y="18593"/>
                    <a:pt x="13235" y="18626"/>
                  </a:cubicBezTo>
                  <a:cubicBezTo>
                    <a:pt x="12841" y="18954"/>
                    <a:pt x="12448" y="19216"/>
                    <a:pt x="12054" y="19510"/>
                  </a:cubicBezTo>
                  <a:lnTo>
                    <a:pt x="11400" y="20002"/>
                  </a:lnTo>
                  <a:cubicBezTo>
                    <a:pt x="10973" y="20297"/>
                    <a:pt x="10549" y="20623"/>
                    <a:pt x="10122" y="20919"/>
                  </a:cubicBezTo>
                  <a:cubicBezTo>
                    <a:pt x="9009" y="21640"/>
                    <a:pt x="7894" y="22294"/>
                    <a:pt x="6715" y="22886"/>
                  </a:cubicBezTo>
                  <a:cubicBezTo>
                    <a:pt x="6387" y="23049"/>
                    <a:pt x="6061" y="23179"/>
                    <a:pt x="5732" y="23344"/>
                  </a:cubicBezTo>
                  <a:cubicBezTo>
                    <a:pt x="5405" y="23475"/>
                    <a:pt x="5079" y="23639"/>
                    <a:pt x="4782" y="23835"/>
                  </a:cubicBezTo>
                  <a:cubicBezTo>
                    <a:pt x="4651" y="23770"/>
                    <a:pt x="4487" y="23737"/>
                    <a:pt x="4357" y="23671"/>
                  </a:cubicBezTo>
                  <a:cubicBezTo>
                    <a:pt x="4095" y="23573"/>
                    <a:pt x="3832" y="23475"/>
                    <a:pt x="3537" y="23377"/>
                  </a:cubicBezTo>
                  <a:cubicBezTo>
                    <a:pt x="3012" y="23214"/>
                    <a:pt x="2457" y="23082"/>
                    <a:pt x="1899" y="22951"/>
                  </a:cubicBezTo>
                  <a:cubicBezTo>
                    <a:pt x="1672" y="22895"/>
                    <a:pt x="1432" y="22851"/>
                    <a:pt x="1202" y="22851"/>
                  </a:cubicBezTo>
                  <a:cubicBezTo>
                    <a:pt x="901" y="22851"/>
                    <a:pt x="615" y="22926"/>
                    <a:pt x="392" y="23149"/>
                  </a:cubicBezTo>
                  <a:cubicBezTo>
                    <a:pt x="372" y="23168"/>
                    <a:pt x="364" y="23178"/>
                    <a:pt x="352" y="23190"/>
                  </a:cubicBezTo>
                  <a:cubicBezTo>
                    <a:pt x="311" y="23234"/>
                    <a:pt x="273" y="23282"/>
                    <a:pt x="241" y="23334"/>
                  </a:cubicBezTo>
                  <a:cubicBezTo>
                    <a:pt x="0" y="23743"/>
                    <a:pt x="188" y="24234"/>
                    <a:pt x="456" y="24622"/>
                  </a:cubicBezTo>
                  <a:cubicBezTo>
                    <a:pt x="719" y="25016"/>
                    <a:pt x="1014" y="25409"/>
                    <a:pt x="1374" y="25637"/>
                  </a:cubicBezTo>
                  <a:cubicBezTo>
                    <a:pt x="1374" y="25670"/>
                    <a:pt x="1374" y="25670"/>
                    <a:pt x="1407" y="25670"/>
                  </a:cubicBezTo>
                  <a:cubicBezTo>
                    <a:pt x="1441" y="25768"/>
                    <a:pt x="1506" y="25834"/>
                    <a:pt x="1539" y="25933"/>
                  </a:cubicBezTo>
                  <a:cubicBezTo>
                    <a:pt x="1572" y="26163"/>
                    <a:pt x="1309" y="26359"/>
                    <a:pt x="1243" y="26522"/>
                  </a:cubicBezTo>
                  <a:cubicBezTo>
                    <a:pt x="948" y="27112"/>
                    <a:pt x="1309" y="27735"/>
                    <a:pt x="1866" y="27997"/>
                  </a:cubicBezTo>
                  <a:cubicBezTo>
                    <a:pt x="2149" y="28127"/>
                    <a:pt x="2436" y="28182"/>
                    <a:pt x="2722" y="28182"/>
                  </a:cubicBezTo>
                  <a:cubicBezTo>
                    <a:pt x="3661" y="28182"/>
                    <a:pt x="4594" y="27589"/>
                    <a:pt x="5372" y="27112"/>
                  </a:cubicBezTo>
                  <a:cubicBezTo>
                    <a:pt x="5700" y="26948"/>
                    <a:pt x="5995" y="26783"/>
                    <a:pt x="6323" y="26686"/>
                  </a:cubicBezTo>
                  <a:lnTo>
                    <a:pt x="6356" y="26653"/>
                  </a:lnTo>
                  <a:cubicBezTo>
                    <a:pt x="6478" y="26674"/>
                    <a:pt x="6600" y="26682"/>
                    <a:pt x="6722" y="26682"/>
                  </a:cubicBezTo>
                  <a:cubicBezTo>
                    <a:pt x="6992" y="26682"/>
                    <a:pt x="7263" y="26643"/>
                    <a:pt x="7534" y="26621"/>
                  </a:cubicBezTo>
                  <a:cubicBezTo>
                    <a:pt x="7894" y="26555"/>
                    <a:pt x="8255" y="26457"/>
                    <a:pt x="8649" y="26359"/>
                  </a:cubicBezTo>
                  <a:cubicBezTo>
                    <a:pt x="9370" y="26195"/>
                    <a:pt x="10122" y="25933"/>
                    <a:pt x="10811" y="25637"/>
                  </a:cubicBezTo>
                  <a:cubicBezTo>
                    <a:pt x="11662" y="25310"/>
                    <a:pt x="12449" y="24884"/>
                    <a:pt x="13202" y="24426"/>
                  </a:cubicBezTo>
                  <a:lnTo>
                    <a:pt x="13202" y="24426"/>
                  </a:lnTo>
                  <a:lnTo>
                    <a:pt x="13104" y="24720"/>
                  </a:lnTo>
                  <a:cubicBezTo>
                    <a:pt x="12972" y="25082"/>
                    <a:pt x="12841" y="25442"/>
                    <a:pt x="12677" y="25801"/>
                  </a:cubicBezTo>
                  <a:cubicBezTo>
                    <a:pt x="12514" y="26162"/>
                    <a:pt x="12350" y="26522"/>
                    <a:pt x="12185" y="26881"/>
                  </a:cubicBezTo>
                  <a:cubicBezTo>
                    <a:pt x="12152" y="26981"/>
                    <a:pt x="12087" y="27112"/>
                    <a:pt x="12054" y="27210"/>
                  </a:cubicBezTo>
                  <a:cubicBezTo>
                    <a:pt x="11793" y="27570"/>
                    <a:pt x="11596" y="27963"/>
                    <a:pt x="11335" y="28323"/>
                  </a:cubicBezTo>
                  <a:cubicBezTo>
                    <a:pt x="11105" y="28717"/>
                    <a:pt x="10875" y="29077"/>
                    <a:pt x="10613" y="29436"/>
                  </a:cubicBezTo>
                  <a:cubicBezTo>
                    <a:pt x="10121" y="30158"/>
                    <a:pt x="9596" y="30845"/>
                    <a:pt x="9041" y="31501"/>
                  </a:cubicBezTo>
                  <a:cubicBezTo>
                    <a:pt x="8713" y="31926"/>
                    <a:pt x="8352" y="32321"/>
                    <a:pt x="7993" y="32713"/>
                  </a:cubicBezTo>
                  <a:lnTo>
                    <a:pt x="7536" y="33203"/>
                  </a:lnTo>
                  <a:cubicBezTo>
                    <a:pt x="7469" y="33268"/>
                    <a:pt x="7371" y="33368"/>
                    <a:pt x="7305" y="33467"/>
                  </a:cubicBezTo>
                  <a:cubicBezTo>
                    <a:pt x="6682" y="34088"/>
                    <a:pt x="6028" y="34711"/>
                    <a:pt x="5372" y="35333"/>
                  </a:cubicBezTo>
                  <a:cubicBezTo>
                    <a:pt x="5045" y="35661"/>
                    <a:pt x="4716" y="35989"/>
                    <a:pt x="4521" y="36481"/>
                  </a:cubicBezTo>
                  <a:cubicBezTo>
                    <a:pt x="4455" y="36678"/>
                    <a:pt x="4423" y="36906"/>
                    <a:pt x="4423" y="37137"/>
                  </a:cubicBezTo>
                  <a:cubicBezTo>
                    <a:pt x="4325" y="37202"/>
                    <a:pt x="4259" y="37300"/>
                    <a:pt x="4292" y="37431"/>
                  </a:cubicBezTo>
                  <a:cubicBezTo>
                    <a:pt x="4455" y="37793"/>
                    <a:pt x="4652" y="38152"/>
                    <a:pt x="4882" y="38481"/>
                  </a:cubicBezTo>
                  <a:cubicBezTo>
                    <a:pt x="5111" y="38809"/>
                    <a:pt x="5373" y="39135"/>
                    <a:pt x="5635" y="39431"/>
                  </a:cubicBezTo>
                  <a:cubicBezTo>
                    <a:pt x="6126" y="40053"/>
                    <a:pt x="6717" y="40577"/>
                    <a:pt x="7305" y="41103"/>
                  </a:cubicBezTo>
                  <a:cubicBezTo>
                    <a:pt x="7699" y="41398"/>
                    <a:pt x="8092" y="41691"/>
                    <a:pt x="8484" y="41956"/>
                  </a:cubicBezTo>
                  <a:cubicBezTo>
                    <a:pt x="8288" y="42054"/>
                    <a:pt x="8091" y="42216"/>
                    <a:pt x="7894" y="42347"/>
                  </a:cubicBezTo>
                  <a:cubicBezTo>
                    <a:pt x="7599" y="42511"/>
                    <a:pt x="7304" y="42709"/>
                    <a:pt x="7043" y="42871"/>
                  </a:cubicBezTo>
                  <a:cubicBezTo>
                    <a:pt x="6453" y="43231"/>
                    <a:pt x="5832" y="43593"/>
                    <a:pt x="5208" y="43887"/>
                  </a:cubicBezTo>
                  <a:cubicBezTo>
                    <a:pt x="4619" y="44214"/>
                    <a:pt x="3963" y="44478"/>
                    <a:pt x="3341" y="44739"/>
                  </a:cubicBezTo>
                  <a:cubicBezTo>
                    <a:pt x="2750" y="45001"/>
                    <a:pt x="2161" y="45229"/>
                    <a:pt x="1604" y="45557"/>
                  </a:cubicBezTo>
                  <a:cubicBezTo>
                    <a:pt x="1374" y="45689"/>
                    <a:pt x="1079" y="45919"/>
                    <a:pt x="850" y="46179"/>
                  </a:cubicBezTo>
                  <a:cubicBezTo>
                    <a:pt x="818" y="46179"/>
                    <a:pt x="752" y="46245"/>
                    <a:pt x="719" y="46279"/>
                  </a:cubicBezTo>
                  <a:cubicBezTo>
                    <a:pt x="554" y="46508"/>
                    <a:pt x="522" y="46803"/>
                    <a:pt x="489" y="47097"/>
                  </a:cubicBezTo>
                  <a:cubicBezTo>
                    <a:pt x="456" y="47328"/>
                    <a:pt x="423" y="47588"/>
                    <a:pt x="423" y="47818"/>
                  </a:cubicBezTo>
                  <a:cubicBezTo>
                    <a:pt x="391" y="48343"/>
                    <a:pt x="358" y="48834"/>
                    <a:pt x="358" y="49325"/>
                  </a:cubicBezTo>
                  <a:cubicBezTo>
                    <a:pt x="358" y="49588"/>
                    <a:pt x="391" y="49850"/>
                    <a:pt x="391" y="50079"/>
                  </a:cubicBezTo>
                  <a:cubicBezTo>
                    <a:pt x="423" y="50308"/>
                    <a:pt x="423" y="50536"/>
                    <a:pt x="522" y="50768"/>
                  </a:cubicBezTo>
                  <a:cubicBezTo>
                    <a:pt x="620" y="50997"/>
                    <a:pt x="785" y="51192"/>
                    <a:pt x="1014" y="51259"/>
                  </a:cubicBezTo>
                  <a:cubicBezTo>
                    <a:pt x="1079" y="51259"/>
                    <a:pt x="1145" y="51292"/>
                    <a:pt x="1210" y="51292"/>
                  </a:cubicBezTo>
                  <a:cubicBezTo>
                    <a:pt x="1239" y="51298"/>
                    <a:pt x="1268" y="51301"/>
                    <a:pt x="1297" y="51301"/>
                  </a:cubicBezTo>
                  <a:cubicBezTo>
                    <a:pt x="1595" y="51301"/>
                    <a:pt x="1886" y="51013"/>
                    <a:pt x="2096" y="50833"/>
                  </a:cubicBezTo>
                  <a:cubicBezTo>
                    <a:pt x="2359" y="50605"/>
                    <a:pt x="2554" y="50374"/>
                    <a:pt x="2783" y="50112"/>
                  </a:cubicBezTo>
                  <a:cubicBezTo>
                    <a:pt x="2980" y="49851"/>
                    <a:pt x="3143" y="49621"/>
                    <a:pt x="3308" y="49325"/>
                  </a:cubicBezTo>
                  <a:cubicBezTo>
                    <a:pt x="3341" y="49194"/>
                    <a:pt x="3439" y="49063"/>
                    <a:pt x="3472" y="48899"/>
                  </a:cubicBezTo>
                  <a:cubicBezTo>
                    <a:pt x="3701" y="48801"/>
                    <a:pt x="3930" y="48671"/>
                    <a:pt x="4158" y="48573"/>
                  </a:cubicBezTo>
                  <a:cubicBezTo>
                    <a:pt x="4552" y="48377"/>
                    <a:pt x="4944" y="48180"/>
                    <a:pt x="5305" y="48018"/>
                  </a:cubicBezTo>
                  <a:cubicBezTo>
                    <a:pt x="6090" y="47624"/>
                    <a:pt x="6877" y="47296"/>
                    <a:pt x="7664" y="47000"/>
                  </a:cubicBezTo>
                  <a:cubicBezTo>
                    <a:pt x="8746" y="46607"/>
                    <a:pt x="9859" y="46213"/>
                    <a:pt x="10973" y="45920"/>
                  </a:cubicBezTo>
                  <a:lnTo>
                    <a:pt x="11661" y="45723"/>
                  </a:lnTo>
                  <a:cubicBezTo>
                    <a:pt x="12021" y="45625"/>
                    <a:pt x="12382" y="45560"/>
                    <a:pt x="12741" y="45461"/>
                  </a:cubicBezTo>
                  <a:cubicBezTo>
                    <a:pt x="13234" y="45363"/>
                    <a:pt x="13724" y="45231"/>
                    <a:pt x="14216" y="45166"/>
                  </a:cubicBezTo>
                  <a:cubicBezTo>
                    <a:pt x="14445" y="45100"/>
                    <a:pt x="14673" y="45067"/>
                    <a:pt x="14902" y="45002"/>
                  </a:cubicBezTo>
                  <a:cubicBezTo>
                    <a:pt x="15066" y="44969"/>
                    <a:pt x="15231" y="44904"/>
                    <a:pt x="15395" y="44871"/>
                  </a:cubicBezTo>
                  <a:lnTo>
                    <a:pt x="15885" y="44773"/>
                  </a:lnTo>
                  <a:cubicBezTo>
                    <a:pt x="16835" y="44904"/>
                    <a:pt x="17819" y="45002"/>
                    <a:pt x="18767" y="45067"/>
                  </a:cubicBezTo>
                  <a:cubicBezTo>
                    <a:pt x="18801" y="45067"/>
                    <a:pt x="18801" y="45067"/>
                    <a:pt x="18801" y="45100"/>
                  </a:cubicBezTo>
                  <a:cubicBezTo>
                    <a:pt x="18834" y="45198"/>
                    <a:pt x="18899" y="45298"/>
                    <a:pt x="18965" y="45429"/>
                  </a:cubicBezTo>
                  <a:cubicBezTo>
                    <a:pt x="19063" y="45658"/>
                    <a:pt x="19194" y="45887"/>
                    <a:pt x="19292" y="46117"/>
                  </a:cubicBezTo>
                  <a:cubicBezTo>
                    <a:pt x="19521" y="46542"/>
                    <a:pt x="19719" y="47003"/>
                    <a:pt x="19915" y="47460"/>
                  </a:cubicBezTo>
                  <a:cubicBezTo>
                    <a:pt x="20308" y="48378"/>
                    <a:pt x="20701" y="49295"/>
                    <a:pt x="21094" y="50211"/>
                  </a:cubicBezTo>
                  <a:cubicBezTo>
                    <a:pt x="21881" y="52013"/>
                    <a:pt x="22667" y="53815"/>
                    <a:pt x="23585" y="55519"/>
                  </a:cubicBezTo>
                  <a:cubicBezTo>
                    <a:pt x="23847" y="56010"/>
                    <a:pt x="24110" y="56501"/>
                    <a:pt x="24404" y="56994"/>
                  </a:cubicBezTo>
                  <a:cubicBezTo>
                    <a:pt x="24535" y="57223"/>
                    <a:pt x="24698" y="57451"/>
                    <a:pt x="24862" y="57680"/>
                  </a:cubicBezTo>
                  <a:cubicBezTo>
                    <a:pt x="25027" y="57910"/>
                    <a:pt x="25223" y="58140"/>
                    <a:pt x="25453" y="58238"/>
                  </a:cubicBezTo>
                  <a:cubicBezTo>
                    <a:pt x="25518" y="58271"/>
                    <a:pt x="25551" y="58271"/>
                    <a:pt x="25584" y="58271"/>
                  </a:cubicBezTo>
                  <a:cubicBezTo>
                    <a:pt x="25683" y="58271"/>
                    <a:pt x="25748" y="58303"/>
                    <a:pt x="25847" y="58303"/>
                  </a:cubicBezTo>
                  <a:cubicBezTo>
                    <a:pt x="26010" y="58369"/>
                    <a:pt x="26207" y="58402"/>
                    <a:pt x="26371" y="58402"/>
                  </a:cubicBezTo>
                  <a:cubicBezTo>
                    <a:pt x="26732" y="58451"/>
                    <a:pt x="27092" y="58476"/>
                    <a:pt x="27452" y="58476"/>
                  </a:cubicBezTo>
                  <a:cubicBezTo>
                    <a:pt x="27812" y="58476"/>
                    <a:pt x="28173" y="58451"/>
                    <a:pt x="28534" y="58402"/>
                  </a:cubicBezTo>
                  <a:cubicBezTo>
                    <a:pt x="28894" y="58369"/>
                    <a:pt x="29287" y="58303"/>
                    <a:pt x="29647" y="58140"/>
                  </a:cubicBezTo>
                  <a:cubicBezTo>
                    <a:pt x="29778" y="58043"/>
                    <a:pt x="29976" y="57878"/>
                    <a:pt x="30074" y="57713"/>
                  </a:cubicBezTo>
                  <a:cubicBezTo>
                    <a:pt x="30139" y="57713"/>
                    <a:pt x="30205" y="57680"/>
                    <a:pt x="30270" y="57647"/>
                  </a:cubicBezTo>
                  <a:cubicBezTo>
                    <a:pt x="30434" y="57549"/>
                    <a:pt x="30434" y="57385"/>
                    <a:pt x="30369" y="57223"/>
                  </a:cubicBezTo>
                  <a:cubicBezTo>
                    <a:pt x="30205" y="56798"/>
                    <a:pt x="29974" y="56370"/>
                    <a:pt x="29648" y="56044"/>
                  </a:cubicBezTo>
                  <a:cubicBezTo>
                    <a:pt x="29288" y="55650"/>
                    <a:pt x="28861" y="55488"/>
                    <a:pt x="28404" y="55257"/>
                  </a:cubicBezTo>
                  <a:cubicBezTo>
                    <a:pt x="27684" y="54931"/>
                    <a:pt x="27193" y="54340"/>
                    <a:pt x="26831" y="53652"/>
                  </a:cubicBezTo>
                  <a:cubicBezTo>
                    <a:pt x="26472" y="52931"/>
                    <a:pt x="26274" y="52177"/>
                    <a:pt x="26078" y="51390"/>
                  </a:cubicBezTo>
                  <a:cubicBezTo>
                    <a:pt x="25849" y="50342"/>
                    <a:pt x="25620" y="49261"/>
                    <a:pt x="25392" y="48181"/>
                  </a:cubicBezTo>
                  <a:cubicBezTo>
                    <a:pt x="25294" y="47558"/>
                    <a:pt x="25162" y="46937"/>
                    <a:pt x="25063" y="46314"/>
                  </a:cubicBezTo>
                  <a:cubicBezTo>
                    <a:pt x="25031" y="46020"/>
                    <a:pt x="24998" y="45725"/>
                    <a:pt x="24965" y="45397"/>
                  </a:cubicBezTo>
                  <a:cubicBezTo>
                    <a:pt x="24932" y="45168"/>
                    <a:pt x="24900" y="44905"/>
                    <a:pt x="24900" y="44676"/>
                  </a:cubicBezTo>
                  <a:lnTo>
                    <a:pt x="24932" y="44643"/>
                  </a:lnTo>
                  <a:cubicBezTo>
                    <a:pt x="25326" y="44545"/>
                    <a:pt x="25685" y="44411"/>
                    <a:pt x="26046" y="44216"/>
                  </a:cubicBezTo>
                  <a:cubicBezTo>
                    <a:pt x="26111" y="44183"/>
                    <a:pt x="26209" y="44150"/>
                    <a:pt x="26276" y="44118"/>
                  </a:cubicBezTo>
                  <a:cubicBezTo>
                    <a:pt x="26505" y="44020"/>
                    <a:pt x="26734" y="43921"/>
                    <a:pt x="26930" y="43824"/>
                  </a:cubicBezTo>
                  <a:cubicBezTo>
                    <a:pt x="27160" y="43693"/>
                    <a:pt x="27422" y="43595"/>
                    <a:pt x="27586" y="43431"/>
                  </a:cubicBezTo>
                  <a:cubicBezTo>
                    <a:pt x="27651" y="43333"/>
                    <a:pt x="27651" y="43234"/>
                    <a:pt x="27618" y="43134"/>
                  </a:cubicBezTo>
                  <a:lnTo>
                    <a:pt x="27618" y="43101"/>
                  </a:lnTo>
                  <a:cubicBezTo>
                    <a:pt x="27618" y="42741"/>
                    <a:pt x="27553" y="42381"/>
                    <a:pt x="27487" y="42021"/>
                  </a:cubicBezTo>
                  <a:cubicBezTo>
                    <a:pt x="27422" y="41692"/>
                    <a:pt x="27356" y="41333"/>
                    <a:pt x="27323" y="41006"/>
                  </a:cubicBezTo>
                  <a:cubicBezTo>
                    <a:pt x="27191" y="40317"/>
                    <a:pt x="27093" y="39662"/>
                    <a:pt x="27028" y="38975"/>
                  </a:cubicBezTo>
                  <a:cubicBezTo>
                    <a:pt x="26864" y="37598"/>
                    <a:pt x="26766" y="36222"/>
                    <a:pt x="26700" y="34847"/>
                  </a:cubicBezTo>
                  <a:cubicBezTo>
                    <a:pt x="26667" y="33371"/>
                    <a:pt x="26700" y="31929"/>
                    <a:pt x="26766" y="30457"/>
                  </a:cubicBezTo>
                  <a:cubicBezTo>
                    <a:pt x="26914" y="30474"/>
                    <a:pt x="27061" y="30482"/>
                    <a:pt x="27209" y="30482"/>
                  </a:cubicBezTo>
                  <a:cubicBezTo>
                    <a:pt x="27356" y="30482"/>
                    <a:pt x="27503" y="30474"/>
                    <a:pt x="27651" y="30457"/>
                  </a:cubicBezTo>
                  <a:cubicBezTo>
                    <a:pt x="28373" y="30392"/>
                    <a:pt x="29191" y="30229"/>
                    <a:pt x="29779" y="29770"/>
                  </a:cubicBezTo>
                  <a:cubicBezTo>
                    <a:pt x="30402" y="29246"/>
                    <a:pt x="30370" y="28426"/>
                    <a:pt x="30402" y="27673"/>
                  </a:cubicBezTo>
                  <a:cubicBezTo>
                    <a:pt x="30402" y="26853"/>
                    <a:pt x="30370" y="26002"/>
                    <a:pt x="30271" y="25183"/>
                  </a:cubicBezTo>
                  <a:cubicBezTo>
                    <a:pt x="30173" y="24364"/>
                    <a:pt x="30075" y="23511"/>
                    <a:pt x="29812" y="22725"/>
                  </a:cubicBezTo>
                  <a:cubicBezTo>
                    <a:pt x="29910" y="22627"/>
                    <a:pt x="29977" y="22496"/>
                    <a:pt x="30042" y="22398"/>
                  </a:cubicBezTo>
                  <a:cubicBezTo>
                    <a:pt x="30173" y="22070"/>
                    <a:pt x="30140" y="21743"/>
                    <a:pt x="30075" y="21416"/>
                  </a:cubicBezTo>
                  <a:cubicBezTo>
                    <a:pt x="30042" y="21121"/>
                    <a:pt x="29977" y="20825"/>
                    <a:pt x="29877" y="20530"/>
                  </a:cubicBezTo>
                  <a:cubicBezTo>
                    <a:pt x="29812" y="20237"/>
                    <a:pt x="29714" y="19973"/>
                    <a:pt x="29583" y="19679"/>
                  </a:cubicBezTo>
                  <a:cubicBezTo>
                    <a:pt x="29517" y="19319"/>
                    <a:pt x="29255" y="18959"/>
                    <a:pt x="29059" y="18696"/>
                  </a:cubicBezTo>
                  <a:cubicBezTo>
                    <a:pt x="28763" y="18304"/>
                    <a:pt x="28435" y="17943"/>
                    <a:pt x="28075" y="17615"/>
                  </a:cubicBezTo>
                  <a:cubicBezTo>
                    <a:pt x="27355" y="16959"/>
                    <a:pt x="26536" y="16435"/>
                    <a:pt x="25685" y="15977"/>
                  </a:cubicBezTo>
                  <a:cubicBezTo>
                    <a:pt x="25422" y="15846"/>
                    <a:pt x="25194" y="15715"/>
                    <a:pt x="24964" y="15551"/>
                  </a:cubicBezTo>
                  <a:cubicBezTo>
                    <a:pt x="24865" y="15453"/>
                    <a:pt x="24800" y="15355"/>
                    <a:pt x="24734" y="15257"/>
                  </a:cubicBezTo>
                  <a:cubicBezTo>
                    <a:pt x="25062" y="15224"/>
                    <a:pt x="25357" y="15159"/>
                    <a:pt x="25684" y="15093"/>
                  </a:cubicBezTo>
                  <a:cubicBezTo>
                    <a:pt x="25913" y="15027"/>
                    <a:pt x="26175" y="14928"/>
                    <a:pt x="26404" y="14829"/>
                  </a:cubicBezTo>
                  <a:cubicBezTo>
                    <a:pt x="26601" y="15027"/>
                    <a:pt x="26895" y="15124"/>
                    <a:pt x="27157" y="15255"/>
                  </a:cubicBezTo>
                  <a:cubicBezTo>
                    <a:pt x="27420" y="15386"/>
                    <a:pt x="27715" y="15517"/>
                    <a:pt x="28009" y="15583"/>
                  </a:cubicBezTo>
                  <a:cubicBezTo>
                    <a:pt x="28046" y="15588"/>
                    <a:pt x="28082" y="15590"/>
                    <a:pt x="28118" y="15590"/>
                  </a:cubicBezTo>
                  <a:cubicBezTo>
                    <a:pt x="28368" y="15590"/>
                    <a:pt x="28586" y="15489"/>
                    <a:pt x="28730" y="15289"/>
                  </a:cubicBezTo>
                  <a:cubicBezTo>
                    <a:pt x="28796" y="15191"/>
                    <a:pt x="28861" y="15126"/>
                    <a:pt x="28894" y="15027"/>
                  </a:cubicBezTo>
                  <a:cubicBezTo>
                    <a:pt x="28927" y="15027"/>
                    <a:pt x="28927" y="15027"/>
                    <a:pt x="28927" y="14993"/>
                  </a:cubicBezTo>
                  <a:cubicBezTo>
                    <a:pt x="29222" y="14796"/>
                    <a:pt x="29321" y="14404"/>
                    <a:pt x="29418" y="14077"/>
                  </a:cubicBezTo>
                  <a:cubicBezTo>
                    <a:pt x="29516" y="13747"/>
                    <a:pt x="29614" y="13388"/>
                    <a:pt x="29712" y="13059"/>
                  </a:cubicBezTo>
                  <a:cubicBezTo>
                    <a:pt x="29745" y="12830"/>
                    <a:pt x="29811" y="12632"/>
                    <a:pt x="29843" y="12404"/>
                  </a:cubicBezTo>
                  <a:lnTo>
                    <a:pt x="29974" y="11815"/>
                  </a:lnTo>
                  <a:lnTo>
                    <a:pt x="30074" y="11028"/>
                  </a:lnTo>
                  <a:cubicBezTo>
                    <a:pt x="30131" y="10685"/>
                    <a:pt x="30163" y="10316"/>
                    <a:pt x="30171" y="9965"/>
                  </a:cubicBezTo>
                  <a:cubicBezTo>
                    <a:pt x="30173" y="9858"/>
                    <a:pt x="30177" y="9751"/>
                    <a:pt x="30185" y="9646"/>
                  </a:cubicBezTo>
                  <a:lnTo>
                    <a:pt x="30188" y="9637"/>
                  </a:lnTo>
                  <a:cubicBezTo>
                    <a:pt x="30200" y="9486"/>
                    <a:pt x="30206" y="9336"/>
                    <a:pt x="30202" y="9185"/>
                  </a:cubicBezTo>
                  <a:cubicBezTo>
                    <a:pt x="30192" y="8412"/>
                    <a:pt x="30127" y="7641"/>
                    <a:pt x="30007" y="6869"/>
                  </a:cubicBezTo>
                  <a:cubicBezTo>
                    <a:pt x="29942" y="6507"/>
                    <a:pt x="29876" y="6147"/>
                    <a:pt x="29778" y="5754"/>
                  </a:cubicBezTo>
                  <a:cubicBezTo>
                    <a:pt x="29745" y="5558"/>
                    <a:pt x="29680" y="5394"/>
                    <a:pt x="29647" y="5199"/>
                  </a:cubicBezTo>
                  <a:cubicBezTo>
                    <a:pt x="29581" y="5000"/>
                    <a:pt x="29483" y="4836"/>
                    <a:pt x="29418" y="4641"/>
                  </a:cubicBezTo>
                  <a:cubicBezTo>
                    <a:pt x="29418" y="4608"/>
                    <a:pt x="29385" y="4576"/>
                    <a:pt x="29352" y="4576"/>
                  </a:cubicBezTo>
                  <a:cubicBezTo>
                    <a:pt x="29056" y="3854"/>
                    <a:pt x="28663" y="3199"/>
                    <a:pt x="28172" y="2610"/>
                  </a:cubicBezTo>
                  <a:cubicBezTo>
                    <a:pt x="27452" y="1726"/>
                    <a:pt x="26470" y="1004"/>
                    <a:pt x="25421" y="580"/>
                  </a:cubicBezTo>
                  <a:cubicBezTo>
                    <a:pt x="24496" y="194"/>
                    <a:pt x="23502" y="1"/>
                    <a:pt x="225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8" name="Google Shape;1408;p24"/>
            <p:cNvSpPr/>
            <p:nvPr/>
          </p:nvSpPr>
          <p:spPr>
            <a:xfrm>
              <a:off x="5787151" y="2019988"/>
              <a:ext cx="52682" cy="30038"/>
            </a:xfrm>
            <a:custGeom>
              <a:avLst/>
              <a:gdLst/>
              <a:ahLst/>
              <a:cxnLst/>
              <a:rect l="l" t="t" r="r" b="b"/>
              <a:pathLst>
                <a:path w="1140" h="650" extrusionOk="0">
                  <a:moveTo>
                    <a:pt x="455" y="0"/>
                  </a:moveTo>
                  <a:cubicBezTo>
                    <a:pt x="335" y="0"/>
                    <a:pt x="219" y="33"/>
                    <a:pt x="132" y="103"/>
                  </a:cubicBezTo>
                  <a:cubicBezTo>
                    <a:pt x="1" y="233"/>
                    <a:pt x="66" y="497"/>
                    <a:pt x="229" y="530"/>
                  </a:cubicBezTo>
                  <a:cubicBezTo>
                    <a:pt x="294" y="546"/>
                    <a:pt x="360" y="546"/>
                    <a:pt x="425" y="546"/>
                  </a:cubicBezTo>
                  <a:cubicBezTo>
                    <a:pt x="491" y="546"/>
                    <a:pt x="557" y="546"/>
                    <a:pt x="622" y="563"/>
                  </a:cubicBezTo>
                  <a:cubicBezTo>
                    <a:pt x="688" y="563"/>
                    <a:pt x="819" y="595"/>
                    <a:pt x="884" y="628"/>
                  </a:cubicBezTo>
                  <a:cubicBezTo>
                    <a:pt x="906" y="643"/>
                    <a:pt x="931" y="649"/>
                    <a:pt x="956" y="649"/>
                  </a:cubicBezTo>
                  <a:cubicBezTo>
                    <a:pt x="1046" y="649"/>
                    <a:pt x="1140" y="566"/>
                    <a:pt x="1115" y="464"/>
                  </a:cubicBezTo>
                  <a:cubicBezTo>
                    <a:pt x="1049" y="269"/>
                    <a:pt x="951" y="136"/>
                    <a:pt x="753" y="70"/>
                  </a:cubicBezTo>
                  <a:cubicBezTo>
                    <a:pt x="663" y="25"/>
                    <a:pt x="558" y="0"/>
                    <a:pt x="4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9" name="Google Shape;1409;p24"/>
            <p:cNvSpPr/>
            <p:nvPr/>
          </p:nvSpPr>
          <p:spPr>
            <a:xfrm>
              <a:off x="5788630" y="2086811"/>
              <a:ext cx="57581" cy="90068"/>
            </a:xfrm>
            <a:custGeom>
              <a:avLst/>
              <a:gdLst/>
              <a:ahLst/>
              <a:cxnLst/>
              <a:rect l="l" t="t" r="r" b="b"/>
              <a:pathLst>
                <a:path w="1246" h="1949" extrusionOk="0">
                  <a:moveTo>
                    <a:pt x="555" y="0"/>
                  </a:moveTo>
                  <a:cubicBezTo>
                    <a:pt x="460" y="0"/>
                    <a:pt x="360" y="31"/>
                    <a:pt x="263" y="99"/>
                  </a:cubicBezTo>
                  <a:cubicBezTo>
                    <a:pt x="132" y="197"/>
                    <a:pt x="65" y="328"/>
                    <a:pt x="34" y="493"/>
                  </a:cubicBezTo>
                  <a:cubicBezTo>
                    <a:pt x="0" y="657"/>
                    <a:pt x="0" y="820"/>
                    <a:pt x="0" y="983"/>
                  </a:cubicBezTo>
                  <a:cubicBezTo>
                    <a:pt x="34" y="1277"/>
                    <a:pt x="65" y="1639"/>
                    <a:pt x="296" y="1835"/>
                  </a:cubicBezTo>
                  <a:cubicBezTo>
                    <a:pt x="399" y="1912"/>
                    <a:pt x="523" y="1949"/>
                    <a:pt x="646" y="1949"/>
                  </a:cubicBezTo>
                  <a:cubicBezTo>
                    <a:pt x="833" y="1949"/>
                    <a:pt x="1016" y="1863"/>
                    <a:pt x="1115" y="1704"/>
                  </a:cubicBezTo>
                  <a:cubicBezTo>
                    <a:pt x="1214" y="1541"/>
                    <a:pt x="1246" y="1376"/>
                    <a:pt x="1246" y="1211"/>
                  </a:cubicBezTo>
                  <a:cubicBezTo>
                    <a:pt x="1246" y="1080"/>
                    <a:pt x="1214" y="949"/>
                    <a:pt x="1214" y="852"/>
                  </a:cubicBezTo>
                  <a:cubicBezTo>
                    <a:pt x="1181" y="786"/>
                    <a:pt x="1181" y="721"/>
                    <a:pt x="1148" y="654"/>
                  </a:cubicBezTo>
                  <a:cubicBezTo>
                    <a:pt x="1115" y="556"/>
                    <a:pt x="1083" y="490"/>
                    <a:pt x="1050" y="426"/>
                  </a:cubicBezTo>
                  <a:cubicBezTo>
                    <a:pt x="981" y="173"/>
                    <a:pt x="781" y="0"/>
                    <a:pt x="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24"/>
            <p:cNvSpPr/>
            <p:nvPr/>
          </p:nvSpPr>
          <p:spPr>
            <a:xfrm>
              <a:off x="5656878" y="2259138"/>
              <a:ext cx="160542" cy="67193"/>
            </a:xfrm>
            <a:custGeom>
              <a:avLst/>
              <a:gdLst/>
              <a:ahLst/>
              <a:cxnLst/>
              <a:rect l="l" t="t" r="r" b="b"/>
              <a:pathLst>
                <a:path w="3474" h="1454" extrusionOk="0">
                  <a:moveTo>
                    <a:pt x="3253" y="0"/>
                  </a:moveTo>
                  <a:cubicBezTo>
                    <a:pt x="3239" y="0"/>
                    <a:pt x="3226" y="2"/>
                    <a:pt x="3212" y="7"/>
                  </a:cubicBezTo>
                  <a:cubicBezTo>
                    <a:pt x="3147" y="38"/>
                    <a:pt x="3081" y="72"/>
                    <a:pt x="3016" y="105"/>
                  </a:cubicBezTo>
                  <a:cubicBezTo>
                    <a:pt x="2983" y="170"/>
                    <a:pt x="2916" y="203"/>
                    <a:pt x="2885" y="236"/>
                  </a:cubicBezTo>
                  <a:cubicBezTo>
                    <a:pt x="2818" y="301"/>
                    <a:pt x="2720" y="368"/>
                    <a:pt x="2654" y="431"/>
                  </a:cubicBezTo>
                  <a:lnTo>
                    <a:pt x="2589" y="496"/>
                  </a:lnTo>
                  <a:cubicBezTo>
                    <a:pt x="2392" y="628"/>
                    <a:pt x="2131" y="725"/>
                    <a:pt x="1867" y="725"/>
                  </a:cubicBezTo>
                  <a:cubicBezTo>
                    <a:pt x="1828" y="730"/>
                    <a:pt x="1787" y="733"/>
                    <a:pt x="1746" y="733"/>
                  </a:cubicBezTo>
                  <a:cubicBezTo>
                    <a:pt x="1549" y="733"/>
                    <a:pt x="1336" y="670"/>
                    <a:pt x="1147" y="561"/>
                  </a:cubicBezTo>
                  <a:cubicBezTo>
                    <a:pt x="1049" y="495"/>
                    <a:pt x="951" y="430"/>
                    <a:pt x="852" y="333"/>
                  </a:cubicBezTo>
                  <a:cubicBezTo>
                    <a:pt x="721" y="202"/>
                    <a:pt x="623" y="71"/>
                    <a:pt x="426" y="38"/>
                  </a:cubicBezTo>
                  <a:cubicBezTo>
                    <a:pt x="262" y="38"/>
                    <a:pt x="163" y="170"/>
                    <a:pt x="131" y="268"/>
                  </a:cubicBezTo>
                  <a:cubicBezTo>
                    <a:pt x="0" y="661"/>
                    <a:pt x="525" y="1022"/>
                    <a:pt x="818" y="1185"/>
                  </a:cubicBezTo>
                  <a:cubicBezTo>
                    <a:pt x="1104" y="1357"/>
                    <a:pt x="1440" y="1454"/>
                    <a:pt x="1760" y="1454"/>
                  </a:cubicBezTo>
                  <a:cubicBezTo>
                    <a:pt x="1807" y="1454"/>
                    <a:pt x="1854" y="1452"/>
                    <a:pt x="1900" y="1448"/>
                  </a:cubicBezTo>
                  <a:cubicBezTo>
                    <a:pt x="2261" y="1415"/>
                    <a:pt x="2620" y="1283"/>
                    <a:pt x="2915" y="1087"/>
                  </a:cubicBezTo>
                  <a:cubicBezTo>
                    <a:pt x="3046" y="956"/>
                    <a:pt x="3178" y="826"/>
                    <a:pt x="3309" y="662"/>
                  </a:cubicBezTo>
                  <a:cubicBezTo>
                    <a:pt x="3309" y="662"/>
                    <a:pt x="3342" y="630"/>
                    <a:pt x="3342" y="597"/>
                  </a:cubicBezTo>
                  <a:cubicBezTo>
                    <a:pt x="3376" y="564"/>
                    <a:pt x="3407" y="499"/>
                    <a:pt x="3440" y="433"/>
                  </a:cubicBezTo>
                  <a:cubicBezTo>
                    <a:pt x="3473" y="335"/>
                    <a:pt x="3440" y="238"/>
                    <a:pt x="3440" y="139"/>
                  </a:cubicBezTo>
                  <a:cubicBezTo>
                    <a:pt x="3413" y="82"/>
                    <a:pt x="3336" y="0"/>
                    <a:pt x="32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24"/>
            <p:cNvSpPr/>
            <p:nvPr/>
          </p:nvSpPr>
          <p:spPr>
            <a:xfrm>
              <a:off x="5567595" y="2084362"/>
              <a:ext cx="69596" cy="92980"/>
            </a:xfrm>
            <a:custGeom>
              <a:avLst/>
              <a:gdLst/>
              <a:ahLst/>
              <a:cxnLst/>
              <a:rect l="l" t="t" r="r" b="b"/>
              <a:pathLst>
                <a:path w="1506" h="2012" extrusionOk="0">
                  <a:moveTo>
                    <a:pt x="725" y="0"/>
                  </a:moveTo>
                  <a:cubicBezTo>
                    <a:pt x="510" y="0"/>
                    <a:pt x="285" y="122"/>
                    <a:pt x="164" y="315"/>
                  </a:cubicBezTo>
                  <a:cubicBezTo>
                    <a:pt x="33" y="543"/>
                    <a:pt x="0" y="839"/>
                    <a:pt x="33" y="1101"/>
                  </a:cubicBezTo>
                  <a:cubicBezTo>
                    <a:pt x="65" y="1366"/>
                    <a:pt x="164" y="1626"/>
                    <a:pt x="326" y="1823"/>
                  </a:cubicBezTo>
                  <a:cubicBezTo>
                    <a:pt x="450" y="1946"/>
                    <a:pt x="601" y="2012"/>
                    <a:pt x="750" y="2012"/>
                  </a:cubicBezTo>
                  <a:cubicBezTo>
                    <a:pt x="879" y="2012"/>
                    <a:pt x="1007" y="1962"/>
                    <a:pt x="1113" y="1856"/>
                  </a:cubicBezTo>
                  <a:cubicBezTo>
                    <a:pt x="1407" y="1595"/>
                    <a:pt x="1506" y="1003"/>
                    <a:pt x="1311" y="644"/>
                  </a:cubicBezTo>
                  <a:cubicBezTo>
                    <a:pt x="1279" y="414"/>
                    <a:pt x="1181" y="183"/>
                    <a:pt x="951" y="52"/>
                  </a:cubicBezTo>
                  <a:cubicBezTo>
                    <a:pt x="881" y="17"/>
                    <a:pt x="804" y="0"/>
                    <a:pt x="7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1412"/>
        <p:cNvGrpSpPr/>
        <p:nvPr/>
      </p:nvGrpSpPr>
      <p:grpSpPr>
        <a:xfrm>
          <a:off x="0" y="0"/>
          <a:ext cx="0" cy="0"/>
          <a:chOff x="0" y="0"/>
          <a:chExt cx="0" cy="0"/>
        </a:xfrm>
      </p:grpSpPr>
      <p:sp>
        <p:nvSpPr>
          <p:cNvPr id="1413" name="Google Shape;1413;p25"/>
          <p:cNvSpPr/>
          <p:nvPr/>
        </p:nvSpPr>
        <p:spPr>
          <a:xfrm>
            <a:off x="62863" y="36938"/>
            <a:ext cx="9018275" cy="5069620"/>
          </a:xfrm>
          <a:custGeom>
            <a:avLst/>
            <a:gdLst/>
            <a:ahLst/>
            <a:cxnLst/>
            <a:rect l="l" t="t" r="r" b="b"/>
            <a:pathLst>
              <a:path w="362726" h="205227" extrusionOk="0">
                <a:moveTo>
                  <a:pt x="141705" y="4138"/>
                </a:moveTo>
                <a:cubicBezTo>
                  <a:pt x="116493" y="4326"/>
                  <a:pt x="100453" y="7196"/>
                  <a:pt x="84413" y="6678"/>
                </a:cubicBezTo>
                <a:cubicBezTo>
                  <a:pt x="68373" y="6161"/>
                  <a:pt x="58355" y="-96"/>
                  <a:pt x="45467" y="1033"/>
                </a:cubicBezTo>
                <a:cubicBezTo>
                  <a:pt x="32579" y="2162"/>
                  <a:pt x="14658" y="6019"/>
                  <a:pt x="7085" y="13451"/>
                </a:cubicBezTo>
                <a:cubicBezTo>
                  <a:pt x="-488" y="20883"/>
                  <a:pt x="264" y="32971"/>
                  <a:pt x="29" y="45624"/>
                </a:cubicBezTo>
                <a:cubicBezTo>
                  <a:pt x="-206" y="58277"/>
                  <a:pt x="5438" y="71260"/>
                  <a:pt x="5673" y="89369"/>
                </a:cubicBezTo>
                <a:cubicBezTo>
                  <a:pt x="5908" y="107478"/>
                  <a:pt x="1816" y="137441"/>
                  <a:pt x="1440" y="154280"/>
                </a:cubicBezTo>
                <a:cubicBezTo>
                  <a:pt x="1064" y="171119"/>
                  <a:pt x="-2511" y="181937"/>
                  <a:pt x="3416" y="190404"/>
                </a:cubicBezTo>
                <a:cubicBezTo>
                  <a:pt x="9343" y="198871"/>
                  <a:pt x="16727" y="203904"/>
                  <a:pt x="37000" y="205080"/>
                </a:cubicBezTo>
                <a:cubicBezTo>
                  <a:pt x="57273" y="206256"/>
                  <a:pt x="95655" y="197789"/>
                  <a:pt x="125053" y="197460"/>
                </a:cubicBezTo>
                <a:cubicBezTo>
                  <a:pt x="154451" y="197131"/>
                  <a:pt x="181874" y="202869"/>
                  <a:pt x="213389" y="203104"/>
                </a:cubicBezTo>
                <a:cubicBezTo>
                  <a:pt x="244904" y="203339"/>
                  <a:pt x="289636" y="199624"/>
                  <a:pt x="314142" y="198871"/>
                </a:cubicBezTo>
                <a:cubicBezTo>
                  <a:pt x="338648" y="198119"/>
                  <a:pt x="353466" y="208044"/>
                  <a:pt x="360427" y="198589"/>
                </a:cubicBezTo>
                <a:cubicBezTo>
                  <a:pt x="367389" y="189135"/>
                  <a:pt x="356099" y="162982"/>
                  <a:pt x="355911" y="142144"/>
                </a:cubicBezTo>
                <a:cubicBezTo>
                  <a:pt x="355723" y="121307"/>
                  <a:pt x="358640" y="94119"/>
                  <a:pt x="359298" y="73564"/>
                </a:cubicBezTo>
                <a:cubicBezTo>
                  <a:pt x="359957" y="53009"/>
                  <a:pt x="363766" y="30996"/>
                  <a:pt x="359862" y="18813"/>
                </a:cubicBezTo>
                <a:cubicBezTo>
                  <a:pt x="355958" y="6631"/>
                  <a:pt x="356569" y="2680"/>
                  <a:pt x="335873" y="469"/>
                </a:cubicBezTo>
                <a:cubicBezTo>
                  <a:pt x="315177" y="-1742"/>
                  <a:pt x="268046" y="4938"/>
                  <a:pt x="235685" y="5549"/>
                </a:cubicBezTo>
                <a:cubicBezTo>
                  <a:pt x="203324" y="6161"/>
                  <a:pt x="166917" y="3950"/>
                  <a:pt x="141705" y="4138"/>
                </a:cubicBezTo>
                <a:close/>
              </a:path>
            </a:pathLst>
          </a:custGeom>
          <a:solidFill>
            <a:schemeClr val="lt1"/>
          </a:solidFill>
          <a:ln>
            <a:noFill/>
          </a:ln>
        </p:spPr>
      </p:sp>
      <p:grpSp>
        <p:nvGrpSpPr>
          <p:cNvPr id="1414" name="Google Shape;1414;p25"/>
          <p:cNvGrpSpPr/>
          <p:nvPr/>
        </p:nvGrpSpPr>
        <p:grpSpPr>
          <a:xfrm flipH="1">
            <a:off x="868747" y="581305"/>
            <a:ext cx="7406522" cy="3980926"/>
            <a:chOff x="474750" y="1046400"/>
            <a:chExt cx="6583575" cy="3562350"/>
          </a:xfrm>
        </p:grpSpPr>
        <p:sp>
          <p:nvSpPr>
            <p:cNvPr id="1415" name="Google Shape;1415;p25"/>
            <p:cNvSpPr/>
            <p:nvPr/>
          </p:nvSpPr>
          <p:spPr>
            <a:xfrm>
              <a:off x="530125" y="2476325"/>
              <a:ext cx="133075" cy="120275"/>
            </a:xfrm>
            <a:custGeom>
              <a:avLst/>
              <a:gdLst/>
              <a:ahLst/>
              <a:cxnLst/>
              <a:rect l="l" t="t" r="r" b="b"/>
              <a:pathLst>
                <a:path w="5323" h="4811" extrusionOk="0">
                  <a:moveTo>
                    <a:pt x="2727" y="1"/>
                  </a:moveTo>
                  <a:lnTo>
                    <a:pt x="1465" y="1858"/>
                  </a:lnTo>
                  <a:lnTo>
                    <a:pt x="0" y="1858"/>
                  </a:lnTo>
                  <a:lnTo>
                    <a:pt x="1131" y="2787"/>
                  </a:lnTo>
                  <a:lnTo>
                    <a:pt x="357" y="4346"/>
                  </a:lnTo>
                  <a:lnTo>
                    <a:pt x="2310" y="3275"/>
                  </a:lnTo>
                  <a:lnTo>
                    <a:pt x="3477" y="4811"/>
                  </a:lnTo>
                  <a:lnTo>
                    <a:pt x="3620" y="2787"/>
                  </a:lnTo>
                  <a:lnTo>
                    <a:pt x="5322" y="2215"/>
                  </a:lnTo>
                  <a:lnTo>
                    <a:pt x="2953" y="1858"/>
                  </a:lnTo>
                  <a:lnTo>
                    <a:pt x="2727"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6" name="Google Shape;1416;p25"/>
            <p:cNvSpPr/>
            <p:nvPr/>
          </p:nvSpPr>
          <p:spPr>
            <a:xfrm>
              <a:off x="2282367" y="2292948"/>
              <a:ext cx="71775" cy="65225"/>
            </a:xfrm>
            <a:custGeom>
              <a:avLst/>
              <a:gdLst/>
              <a:ahLst/>
              <a:cxnLst/>
              <a:rect l="l" t="t" r="r" b="b"/>
              <a:pathLst>
                <a:path w="2871" h="2609" extrusionOk="0">
                  <a:moveTo>
                    <a:pt x="1465" y="1"/>
                  </a:moveTo>
                  <a:lnTo>
                    <a:pt x="775" y="1013"/>
                  </a:lnTo>
                  <a:lnTo>
                    <a:pt x="1" y="1013"/>
                  </a:lnTo>
                  <a:lnTo>
                    <a:pt x="608" y="1525"/>
                  </a:lnTo>
                  <a:lnTo>
                    <a:pt x="179" y="2358"/>
                  </a:lnTo>
                  <a:lnTo>
                    <a:pt x="1227" y="1787"/>
                  </a:lnTo>
                  <a:lnTo>
                    <a:pt x="1870" y="2608"/>
                  </a:lnTo>
                  <a:lnTo>
                    <a:pt x="1941" y="1525"/>
                  </a:lnTo>
                  <a:lnTo>
                    <a:pt x="2870" y="1215"/>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7" name="Google Shape;1417;p25"/>
            <p:cNvSpPr/>
            <p:nvPr/>
          </p:nvSpPr>
          <p:spPr>
            <a:xfrm>
              <a:off x="5673625" y="4044375"/>
              <a:ext cx="72350" cy="64925"/>
            </a:xfrm>
            <a:custGeom>
              <a:avLst/>
              <a:gdLst/>
              <a:ahLst/>
              <a:cxnLst/>
              <a:rect l="l" t="t" r="r" b="b"/>
              <a:pathLst>
                <a:path w="2894" h="2597" extrusionOk="0">
                  <a:moveTo>
                    <a:pt x="1488" y="1"/>
                  </a:moveTo>
                  <a:lnTo>
                    <a:pt x="798" y="1013"/>
                  </a:lnTo>
                  <a:lnTo>
                    <a:pt x="0" y="1013"/>
                  </a:lnTo>
                  <a:lnTo>
                    <a:pt x="631" y="1513"/>
                  </a:lnTo>
                  <a:lnTo>
                    <a:pt x="202" y="2358"/>
                  </a:lnTo>
                  <a:lnTo>
                    <a:pt x="1250" y="1787"/>
                  </a:lnTo>
                  <a:lnTo>
                    <a:pt x="1893" y="2596"/>
                  </a:lnTo>
                  <a:lnTo>
                    <a:pt x="1965" y="1513"/>
                  </a:lnTo>
                  <a:lnTo>
                    <a:pt x="2893" y="1203"/>
                  </a:lnTo>
                  <a:lnTo>
                    <a:pt x="1595" y="1013"/>
                  </a:lnTo>
                  <a:lnTo>
                    <a:pt x="1488"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25"/>
            <p:cNvSpPr/>
            <p:nvPr/>
          </p:nvSpPr>
          <p:spPr>
            <a:xfrm>
              <a:off x="850100" y="3423775"/>
              <a:ext cx="72050" cy="64900"/>
            </a:xfrm>
            <a:custGeom>
              <a:avLst/>
              <a:gdLst/>
              <a:ahLst/>
              <a:cxnLst/>
              <a:rect l="l" t="t" r="r" b="b"/>
              <a:pathLst>
                <a:path w="2882" h="2596" extrusionOk="0">
                  <a:moveTo>
                    <a:pt x="1477" y="0"/>
                  </a:moveTo>
                  <a:lnTo>
                    <a:pt x="798" y="1012"/>
                  </a:lnTo>
                  <a:lnTo>
                    <a:pt x="0" y="1012"/>
                  </a:lnTo>
                  <a:lnTo>
                    <a:pt x="619" y="1512"/>
                  </a:lnTo>
                  <a:lnTo>
                    <a:pt x="203" y="2358"/>
                  </a:lnTo>
                  <a:lnTo>
                    <a:pt x="1250" y="1786"/>
                  </a:lnTo>
                  <a:lnTo>
                    <a:pt x="1881" y="2596"/>
                  </a:lnTo>
                  <a:lnTo>
                    <a:pt x="1953" y="1512"/>
                  </a:lnTo>
                  <a:lnTo>
                    <a:pt x="2882" y="1203"/>
                  </a:lnTo>
                  <a:lnTo>
                    <a:pt x="1596" y="1012"/>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9" name="Google Shape;1419;p25"/>
            <p:cNvSpPr/>
            <p:nvPr/>
          </p:nvSpPr>
          <p:spPr>
            <a:xfrm>
              <a:off x="4829897" y="4109569"/>
              <a:ext cx="71775" cy="64925"/>
            </a:xfrm>
            <a:custGeom>
              <a:avLst/>
              <a:gdLst/>
              <a:ahLst/>
              <a:cxnLst/>
              <a:rect l="l" t="t" r="r" b="b"/>
              <a:pathLst>
                <a:path w="2871" h="2597" extrusionOk="0">
                  <a:moveTo>
                    <a:pt x="1465" y="1"/>
                  </a:moveTo>
                  <a:lnTo>
                    <a:pt x="775" y="1001"/>
                  </a:lnTo>
                  <a:lnTo>
                    <a:pt x="1" y="1001"/>
                  </a:lnTo>
                  <a:lnTo>
                    <a:pt x="608" y="1513"/>
                  </a:lnTo>
                  <a:lnTo>
                    <a:pt x="179" y="2358"/>
                  </a:lnTo>
                  <a:lnTo>
                    <a:pt x="1227" y="1786"/>
                  </a:lnTo>
                  <a:lnTo>
                    <a:pt x="1870" y="2596"/>
                  </a:lnTo>
                  <a:lnTo>
                    <a:pt x="1941" y="1513"/>
                  </a:lnTo>
                  <a:lnTo>
                    <a:pt x="2870" y="1203"/>
                  </a:lnTo>
                  <a:lnTo>
                    <a:pt x="1584" y="1001"/>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25"/>
            <p:cNvSpPr/>
            <p:nvPr/>
          </p:nvSpPr>
          <p:spPr>
            <a:xfrm>
              <a:off x="2421125" y="3391025"/>
              <a:ext cx="71750" cy="65500"/>
            </a:xfrm>
            <a:custGeom>
              <a:avLst/>
              <a:gdLst/>
              <a:ahLst/>
              <a:cxnLst/>
              <a:rect l="l" t="t" r="r" b="b"/>
              <a:pathLst>
                <a:path w="2870" h="2620" extrusionOk="0">
                  <a:moveTo>
                    <a:pt x="1477" y="0"/>
                  </a:moveTo>
                  <a:lnTo>
                    <a:pt x="786" y="1024"/>
                  </a:lnTo>
                  <a:lnTo>
                    <a:pt x="0" y="1024"/>
                  </a:lnTo>
                  <a:lnTo>
                    <a:pt x="608" y="1513"/>
                  </a:lnTo>
                  <a:lnTo>
                    <a:pt x="191" y="2358"/>
                  </a:lnTo>
                  <a:lnTo>
                    <a:pt x="1251" y="1786"/>
                  </a:lnTo>
                  <a:lnTo>
                    <a:pt x="1870" y="2620"/>
                  </a:lnTo>
                  <a:lnTo>
                    <a:pt x="1941" y="1513"/>
                  </a:lnTo>
                  <a:lnTo>
                    <a:pt x="2870" y="1215"/>
                  </a:lnTo>
                  <a:lnTo>
                    <a:pt x="1596" y="1024"/>
                  </a:lnTo>
                  <a:lnTo>
                    <a:pt x="1477"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25"/>
            <p:cNvSpPr/>
            <p:nvPr/>
          </p:nvSpPr>
          <p:spPr>
            <a:xfrm>
              <a:off x="6727900" y="2031025"/>
              <a:ext cx="72075" cy="65525"/>
            </a:xfrm>
            <a:custGeom>
              <a:avLst/>
              <a:gdLst/>
              <a:ahLst/>
              <a:cxnLst/>
              <a:rect l="l" t="t" r="r" b="b"/>
              <a:pathLst>
                <a:path w="2883" h="2621" extrusionOk="0">
                  <a:moveTo>
                    <a:pt x="1489" y="1"/>
                  </a:moveTo>
                  <a:lnTo>
                    <a:pt x="787" y="1013"/>
                  </a:lnTo>
                  <a:lnTo>
                    <a:pt x="1" y="1013"/>
                  </a:lnTo>
                  <a:lnTo>
                    <a:pt x="608" y="1513"/>
                  </a:lnTo>
                  <a:lnTo>
                    <a:pt x="191" y="2370"/>
                  </a:lnTo>
                  <a:lnTo>
                    <a:pt x="1251" y="1787"/>
                  </a:lnTo>
                  <a:lnTo>
                    <a:pt x="1882" y="2620"/>
                  </a:lnTo>
                  <a:lnTo>
                    <a:pt x="1966" y="1513"/>
                  </a:lnTo>
                  <a:lnTo>
                    <a:pt x="2882" y="1203"/>
                  </a:lnTo>
                  <a:lnTo>
                    <a:pt x="1585" y="1013"/>
                  </a:lnTo>
                  <a:lnTo>
                    <a:pt x="148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25"/>
            <p:cNvSpPr/>
            <p:nvPr/>
          </p:nvSpPr>
          <p:spPr>
            <a:xfrm>
              <a:off x="5168200" y="2443575"/>
              <a:ext cx="72050" cy="65225"/>
            </a:xfrm>
            <a:custGeom>
              <a:avLst/>
              <a:gdLst/>
              <a:ahLst/>
              <a:cxnLst/>
              <a:rect l="l" t="t" r="r" b="b"/>
              <a:pathLst>
                <a:path w="2882" h="2609" extrusionOk="0">
                  <a:moveTo>
                    <a:pt x="1465" y="1"/>
                  </a:moveTo>
                  <a:lnTo>
                    <a:pt x="786" y="1013"/>
                  </a:lnTo>
                  <a:lnTo>
                    <a:pt x="0" y="1013"/>
                  </a:lnTo>
                  <a:lnTo>
                    <a:pt x="607" y="1525"/>
                  </a:lnTo>
                  <a:lnTo>
                    <a:pt x="191" y="2358"/>
                  </a:lnTo>
                  <a:lnTo>
                    <a:pt x="1250" y="1787"/>
                  </a:lnTo>
                  <a:lnTo>
                    <a:pt x="1881" y="2608"/>
                  </a:lnTo>
                  <a:lnTo>
                    <a:pt x="1965" y="1525"/>
                  </a:lnTo>
                  <a:lnTo>
                    <a:pt x="2882" y="1203"/>
                  </a:lnTo>
                  <a:lnTo>
                    <a:pt x="1584" y="1013"/>
                  </a:lnTo>
                  <a:lnTo>
                    <a:pt x="1465"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3" name="Google Shape;1423;p25"/>
            <p:cNvSpPr/>
            <p:nvPr/>
          </p:nvSpPr>
          <p:spPr>
            <a:xfrm>
              <a:off x="4000500" y="1332725"/>
              <a:ext cx="71750" cy="65225"/>
            </a:xfrm>
            <a:custGeom>
              <a:avLst/>
              <a:gdLst/>
              <a:ahLst/>
              <a:cxnLst/>
              <a:rect l="l" t="t" r="r" b="b"/>
              <a:pathLst>
                <a:path w="2870" h="2609" extrusionOk="0">
                  <a:moveTo>
                    <a:pt x="1476" y="1"/>
                  </a:moveTo>
                  <a:lnTo>
                    <a:pt x="786" y="1025"/>
                  </a:lnTo>
                  <a:lnTo>
                    <a:pt x="0" y="1025"/>
                  </a:lnTo>
                  <a:lnTo>
                    <a:pt x="607" y="1513"/>
                  </a:lnTo>
                  <a:lnTo>
                    <a:pt x="191" y="2358"/>
                  </a:lnTo>
                  <a:lnTo>
                    <a:pt x="1250" y="1787"/>
                  </a:lnTo>
                  <a:lnTo>
                    <a:pt x="1881" y="2608"/>
                  </a:lnTo>
                  <a:lnTo>
                    <a:pt x="1953" y="1513"/>
                  </a:lnTo>
                  <a:lnTo>
                    <a:pt x="2869" y="1215"/>
                  </a:lnTo>
                  <a:lnTo>
                    <a:pt x="1595" y="1025"/>
                  </a:lnTo>
                  <a:lnTo>
                    <a:pt x="14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4" name="Google Shape;1424;p25"/>
            <p:cNvSpPr/>
            <p:nvPr/>
          </p:nvSpPr>
          <p:spPr>
            <a:xfrm>
              <a:off x="3651050" y="3229400"/>
              <a:ext cx="72050" cy="65200"/>
            </a:xfrm>
            <a:custGeom>
              <a:avLst/>
              <a:gdLst/>
              <a:ahLst/>
              <a:cxnLst/>
              <a:rect l="l" t="t" r="r" b="b"/>
              <a:pathLst>
                <a:path w="2882" h="2608" extrusionOk="0">
                  <a:moveTo>
                    <a:pt x="1476" y="0"/>
                  </a:moveTo>
                  <a:lnTo>
                    <a:pt x="798" y="1012"/>
                  </a:lnTo>
                  <a:lnTo>
                    <a:pt x="0" y="1012"/>
                  </a:lnTo>
                  <a:lnTo>
                    <a:pt x="619" y="1524"/>
                  </a:lnTo>
                  <a:lnTo>
                    <a:pt x="202" y="2358"/>
                  </a:lnTo>
                  <a:lnTo>
                    <a:pt x="1250" y="1786"/>
                  </a:lnTo>
                  <a:lnTo>
                    <a:pt x="1881" y="2608"/>
                  </a:lnTo>
                  <a:lnTo>
                    <a:pt x="1953" y="1524"/>
                  </a:lnTo>
                  <a:lnTo>
                    <a:pt x="2881" y="1203"/>
                  </a:lnTo>
                  <a:lnTo>
                    <a:pt x="1596" y="1012"/>
                  </a:lnTo>
                  <a:lnTo>
                    <a:pt x="1476"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25"/>
            <p:cNvSpPr/>
            <p:nvPr/>
          </p:nvSpPr>
          <p:spPr>
            <a:xfrm>
              <a:off x="3773975" y="4378650"/>
              <a:ext cx="72050" cy="65200"/>
            </a:xfrm>
            <a:custGeom>
              <a:avLst/>
              <a:gdLst/>
              <a:ahLst/>
              <a:cxnLst/>
              <a:rect l="l" t="t" r="r" b="b"/>
              <a:pathLst>
                <a:path w="2882" h="2608" extrusionOk="0">
                  <a:moveTo>
                    <a:pt x="1489" y="0"/>
                  </a:moveTo>
                  <a:lnTo>
                    <a:pt x="786" y="1012"/>
                  </a:lnTo>
                  <a:lnTo>
                    <a:pt x="0" y="1012"/>
                  </a:lnTo>
                  <a:lnTo>
                    <a:pt x="619" y="1524"/>
                  </a:lnTo>
                  <a:lnTo>
                    <a:pt x="191" y="2358"/>
                  </a:lnTo>
                  <a:lnTo>
                    <a:pt x="1251" y="1786"/>
                  </a:lnTo>
                  <a:lnTo>
                    <a:pt x="1893" y="2608"/>
                  </a:lnTo>
                  <a:lnTo>
                    <a:pt x="1965" y="1524"/>
                  </a:lnTo>
                  <a:lnTo>
                    <a:pt x="2882" y="1215"/>
                  </a:lnTo>
                  <a:lnTo>
                    <a:pt x="1596" y="1012"/>
                  </a:lnTo>
                  <a:lnTo>
                    <a:pt x="148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6" name="Google Shape;1426;p25"/>
            <p:cNvSpPr/>
            <p:nvPr/>
          </p:nvSpPr>
          <p:spPr>
            <a:xfrm>
              <a:off x="6109389" y="1827986"/>
              <a:ext cx="111325" cy="130100"/>
            </a:xfrm>
            <a:custGeom>
              <a:avLst/>
              <a:gdLst/>
              <a:ahLst/>
              <a:cxnLst/>
              <a:rect l="l" t="t" r="r" b="b"/>
              <a:pathLst>
                <a:path w="4453" h="5204" extrusionOk="0">
                  <a:moveTo>
                    <a:pt x="3560" y="0"/>
                  </a:moveTo>
                  <a:lnTo>
                    <a:pt x="1822" y="1655"/>
                  </a:lnTo>
                  <a:lnTo>
                    <a:pt x="214" y="655"/>
                  </a:lnTo>
                  <a:lnTo>
                    <a:pt x="893" y="2810"/>
                  </a:lnTo>
                  <a:lnTo>
                    <a:pt x="0" y="3953"/>
                  </a:lnTo>
                  <a:lnTo>
                    <a:pt x="1417" y="3632"/>
                  </a:lnTo>
                  <a:lnTo>
                    <a:pt x="2155" y="5203"/>
                  </a:lnTo>
                  <a:lnTo>
                    <a:pt x="2536" y="3024"/>
                  </a:lnTo>
                  <a:lnTo>
                    <a:pt x="4453" y="3048"/>
                  </a:lnTo>
                  <a:lnTo>
                    <a:pt x="2953"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7" name="Google Shape;1427;p25"/>
            <p:cNvSpPr/>
            <p:nvPr/>
          </p:nvSpPr>
          <p:spPr>
            <a:xfrm>
              <a:off x="1635717" y="2153413"/>
              <a:ext cx="111350" cy="130100"/>
            </a:xfrm>
            <a:custGeom>
              <a:avLst/>
              <a:gdLst/>
              <a:ahLst/>
              <a:cxnLst/>
              <a:rect l="l" t="t" r="r" b="b"/>
              <a:pathLst>
                <a:path w="4454" h="5204" extrusionOk="0">
                  <a:moveTo>
                    <a:pt x="3561" y="1"/>
                  </a:moveTo>
                  <a:lnTo>
                    <a:pt x="1810" y="1644"/>
                  </a:lnTo>
                  <a:lnTo>
                    <a:pt x="203" y="644"/>
                  </a:lnTo>
                  <a:lnTo>
                    <a:pt x="894" y="2799"/>
                  </a:lnTo>
                  <a:lnTo>
                    <a:pt x="1" y="3942"/>
                  </a:lnTo>
                  <a:lnTo>
                    <a:pt x="1429" y="3620"/>
                  </a:lnTo>
                  <a:lnTo>
                    <a:pt x="2167" y="5204"/>
                  </a:lnTo>
                  <a:lnTo>
                    <a:pt x="2525" y="3013"/>
                  </a:lnTo>
                  <a:lnTo>
                    <a:pt x="4453" y="3037"/>
                  </a:lnTo>
                  <a:lnTo>
                    <a:pt x="2965"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8" name="Google Shape;1428;p25"/>
            <p:cNvSpPr/>
            <p:nvPr/>
          </p:nvSpPr>
          <p:spPr>
            <a:xfrm>
              <a:off x="5562600" y="1397925"/>
              <a:ext cx="111050" cy="130100"/>
            </a:xfrm>
            <a:custGeom>
              <a:avLst/>
              <a:gdLst/>
              <a:ahLst/>
              <a:cxnLst/>
              <a:rect l="l" t="t" r="r" b="b"/>
              <a:pathLst>
                <a:path w="4442" h="5204" extrusionOk="0">
                  <a:moveTo>
                    <a:pt x="3548" y="0"/>
                  </a:moveTo>
                  <a:lnTo>
                    <a:pt x="1810" y="1643"/>
                  </a:lnTo>
                  <a:lnTo>
                    <a:pt x="202" y="667"/>
                  </a:lnTo>
                  <a:lnTo>
                    <a:pt x="893" y="2822"/>
                  </a:lnTo>
                  <a:lnTo>
                    <a:pt x="0" y="3953"/>
                  </a:lnTo>
                  <a:lnTo>
                    <a:pt x="0" y="3953"/>
                  </a:lnTo>
                  <a:lnTo>
                    <a:pt x="1429" y="3644"/>
                  </a:lnTo>
                  <a:lnTo>
                    <a:pt x="2167" y="5203"/>
                  </a:lnTo>
                  <a:lnTo>
                    <a:pt x="2524" y="3025"/>
                  </a:lnTo>
                  <a:lnTo>
                    <a:pt x="4441" y="3048"/>
                  </a:lnTo>
                  <a:lnTo>
                    <a:pt x="4441" y="3048"/>
                  </a:lnTo>
                  <a:lnTo>
                    <a:pt x="2953" y="1691"/>
                  </a:lnTo>
                  <a:lnTo>
                    <a:pt x="354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9" name="Google Shape;1429;p25"/>
            <p:cNvSpPr/>
            <p:nvPr/>
          </p:nvSpPr>
          <p:spPr>
            <a:xfrm>
              <a:off x="3263500" y="3979200"/>
              <a:ext cx="111350" cy="130100"/>
            </a:xfrm>
            <a:custGeom>
              <a:avLst/>
              <a:gdLst/>
              <a:ahLst/>
              <a:cxnLst/>
              <a:rect l="l" t="t" r="r" b="b"/>
              <a:pathLst>
                <a:path w="4454" h="5204" extrusionOk="0">
                  <a:moveTo>
                    <a:pt x="3560" y="0"/>
                  </a:moveTo>
                  <a:lnTo>
                    <a:pt x="1810" y="1655"/>
                  </a:lnTo>
                  <a:lnTo>
                    <a:pt x="203" y="655"/>
                  </a:lnTo>
                  <a:lnTo>
                    <a:pt x="905" y="2810"/>
                  </a:lnTo>
                  <a:lnTo>
                    <a:pt x="0" y="3953"/>
                  </a:lnTo>
                  <a:lnTo>
                    <a:pt x="1429" y="3632"/>
                  </a:lnTo>
                  <a:lnTo>
                    <a:pt x="2167" y="5203"/>
                  </a:lnTo>
                  <a:lnTo>
                    <a:pt x="2524" y="3024"/>
                  </a:lnTo>
                  <a:lnTo>
                    <a:pt x="4453" y="3048"/>
                  </a:lnTo>
                  <a:lnTo>
                    <a:pt x="2965" y="1679"/>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25"/>
            <p:cNvSpPr/>
            <p:nvPr/>
          </p:nvSpPr>
          <p:spPr>
            <a:xfrm>
              <a:off x="1483200" y="4077125"/>
              <a:ext cx="111050" cy="129800"/>
            </a:xfrm>
            <a:custGeom>
              <a:avLst/>
              <a:gdLst/>
              <a:ahLst/>
              <a:cxnLst/>
              <a:rect l="l" t="t" r="r" b="b"/>
              <a:pathLst>
                <a:path w="4442" h="5192" extrusionOk="0">
                  <a:moveTo>
                    <a:pt x="3549" y="0"/>
                  </a:moveTo>
                  <a:lnTo>
                    <a:pt x="1811" y="1631"/>
                  </a:lnTo>
                  <a:lnTo>
                    <a:pt x="203" y="655"/>
                  </a:lnTo>
                  <a:lnTo>
                    <a:pt x="906" y="2810"/>
                  </a:lnTo>
                  <a:lnTo>
                    <a:pt x="1" y="3941"/>
                  </a:lnTo>
                  <a:lnTo>
                    <a:pt x="1430" y="3632"/>
                  </a:lnTo>
                  <a:lnTo>
                    <a:pt x="2168" y="5191"/>
                  </a:lnTo>
                  <a:lnTo>
                    <a:pt x="2525" y="3013"/>
                  </a:lnTo>
                  <a:lnTo>
                    <a:pt x="4442" y="3036"/>
                  </a:lnTo>
                  <a:lnTo>
                    <a:pt x="2954" y="1679"/>
                  </a:lnTo>
                  <a:lnTo>
                    <a:pt x="3549"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1" name="Google Shape;1431;p25"/>
            <p:cNvSpPr/>
            <p:nvPr/>
          </p:nvSpPr>
          <p:spPr>
            <a:xfrm>
              <a:off x="3710881" y="2508789"/>
              <a:ext cx="111350" cy="130400"/>
            </a:xfrm>
            <a:custGeom>
              <a:avLst/>
              <a:gdLst/>
              <a:ahLst/>
              <a:cxnLst/>
              <a:rect l="l" t="t" r="r" b="b"/>
              <a:pathLst>
                <a:path w="4454" h="5216" extrusionOk="0">
                  <a:moveTo>
                    <a:pt x="3560" y="1"/>
                  </a:moveTo>
                  <a:lnTo>
                    <a:pt x="1822" y="1644"/>
                  </a:lnTo>
                  <a:lnTo>
                    <a:pt x="226" y="656"/>
                  </a:lnTo>
                  <a:lnTo>
                    <a:pt x="226" y="656"/>
                  </a:lnTo>
                  <a:lnTo>
                    <a:pt x="905" y="2811"/>
                  </a:lnTo>
                  <a:lnTo>
                    <a:pt x="0" y="3965"/>
                  </a:lnTo>
                  <a:lnTo>
                    <a:pt x="1429" y="3632"/>
                  </a:lnTo>
                  <a:lnTo>
                    <a:pt x="2179" y="5216"/>
                  </a:lnTo>
                  <a:lnTo>
                    <a:pt x="2548" y="3025"/>
                  </a:lnTo>
                  <a:lnTo>
                    <a:pt x="4453" y="3037"/>
                  </a:lnTo>
                  <a:lnTo>
                    <a:pt x="2965" y="1680"/>
                  </a:lnTo>
                  <a:lnTo>
                    <a:pt x="3560"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2" name="Google Shape;1432;p25"/>
            <p:cNvSpPr/>
            <p:nvPr/>
          </p:nvSpPr>
          <p:spPr>
            <a:xfrm>
              <a:off x="474750" y="1046400"/>
              <a:ext cx="111350" cy="130100"/>
            </a:xfrm>
            <a:custGeom>
              <a:avLst/>
              <a:gdLst/>
              <a:ahLst/>
              <a:cxnLst/>
              <a:rect l="l" t="t" r="r" b="b"/>
              <a:pathLst>
                <a:path w="4454" h="5204" extrusionOk="0">
                  <a:moveTo>
                    <a:pt x="3560" y="0"/>
                  </a:moveTo>
                  <a:lnTo>
                    <a:pt x="1822" y="1643"/>
                  </a:lnTo>
                  <a:lnTo>
                    <a:pt x="215" y="655"/>
                  </a:lnTo>
                  <a:lnTo>
                    <a:pt x="893" y="2810"/>
                  </a:lnTo>
                  <a:lnTo>
                    <a:pt x="0" y="3953"/>
                  </a:lnTo>
                  <a:lnTo>
                    <a:pt x="1429" y="3631"/>
                  </a:lnTo>
                  <a:lnTo>
                    <a:pt x="2156" y="5203"/>
                  </a:lnTo>
                  <a:lnTo>
                    <a:pt x="2525" y="3024"/>
                  </a:lnTo>
                  <a:lnTo>
                    <a:pt x="4453" y="3036"/>
                  </a:lnTo>
                  <a:lnTo>
                    <a:pt x="2953" y="1691"/>
                  </a:lnTo>
                  <a:lnTo>
                    <a:pt x="3560"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3" name="Google Shape;1433;p25"/>
            <p:cNvSpPr/>
            <p:nvPr/>
          </p:nvSpPr>
          <p:spPr>
            <a:xfrm>
              <a:off x="6946975" y="4478350"/>
              <a:ext cx="111350" cy="130400"/>
            </a:xfrm>
            <a:custGeom>
              <a:avLst/>
              <a:gdLst/>
              <a:ahLst/>
              <a:cxnLst/>
              <a:rect l="l" t="t" r="r" b="b"/>
              <a:pathLst>
                <a:path w="4454" h="5216" extrusionOk="0">
                  <a:moveTo>
                    <a:pt x="3561" y="1"/>
                  </a:moveTo>
                  <a:lnTo>
                    <a:pt x="1811" y="1644"/>
                  </a:lnTo>
                  <a:lnTo>
                    <a:pt x="203" y="656"/>
                  </a:lnTo>
                  <a:lnTo>
                    <a:pt x="894" y="2823"/>
                  </a:lnTo>
                  <a:lnTo>
                    <a:pt x="1" y="3954"/>
                  </a:lnTo>
                  <a:lnTo>
                    <a:pt x="1430" y="3632"/>
                  </a:lnTo>
                  <a:lnTo>
                    <a:pt x="2168" y="5216"/>
                  </a:lnTo>
                  <a:lnTo>
                    <a:pt x="2525" y="3025"/>
                  </a:lnTo>
                  <a:lnTo>
                    <a:pt x="4454" y="3037"/>
                  </a:lnTo>
                  <a:lnTo>
                    <a:pt x="4454" y="3037"/>
                  </a:lnTo>
                  <a:lnTo>
                    <a:pt x="2966" y="1692"/>
                  </a:lnTo>
                  <a:lnTo>
                    <a:pt x="356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4" name="Google Shape;1434;p25"/>
            <p:cNvSpPr/>
            <p:nvPr/>
          </p:nvSpPr>
          <p:spPr>
            <a:xfrm>
              <a:off x="5979600" y="3174325"/>
              <a:ext cx="129800" cy="121475"/>
            </a:xfrm>
            <a:custGeom>
              <a:avLst/>
              <a:gdLst/>
              <a:ahLst/>
              <a:cxnLst/>
              <a:rect l="l" t="t" r="r" b="b"/>
              <a:pathLst>
                <a:path w="5192" h="4859" extrusionOk="0">
                  <a:moveTo>
                    <a:pt x="2084" y="1"/>
                  </a:moveTo>
                  <a:lnTo>
                    <a:pt x="1394" y="2156"/>
                  </a:lnTo>
                  <a:lnTo>
                    <a:pt x="1" y="2572"/>
                  </a:lnTo>
                  <a:lnTo>
                    <a:pt x="1334" y="3144"/>
                  </a:lnTo>
                  <a:lnTo>
                    <a:pt x="1037" y="4858"/>
                  </a:lnTo>
                  <a:lnTo>
                    <a:pt x="2608" y="3287"/>
                  </a:lnTo>
                  <a:lnTo>
                    <a:pt x="4156" y="4418"/>
                  </a:lnTo>
                  <a:lnTo>
                    <a:pt x="3715" y="2441"/>
                  </a:lnTo>
                  <a:lnTo>
                    <a:pt x="5192" y="1418"/>
                  </a:lnTo>
                  <a:lnTo>
                    <a:pt x="5192" y="1418"/>
                  </a:lnTo>
                  <a:lnTo>
                    <a:pt x="2811" y="1739"/>
                  </a:lnTo>
                  <a:lnTo>
                    <a:pt x="20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5" name="Google Shape;1435;p25"/>
            <p:cNvSpPr/>
            <p:nvPr/>
          </p:nvSpPr>
          <p:spPr>
            <a:xfrm>
              <a:off x="2236875" y="1142825"/>
              <a:ext cx="67000" cy="67000"/>
            </a:xfrm>
            <a:custGeom>
              <a:avLst/>
              <a:gdLst/>
              <a:ahLst/>
              <a:cxnLst/>
              <a:rect l="l" t="t" r="r" b="b"/>
              <a:pathLst>
                <a:path w="2680" h="2680" extrusionOk="0">
                  <a:moveTo>
                    <a:pt x="1346" y="1"/>
                  </a:moveTo>
                  <a:cubicBezTo>
                    <a:pt x="596" y="1"/>
                    <a:pt x="0" y="596"/>
                    <a:pt x="0" y="1334"/>
                  </a:cubicBezTo>
                  <a:cubicBezTo>
                    <a:pt x="0" y="2084"/>
                    <a:pt x="596" y="2680"/>
                    <a:pt x="1346" y="2680"/>
                  </a:cubicBezTo>
                  <a:cubicBezTo>
                    <a:pt x="2084" y="2680"/>
                    <a:pt x="2679" y="2084"/>
                    <a:pt x="2679" y="1334"/>
                  </a:cubicBezTo>
                  <a:cubicBezTo>
                    <a:pt x="2679"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6" name="Google Shape;1436;p25"/>
            <p:cNvSpPr/>
            <p:nvPr/>
          </p:nvSpPr>
          <p:spPr>
            <a:xfrm>
              <a:off x="470445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7" name="Google Shape;1437;p25"/>
            <p:cNvSpPr/>
            <p:nvPr/>
          </p:nvSpPr>
          <p:spPr>
            <a:xfrm>
              <a:off x="3021181" y="2390935"/>
              <a:ext cx="67000" cy="67000"/>
            </a:xfrm>
            <a:custGeom>
              <a:avLst/>
              <a:gdLst/>
              <a:ahLst/>
              <a:cxnLst/>
              <a:rect l="l" t="t" r="r" b="b"/>
              <a:pathLst>
                <a:path w="2680" h="2680" extrusionOk="0">
                  <a:moveTo>
                    <a:pt x="1334" y="0"/>
                  </a:moveTo>
                  <a:cubicBezTo>
                    <a:pt x="596" y="0"/>
                    <a:pt x="1" y="596"/>
                    <a:pt x="1" y="1334"/>
                  </a:cubicBezTo>
                  <a:cubicBezTo>
                    <a:pt x="1" y="2072"/>
                    <a:pt x="596" y="2679"/>
                    <a:pt x="1334" y="2679"/>
                  </a:cubicBezTo>
                  <a:cubicBezTo>
                    <a:pt x="2073" y="2679"/>
                    <a:pt x="2680" y="2072"/>
                    <a:pt x="2680" y="1334"/>
                  </a:cubicBezTo>
                  <a:cubicBezTo>
                    <a:pt x="2680" y="596"/>
                    <a:pt x="2073"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8" name="Google Shape;1438;p25"/>
            <p:cNvSpPr/>
            <p:nvPr/>
          </p:nvSpPr>
          <p:spPr>
            <a:xfrm>
              <a:off x="5210450" y="3140700"/>
              <a:ext cx="67000" cy="67000"/>
            </a:xfrm>
            <a:custGeom>
              <a:avLst/>
              <a:gdLst/>
              <a:ahLst/>
              <a:cxnLst/>
              <a:rect l="l" t="t" r="r" b="b"/>
              <a:pathLst>
                <a:path w="2680" h="2680" extrusionOk="0">
                  <a:moveTo>
                    <a:pt x="1346" y="0"/>
                  </a:moveTo>
                  <a:cubicBezTo>
                    <a:pt x="596" y="0"/>
                    <a:pt x="1" y="607"/>
                    <a:pt x="1" y="1346"/>
                  </a:cubicBezTo>
                  <a:cubicBezTo>
                    <a:pt x="1" y="2084"/>
                    <a:pt x="596" y="2679"/>
                    <a:pt x="1346" y="2679"/>
                  </a:cubicBezTo>
                  <a:cubicBezTo>
                    <a:pt x="2085" y="2679"/>
                    <a:pt x="2680" y="2084"/>
                    <a:pt x="2680" y="1346"/>
                  </a:cubicBezTo>
                  <a:cubicBezTo>
                    <a:pt x="2680" y="607"/>
                    <a:pt x="2085"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9" name="Google Shape;1439;p25"/>
            <p:cNvSpPr/>
            <p:nvPr/>
          </p:nvSpPr>
          <p:spPr>
            <a:xfrm>
              <a:off x="852614" y="1757789"/>
              <a:ext cx="67000" cy="67000"/>
            </a:xfrm>
            <a:custGeom>
              <a:avLst/>
              <a:gdLst/>
              <a:ahLst/>
              <a:cxnLst/>
              <a:rect l="l" t="t" r="r" b="b"/>
              <a:pathLst>
                <a:path w="2680" h="2680" extrusionOk="0">
                  <a:moveTo>
                    <a:pt x="1334" y="1"/>
                  </a:moveTo>
                  <a:cubicBezTo>
                    <a:pt x="596" y="1"/>
                    <a:pt x="1" y="596"/>
                    <a:pt x="1" y="1346"/>
                  </a:cubicBezTo>
                  <a:cubicBezTo>
                    <a:pt x="1" y="2085"/>
                    <a:pt x="596" y="2680"/>
                    <a:pt x="1334" y="2680"/>
                  </a:cubicBezTo>
                  <a:cubicBezTo>
                    <a:pt x="2072" y="2680"/>
                    <a:pt x="2680" y="2085"/>
                    <a:pt x="2680" y="1346"/>
                  </a:cubicBezTo>
                  <a:cubicBezTo>
                    <a:pt x="2680"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0" name="Google Shape;1440;p25"/>
            <p:cNvSpPr/>
            <p:nvPr/>
          </p:nvSpPr>
          <p:spPr>
            <a:xfrm>
              <a:off x="782825" y="4344125"/>
              <a:ext cx="67000" cy="67000"/>
            </a:xfrm>
            <a:custGeom>
              <a:avLst/>
              <a:gdLst/>
              <a:ahLst/>
              <a:cxnLst/>
              <a:rect l="l" t="t" r="r" b="b"/>
              <a:pathLst>
                <a:path w="2680" h="2680" extrusionOk="0">
                  <a:moveTo>
                    <a:pt x="1334" y="0"/>
                  </a:moveTo>
                  <a:cubicBezTo>
                    <a:pt x="596" y="0"/>
                    <a:pt x="0" y="595"/>
                    <a:pt x="0" y="1346"/>
                  </a:cubicBezTo>
                  <a:cubicBezTo>
                    <a:pt x="0" y="2084"/>
                    <a:pt x="596" y="2679"/>
                    <a:pt x="1334" y="2679"/>
                  </a:cubicBezTo>
                  <a:cubicBezTo>
                    <a:pt x="2084" y="2679"/>
                    <a:pt x="2679" y="2084"/>
                    <a:pt x="2679" y="1346"/>
                  </a:cubicBezTo>
                  <a:cubicBezTo>
                    <a:pt x="2679" y="595"/>
                    <a:pt x="2084" y="0"/>
                    <a:pt x="13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1" name="Google Shape;1441;p25"/>
            <p:cNvSpPr/>
            <p:nvPr/>
          </p:nvSpPr>
          <p:spPr>
            <a:xfrm>
              <a:off x="4441325" y="3228200"/>
              <a:ext cx="67000" cy="67000"/>
            </a:xfrm>
            <a:custGeom>
              <a:avLst/>
              <a:gdLst/>
              <a:ahLst/>
              <a:cxnLst/>
              <a:rect l="l" t="t" r="r" b="b"/>
              <a:pathLst>
                <a:path w="2680" h="2680" extrusionOk="0">
                  <a:moveTo>
                    <a:pt x="1346" y="1"/>
                  </a:moveTo>
                  <a:cubicBezTo>
                    <a:pt x="607" y="1"/>
                    <a:pt x="0" y="608"/>
                    <a:pt x="0" y="1346"/>
                  </a:cubicBezTo>
                  <a:cubicBezTo>
                    <a:pt x="0" y="2084"/>
                    <a:pt x="607"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2" name="Google Shape;1442;p25"/>
            <p:cNvSpPr/>
            <p:nvPr/>
          </p:nvSpPr>
          <p:spPr>
            <a:xfrm>
              <a:off x="3021200" y="1628300"/>
              <a:ext cx="67000" cy="67000"/>
            </a:xfrm>
            <a:custGeom>
              <a:avLst/>
              <a:gdLst/>
              <a:ahLst/>
              <a:cxnLst/>
              <a:rect l="l" t="t" r="r" b="b"/>
              <a:pathLst>
                <a:path w="2680" h="2680" extrusionOk="0">
                  <a:moveTo>
                    <a:pt x="1346" y="1"/>
                  </a:moveTo>
                  <a:cubicBezTo>
                    <a:pt x="596" y="1"/>
                    <a:pt x="0" y="608"/>
                    <a:pt x="0" y="1346"/>
                  </a:cubicBezTo>
                  <a:cubicBezTo>
                    <a:pt x="0" y="2084"/>
                    <a:pt x="596" y="2680"/>
                    <a:pt x="1346" y="2680"/>
                  </a:cubicBezTo>
                  <a:cubicBezTo>
                    <a:pt x="2084" y="2680"/>
                    <a:pt x="2679" y="2084"/>
                    <a:pt x="2679" y="1346"/>
                  </a:cubicBezTo>
                  <a:cubicBezTo>
                    <a:pt x="2679" y="608"/>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3" name="Google Shape;1443;p25"/>
            <p:cNvSpPr/>
            <p:nvPr/>
          </p:nvSpPr>
          <p:spPr>
            <a:xfrm>
              <a:off x="2354150" y="4310775"/>
              <a:ext cx="67000" cy="67000"/>
            </a:xfrm>
            <a:custGeom>
              <a:avLst/>
              <a:gdLst/>
              <a:ahLst/>
              <a:cxnLst/>
              <a:rect l="l" t="t" r="r" b="b"/>
              <a:pathLst>
                <a:path w="2680" h="2680" extrusionOk="0">
                  <a:moveTo>
                    <a:pt x="1334" y="1"/>
                  </a:moveTo>
                  <a:cubicBezTo>
                    <a:pt x="596" y="1"/>
                    <a:pt x="1" y="596"/>
                    <a:pt x="1" y="1334"/>
                  </a:cubicBezTo>
                  <a:cubicBezTo>
                    <a:pt x="1" y="2072"/>
                    <a:pt x="596" y="2680"/>
                    <a:pt x="1334" y="2680"/>
                  </a:cubicBezTo>
                  <a:cubicBezTo>
                    <a:pt x="2072" y="2680"/>
                    <a:pt x="2679" y="2072"/>
                    <a:pt x="2679" y="1334"/>
                  </a:cubicBezTo>
                  <a:cubicBezTo>
                    <a:pt x="2679" y="596"/>
                    <a:pt x="2072" y="1"/>
                    <a:pt x="13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4" name="Google Shape;1444;p25"/>
            <p:cNvSpPr/>
            <p:nvPr/>
          </p:nvSpPr>
          <p:spPr>
            <a:xfrm>
              <a:off x="6683206" y="3140693"/>
              <a:ext cx="67000" cy="67000"/>
            </a:xfrm>
            <a:custGeom>
              <a:avLst/>
              <a:gdLst/>
              <a:ahLst/>
              <a:cxnLst/>
              <a:rect l="l" t="t" r="r" b="b"/>
              <a:pathLst>
                <a:path w="2680" h="2680" extrusionOk="0">
                  <a:moveTo>
                    <a:pt x="1346" y="0"/>
                  </a:moveTo>
                  <a:cubicBezTo>
                    <a:pt x="607" y="0"/>
                    <a:pt x="0" y="596"/>
                    <a:pt x="0" y="1334"/>
                  </a:cubicBezTo>
                  <a:cubicBezTo>
                    <a:pt x="0" y="2072"/>
                    <a:pt x="607" y="2679"/>
                    <a:pt x="1346" y="2679"/>
                  </a:cubicBezTo>
                  <a:cubicBezTo>
                    <a:pt x="2084" y="2679"/>
                    <a:pt x="2679" y="2072"/>
                    <a:pt x="2679" y="1334"/>
                  </a:cubicBezTo>
                  <a:cubicBezTo>
                    <a:pt x="2679"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5" name="Google Shape;1445;p25"/>
            <p:cNvSpPr/>
            <p:nvPr/>
          </p:nvSpPr>
          <p:spPr>
            <a:xfrm>
              <a:off x="6550500" y="4043475"/>
              <a:ext cx="67000" cy="67000"/>
            </a:xfrm>
            <a:custGeom>
              <a:avLst/>
              <a:gdLst/>
              <a:ahLst/>
              <a:cxnLst/>
              <a:rect l="l" t="t" r="r" b="b"/>
              <a:pathLst>
                <a:path w="2680" h="2680" extrusionOk="0">
                  <a:moveTo>
                    <a:pt x="1346" y="1"/>
                  </a:moveTo>
                  <a:cubicBezTo>
                    <a:pt x="608" y="1"/>
                    <a:pt x="1" y="596"/>
                    <a:pt x="1" y="1346"/>
                  </a:cubicBezTo>
                  <a:cubicBezTo>
                    <a:pt x="1" y="2084"/>
                    <a:pt x="608" y="2680"/>
                    <a:pt x="1346" y="2680"/>
                  </a:cubicBezTo>
                  <a:cubicBezTo>
                    <a:pt x="2084" y="2680"/>
                    <a:pt x="2680" y="2084"/>
                    <a:pt x="2680" y="1346"/>
                  </a:cubicBezTo>
                  <a:cubicBezTo>
                    <a:pt x="2680" y="596"/>
                    <a:pt x="2084" y="1"/>
                    <a:pt x="13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6" name="Google Shape;1446;p25"/>
            <p:cNvSpPr/>
            <p:nvPr/>
          </p:nvSpPr>
          <p:spPr>
            <a:xfrm>
              <a:off x="4300767" y="2184961"/>
              <a:ext cx="67000" cy="67000"/>
            </a:xfrm>
            <a:custGeom>
              <a:avLst/>
              <a:gdLst/>
              <a:ahLst/>
              <a:cxnLst/>
              <a:rect l="l" t="t" r="r" b="b"/>
              <a:pathLst>
                <a:path w="2680" h="2680" extrusionOk="0">
                  <a:moveTo>
                    <a:pt x="1346" y="0"/>
                  </a:moveTo>
                  <a:cubicBezTo>
                    <a:pt x="608" y="0"/>
                    <a:pt x="1" y="596"/>
                    <a:pt x="1" y="1346"/>
                  </a:cubicBezTo>
                  <a:cubicBezTo>
                    <a:pt x="1" y="2084"/>
                    <a:pt x="608" y="2679"/>
                    <a:pt x="1346" y="2679"/>
                  </a:cubicBezTo>
                  <a:cubicBezTo>
                    <a:pt x="2084" y="2679"/>
                    <a:pt x="2680" y="2084"/>
                    <a:pt x="2680" y="1346"/>
                  </a:cubicBezTo>
                  <a:cubicBezTo>
                    <a:pt x="2680" y="596"/>
                    <a:pt x="2084" y="0"/>
                    <a:pt x="134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47" name="Google Shape;1447;p25"/>
          <p:cNvSpPr/>
          <p:nvPr/>
        </p:nvSpPr>
        <p:spPr>
          <a:xfrm>
            <a:off x="-924275" y="-571500"/>
            <a:ext cx="2857500" cy="2737550"/>
          </a:xfrm>
          <a:custGeom>
            <a:avLst/>
            <a:gdLst/>
            <a:ahLst/>
            <a:cxnLst/>
            <a:rect l="l" t="t" r="r" b="b"/>
            <a:pathLst>
              <a:path w="114300" h="109502" extrusionOk="0">
                <a:moveTo>
                  <a:pt x="114300" y="0"/>
                </a:moveTo>
                <a:cubicBezTo>
                  <a:pt x="114300" y="18213"/>
                  <a:pt x="111548" y="42437"/>
                  <a:pt x="95674" y="51365"/>
                </a:cubicBezTo>
                <a:cubicBezTo>
                  <a:pt x="78053" y="61276"/>
                  <a:pt x="53906" y="54880"/>
                  <a:pt x="36689" y="65476"/>
                </a:cubicBezTo>
                <a:cubicBezTo>
                  <a:pt x="28871" y="70287"/>
                  <a:pt x="21512" y="76836"/>
                  <a:pt x="17216" y="84949"/>
                </a:cubicBezTo>
                <a:cubicBezTo>
                  <a:pt x="12539" y="93783"/>
                  <a:pt x="9484" y="106344"/>
                  <a:pt x="0" y="109502"/>
                </a:cubicBezTo>
              </a:path>
            </a:pathLst>
          </a:custGeom>
          <a:noFill/>
          <a:ln w="9525" cap="flat" cmpd="sng">
            <a:solidFill>
              <a:schemeClr val="accent3"/>
            </a:solidFill>
            <a:prstDash val="dash"/>
            <a:round/>
            <a:headEnd type="none" w="med" len="med"/>
            <a:tailEnd type="none" w="med" len="med"/>
          </a:ln>
        </p:spPr>
      </p:sp>
      <p:sp>
        <p:nvSpPr>
          <p:cNvPr id="1448" name="Google Shape;1448;p25"/>
          <p:cNvSpPr/>
          <p:nvPr/>
        </p:nvSpPr>
        <p:spPr>
          <a:xfrm>
            <a:off x="2525900" y="2002293"/>
            <a:ext cx="4360325" cy="2329800"/>
          </a:xfrm>
          <a:custGeom>
            <a:avLst/>
            <a:gdLst/>
            <a:ahLst/>
            <a:cxnLst/>
            <a:rect l="l" t="t" r="r" b="b"/>
            <a:pathLst>
              <a:path w="174413" h="93192" extrusionOk="0">
                <a:moveTo>
                  <a:pt x="0" y="93192"/>
                </a:moveTo>
                <a:cubicBezTo>
                  <a:pt x="17660" y="69638"/>
                  <a:pt x="67819" y="93787"/>
                  <a:pt x="85231" y="70049"/>
                </a:cubicBezTo>
                <a:cubicBezTo>
                  <a:pt x="88615" y="65435"/>
                  <a:pt x="90611" y="58234"/>
                  <a:pt x="88053" y="53116"/>
                </a:cubicBezTo>
                <a:cubicBezTo>
                  <a:pt x="86065" y="49139"/>
                  <a:pt x="78298" y="48975"/>
                  <a:pt x="74789" y="51705"/>
                </a:cubicBezTo>
                <a:cubicBezTo>
                  <a:pt x="70273" y="55219"/>
                  <a:pt x="73034" y="65203"/>
                  <a:pt x="77611" y="68638"/>
                </a:cubicBezTo>
                <a:cubicBezTo>
                  <a:pt x="80803" y="71034"/>
                  <a:pt x="85678" y="71594"/>
                  <a:pt x="89465" y="70332"/>
                </a:cubicBezTo>
                <a:cubicBezTo>
                  <a:pt x="106619" y="64614"/>
                  <a:pt x="109516" y="40229"/>
                  <a:pt x="119098" y="24894"/>
                </a:cubicBezTo>
                <a:cubicBezTo>
                  <a:pt x="129690" y="7944"/>
                  <a:pt x="155458" y="-4589"/>
                  <a:pt x="174413" y="1752"/>
                </a:cubicBezTo>
              </a:path>
            </a:pathLst>
          </a:custGeom>
          <a:noFill/>
          <a:ln w="9525" cap="flat" cmpd="sng">
            <a:solidFill>
              <a:schemeClr val="accent3"/>
            </a:solidFill>
            <a:prstDash val="dash"/>
            <a:round/>
            <a:headEnd type="none" w="med" len="med"/>
            <a:tailEnd type="none" w="med" len="med"/>
          </a:ln>
        </p:spPr>
      </p:sp>
      <p:grpSp>
        <p:nvGrpSpPr>
          <p:cNvPr id="1449" name="Google Shape;1449;p25"/>
          <p:cNvGrpSpPr/>
          <p:nvPr/>
        </p:nvGrpSpPr>
        <p:grpSpPr>
          <a:xfrm>
            <a:off x="301933" y="236116"/>
            <a:ext cx="965435" cy="990035"/>
            <a:chOff x="2252108" y="2131516"/>
            <a:chExt cx="965435" cy="990035"/>
          </a:xfrm>
        </p:grpSpPr>
        <p:sp>
          <p:nvSpPr>
            <p:cNvPr id="1450" name="Google Shape;1450;p25"/>
            <p:cNvSpPr/>
            <p:nvPr/>
          </p:nvSpPr>
          <p:spPr>
            <a:xfrm>
              <a:off x="2253377" y="2141203"/>
              <a:ext cx="962898" cy="970585"/>
            </a:xfrm>
            <a:custGeom>
              <a:avLst/>
              <a:gdLst/>
              <a:ahLst/>
              <a:cxnLst/>
              <a:rect l="l" t="t" r="r" b="b"/>
              <a:pathLst>
                <a:path w="25051" h="25251" extrusionOk="0">
                  <a:moveTo>
                    <a:pt x="9074" y="0"/>
                  </a:moveTo>
                  <a:cubicBezTo>
                    <a:pt x="8552" y="0"/>
                    <a:pt x="8050" y="396"/>
                    <a:pt x="8035" y="1006"/>
                  </a:cubicBezTo>
                  <a:lnTo>
                    <a:pt x="7839" y="8143"/>
                  </a:lnTo>
                  <a:cubicBezTo>
                    <a:pt x="7826" y="8529"/>
                    <a:pt x="7603" y="8877"/>
                    <a:pt x="7255" y="9044"/>
                  </a:cubicBezTo>
                  <a:lnTo>
                    <a:pt x="827" y="12156"/>
                  </a:lnTo>
                  <a:cubicBezTo>
                    <a:pt x="1" y="12555"/>
                    <a:pt x="67" y="13751"/>
                    <a:pt x="931" y="14059"/>
                  </a:cubicBezTo>
                  <a:lnTo>
                    <a:pt x="7659" y="16451"/>
                  </a:lnTo>
                  <a:cubicBezTo>
                    <a:pt x="8022" y="16580"/>
                    <a:pt x="8283" y="16901"/>
                    <a:pt x="8336" y="17283"/>
                  </a:cubicBezTo>
                  <a:lnTo>
                    <a:pt x="9309" y="24358"/>
                  </a:lnTo>
                  <a:cubicBezTo>
                    <a:pt x="9387" y="24919"/>
                    <a:pt x="9859" y="25251"/>
                    <a:pt x="10340" y="25251"/>
                  </a:cubicBezTo>
                  <a:cubicBezTo>
                    <a:pt x="10638" y="25251"/>
                    <a:pt x="10938" y="25124"/>
                    <a:pt x="11152" y="24847"/>
                  </a:cubicBezTo>
                  <a:lnTo>
                    <a:pt x="15506" y="19187"/>
                  </a:lnTo>
                  <a:cubicBezTo>
                    <a:pt x="15703" y="18931"/>
                    <a:pt x="16006" y="18784"/>
                    <a:pt x="16322" y="18784"/>
                  </a:cubicBezTo>
                  <a:cubicBezTo>
                    <a:pt x="16383" y="18784"/>
                    <a:pt x="16445" y="18790"/>
                    <a:pt x="16507" y="18801"/>
                  </a:cubicBezTo>
                  <a:lnTo>
                    <a:pt x="23536" y="20061"/>
                  </a:lnTo>
                  <a:cubicBezTo>
                    <a:pt x="23601" y="20073"/>
                    <a:pt x="23665" y="20078"/>
                    <a:pt x="23728" y="20078"/>
                  </a:cubicBezTo>
                  <a:cubicBezTo>
                    <a:pt x="24526" y="20078"/>
                    <a:pt x="25051" y="19162"/>
                    <a:pt x="24570" y="18461"/>
                  </a:cubicBezTo>
                  <a:lnTo>
                    <a:pt x="20533" y="12571"/>
                  </a:lnTo>
                  <a:cubicBezTo>
                    <a:pt x="20316" y="12253"/>
                    <a:pt x="20293" y="11839"/>
                    <a:pt x="20475" y="11499"/>
                  </a:cubicBezTo>
                  <a:lnTo>
                    <a:pt x="23846" y="5205"/>
                  </a:lnTo>
                  <a:cubicBezTo>
                    <a:pt x="24228" y="4491"/>
                    <a:pt x="23682" y="3682"/>
                    <a:pt x="22943" y="3682"/>
                  </a:cubicBezTo>
                  <a:cubicBezTo>
                    <a:pt x="22846" y="3682"/>
                    <a:pt x="22745" y="3696"/>
                    <a:pt x="22643" y="3726"/>
                  </a:cubicBezTo>
                  <a:lnTo>
                    <a:pt x="15794" y="5747"/>
                  </a:lnTo>
                  <a:cubicBezTo>
                    <a:pt x="15698" y="5774"/>
                    <a:pt x="15601" y="5788"/>
                    <a:pt x="15504" y="5788"/>
                  </a:cubicBezTo>
                  <a:cubicBezTo>
                    <a:pt x="15226" y="5788"/>
                    <a:pt x="14955" y="5677"/>
                    <a:pt x="14757" y="5470"/>
                  </a:cubicBezTo>
                  <a:lnTo>
                    <a:pt x="9811" y="319"/>
                  </a:lnTo>
                  <a:cubicBezTo>
                    <a:pt x="9599" y="99"/>
                    <a:pt x="9334" y="0"/>
                    <a:pt x="907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1" name="Google Shape;1451;p25"/>
            <p:cNvSpPr/>
            <p:nvPr/>
          </p:nvSpPr>
          <p:spPr>
            <a:xfrm>
              <a:off x="2252108" y="2131516"/>
              <a:ext cx="965435" cy="990035"/>
            </a:xfrm>
            <a:custGeom>
              <a:avLst/>
              <a:gdLst/>
              <a:ahLst/>
              <a:cxnLst/>
              <a:rect l="l" t="t" r="r" b="b"/>
              <a:pathLst>
                <a:path w="25117" h="25757" extrusionOk="0">
                  <a:moveTo>
                    <a:pt x="9106" y="504"/>
                  </a:moveTo>
                  <a:cubicBezTo>
                    <a:pt x="9291" y="504"/>
                    <a:pt x="9493" y="569"/>
                    <a:pt x="9663" y="746"/>
                  </a:cubicBezTo>
                  <a:lnTo>
                    <a:pt x="14609" y="5897"/>
                  </a:lnTo>
                  <a:cubicBezTo>
                    <a:pt x="14855" y="6154"/>
                    <a:pt x="15189" y="6293"/>
                    <a:pt x="15533" y="6293"/>
                  </a:cubicBezTo>
                  <a:cubicBezTo>
                    <a:pt x="15655" y="6293"/>
                    <a:pt x="15778" y="6275"/>
                    <a:pt x="15898" y="6240"/>
                  </a:cubicBezTo>
                  <a:lnTo>
                    <a:pt x="22747" y="4222"/>
                  </a:lnTo>
                  <a:cubicBezTo>
                    <a:pt x="22827" y="4198"/>
                    <a:pt x="22903" y="4188"/>
                    <a:pt x="22976" y="4188"/>
                  </a:cubicBezTo>
                  <a:cubicBezTo>
                    <a:pt x="23238" y="4188"/>
                    <a:pt x="23450" y="4325"/>
                    <a:pt x="23575" y="4478"/>
                  </a:cubicBezTo>
                  <a:cubicBezTo>
                    <a:pt x="23733" y="4673"/>
                    <a:pt x="23839" y="5003"/>
                    <a:pt x="23658" y="5340"/>
                  </a:cubicBezTo>
                  <a:lnTo>
                    <a:pt x="20286" y="11634"/>
                  </a:lnTo>
                  <a:cubicBezTo>
                    <a:pt x="20059" y="12058"/>
                    <a:pt x="20086" y="12569"/>
                    <a:pt x="20359" y="12966"/>
                  </a:cubicBezTo>
                  <a:lnTo>
                    <a:pt x="24398" y="18853"/>
                  </a:lnTo>
                  <a:cubicBezTo>
                    <a:pt x="24614" y="19170"/>
                    <a:pt x="24547" y="19509"/>
                    <a:pt x="24410" y="19720"/>
                  </a:cubicBezTo>
                  <a:cubicBezTo>
                    <a:pt x="24292" y="19902"/>
                    <a:pt x="24066" y="20078"/>
                    <a:pt x="23762" y="20078"/>
                  </a:cubicBezTo>
                  <a:cubicBezTo>
                    <a:pt x="23715" y="20078"/>
                    <a:pt x="23667" y="20073"/>
                    <a:pt x="23616" y="20065"/>
                  </a:cubicBezTo>
                  <a:lnTo>
                    <a:pt x="16587" y="18805"/>
                  </a:lnTo>
                  <a:cubicBezTo>
                    <a:pt x="16511" y="18791"/>
                    <a:pt x="16434" y="18784"/>
                    <a:pt x="16358" y="18784"/>
                  </a:cubicBezTo>
                  <a:cubicBezTo>
                    <a:pt x="15964" y="18784"/>
                    <a:pt x="15588" y="18966"/>
                    <a:pt x="15342" y="19286"/>
                  </a:cubicBezTo>
                  <a:lnTo>
                    <a:pt x="10987" y="24945"/>
                  </a:lnTo>
                  <a:cubicBezTo>
                    <a:pt x="10814" y="25170"/>
                    <a:pt x="10580" y="25249"/>
                    <a:pt x="10373" y="25249"/>
                  </a:cubicBezTo>
                  <a:cubicBezTo>
                    <a:pt x="10300" y="25249"/>
                    <a:pt x="10230" y="25240"/>
                    <a:pt x="10168" y="25223"/>
                  </a:cubicBezTo>
                  <a:cubicBezTo>
                    <a:pt x="9925" y="25158"/>
                    <a:pt x="9646" y="24954"/>
                    <a:pt x="9594" y="24573"/>
                  </a:cubicBezTo>
                  <a:lnTo>
                    <a:pt x="8619" y="17499"/>
                  </a:lnTo>
                  <a:cubicBezTo>
                    <a:pt x="8555" y="17022"/>
                    <a:pt x="8231" y="16627"/>
                    <a:pt x="7778" y="16465"/>
                  </a:cubicBezTo>
                  <a:lnTo>
                    <a:pt x="1051" y="14073"/>
                  </a:lnTo>
                  <a:cubicBezTo>
                    <a:pt x="690" y="13945"/>
                    <a:pt x="546" y="13630"/>
                    <a:pt x="531" y="13380"/>
                  </a:cubicBezTo>
                  <a:cubicBezTo>
                    <a:pt x="518" y="13129"/>
                    <a:pt x="627" y="12801"/>
                    <a:pt x="971" y="12634"/>
                  </a:cubicBezTo>
                  <a:lnTo>
                    <a:pt x="7398" y="9523"/>
                  </a:lnTo>
                  <a:cubicBezTo>
                    <a:pt x="7831" y="9312"/>
                    <a:pt x="8109" y="8883"/>
                    <a:pt x="8122" y="8402"/>
                  </a:cubicBezTo>
                  <a:lnTo>
                    <a:pt x="8318" y="1264"/>
                  </a:lnTo>
                  <a:cubicBezTo>
                    <a:pt x="8329" y="881"/>
                    <a:pt x="8583" y="648"/>
                    <a:pt x="8818" y="558"/>
                  </a:cubicBezTo>
                  <a:cubicBezTo>
                    <a:pt x="8902" y="525"/>
                    <a:pt x="9001" y="504"/>
                    <a:pt x="9106" y="504"/>
                  </a:cubicBezTo>
                  <a:close/>
                  <a:moveTo>
                    <a:pt x="9109" y="1"/>
                  </a:moveTo>
                  <a:cubicBezTo>
                    <a:pt x="8952" y="1"/>
                    <a:pt x="8793" y="30"/>
                    <a:pt x="8637" y="90"/>
                  </a:cubicBezTo>
                  <a:cubicBezTo>
                    <a:pt x="8146" y="280"/>
                    <a:pt x="7830" y="725"/>
                    <a:pt x="7816" y="1253"/>
                  </a:cubicBezTo>
                  <a:lnTo>
                    <a:pt x="7619" y="8390"/>
                  </a:lnTo>
                  <a:cubicBezTo>
                    <a:pt x="7611" y="8684"/>
                    <a:pt x="7441" y="8945"/>
                    <a:pt x="7178" y="9073"/>
                  </a:cubicBezTo>
                  <a:lnTo>
                    <a:pt x="752" y="12183"/>
                  </a:lnTo>
                  <a:cubicBezTo>
                    <a:pt x="277" y="12413"/>
                    <a:pt x="1" y="12884"/>
                    <a:pt x="29" y="13410"/>
                  </a:cubicBezTo>
                  <a:cubicBezTo>
                    <a:pt x="58" y="13936"/>
                    <a:pt x="384" y="14372"/>
                    <a:pt x="881" y="14549"/>
                  </a:cubicBezTo>
                  <a:lnTo>
                    <a:pt x="7609" y="16941"/>
                  </a:lnTo>
                  <a:cubicBezTo>
                    <a:pt x="7884" y="17039"/>
                    <a:pt x="8080" y="17280"/>
                    <a:pt x="8121" y="17571"/>
                  </a:cubicBezTo>
                  <a:lnTo>
                    <a:pt x="9094" y="24645"/>
                  </a:lnTo>
                  <a:cubicBezTo>
                    <a:pt x="9167" y="25167"/>
                    <a:pt x="9528" y="25576"/>
                    <a:pt x="10037" y="25711"/>
                  </a:cubicBezTo>
                  <a:cubicBezTo>
                    <a:pt x="10150" y="25742"/>
                    <a:pt x="10264" y="25757"/>
                    <a:pt x="10377" y="25757"/>
                  </a:cubicBezTo>
                  <a:cubicBezTo>
                    <a:pt x="10768" y="25757"/>
                    <a:pt x="11135" y="25578"/>
                    <a:pt x="11384" y="25256"/>
                  </a:cubicBezTo>
                  <a:lnTo>
                    <a:pt x="15739" y="19597"/>
                  </a:lnTo>
                  <a:cubicBezTo>
                    <a:pt x="15888" y="19403"/>
                    <a:pt x="16119" y="19292"/>
                    <a:pt x="16358" y="19292"/>
                  </a:cubicBezTo>
                  <a:cubicBezTo>
                    <a:pt x="16404" y="19292"/>
                    <a:pt x="16450" y="19296"/>
                    <a:pt x="16496" y="19304"/>
                  </a:cubicBezTo>
                  <a:lnTo>
                    <a:pt x="23525" y="20565"/>
                  </a:lnTo>
                  <a:cubicBezTo>
                    <a:pt x="23604" y="20579"/>
                    <a:pt x="23682" y="20586"/>
                    <a:pt x="23759" y="20586"/>
                  </a:cubicBezTo>
                  <a:cubicBezTo>
                    <a:pt x="24189" y="20586"/>
                    <a:pt x="24588" y="20373"/>
                    <a:pt x="24830" y="19997"/>
                  </a:cubicBezTo>
                  <a:cubicBezTo>
                    <a:pt x="25116" y="19556"/>
                    <a:pt x="25108" y="19009"/>
                    <a:pt x="24811" y="18575"/>
                  </a:cubicBezTo>
                  <a:lnTo>
                    <a:pt x="20774" y="12684"/>
                  </a:lnTo>
                  <a:cubicBezTo>
                    <a:pt x="20608" y="12442"/>
                    <a:pt x="20592" y="12132"/>
                    <a:pt x="20730" y="11873"/>
                  </a:cubicBezTo>
                  <a:lnTo>
                    <a:pt x="24101" y="5578"/>
                  </a:lnTo>
                  <a:cubicBezTo>
                    <a:pt x="24351" y="5112"/>
                    <a:pt x="24298" y="4569"/>
                    <a:pt x="23965" y="4161"/>
                  </a:cubicBezTo>
                  <a:cubicBezTo>
                    <a:pt x="23714" y="3852"/>
                    <a:pt x="23357" y="3685"/>
                    <a:pt x="22979" y="3685"/>
                  </a:cubicBezTo>
                  <a:cubicBezTo>
                    <a:pt x="22856" y="3685"/>
                    <a:pt x="22730" y="3703"/>
                    <a:pt x="22606" y="3740"/>
                  </a:cubicBezTo>
                  <a:lnTo>
                    <a:pt x="15757" y="5759"/>
                  </a:lnTo>
                  <a:cubicBezTo>
                    <a:pt x="15684" y="5780"/>
                    <a:pt x="15609" y="5791"/>
                    <a:pt x="15535" y="5791"/>
                  </a:cubicBezTo>
                  <a:cubicBezTo>
                    <a:pt x="15326" y="5791"/>
                    <a:pt x="15122" y="5707"/>
                    <a:pt x="14973" y="5551"/>
                  </a:cubicBezTo>
                  <a:lnTo>
                    <a:pt x="10026" y="399"/>
                  </a:lnTo>
                  <a:cubicBezTo>
                    <a:pt x="9776" y="138"/>
                    <a:pt x="9449" y="1"/>
                    <a:pt x="9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2" name="Google Shape;1452;p25"/>
            <p:cNvSpPr/>
            <p:nvPr/>
          </p:nvSpPr>
          <p:spPr>
            <a:xfrm>
              <a:off x="2347779" y="2220653"/>
              <a:ext cx="782434" cy="804612"/>
            </a:xfrm>
            <a:custGeom>
              <a:avLst/>
              <a:gdLst/>
              <a:ahLst/>
              <a:cxnLst/>
              <a:rect l="l" t="t" r="r" b="b"/>
              <a:pathLst>
                <a:path w="20356" h="20933" extrusionOk="0">
                  <a:moveTo>
                    <a:pt x="7258" y="401"/>
                  </a:moveTo>
                  <a:cubicBezTo>
                    <a:pt x="7309" y="401"/>
                    <a:pt x="7370" y="416"/>
                    <a:pt x="7422" y="471"/>
                  </a:cubicBezTo>
                  <a:lnTo>
                    <a:pt x="11987" y="5227"/>
                  </a:lnTo>
                  <a:cubicBezTo>
                    <a:pt x="12110" y="5354"/>
                    <a:pt x="12275" y="5423"/>
                    <a:pt x="12445" y="5423"/>
                  </a:cubicBezTo>
                  <a:cubicBezTo>
                    <a:pt x="12505" y="5423"/>
                    <a:pt x="12566" y="5414"/>
                    <a:pt x="12625" y="5397"/>
                  </a:cubicBezTo>
                  <a:lnTo>
                    <a:pt x="18947" y="3533"/>
                  </a:lnTo>
                  <a:cubicBezTo>
                    <a:pt x="18971" y="3526"/>
                    <a:pt x="18994" y="3523"/>
                    <a:pt x="19015" y="3523"/>
                  </a:cubicBezTo>
                  <a:cubicBezTo>
                    <a:pt x="19114" y="3523"/>
                    <a:pt x="19177" y="3587"/>
                    <a:pt x="19197" y="3610"/>
                  </a:cubicBezTo>
                  <a:cubicBezTo>
                    <a:pt x="19220" y="3639"/>
                    <a:pt x="19290" y="3743"/>
                    <a:pt x="19221" y="3871"/>
                  </a:cubicBezTo>
                  <a:lnTo>
                    <a:pt x="16110" y="9681"/>
                  </a:lnTo>
                  <a:cubicBezTo>
                    <a:pt x="15998" y="9891"/>
                    <a:pt x="16012" y="10145"/>
                    <a:pt x="16147" y="10341"/>
                  </a:cubicBezTo>
                  <a:lnTo>
                    <a:pt x="19872" y="15778"/>
                  </a:lnTo>
                  <a:cubicBezTo>
                    <a:pt x="19955" y="15898"/>
                    <a:pt x="19896" y="16008"/>
                    <a:pt x="19877" y="16039"/>
                  </a:cubicBezTo>
                  <a:cubicBezTo>
                    <a:pt x="19859" y="16066"/>
                    <a:pt x="19798" y="16146"/>
                    <a:pt x="19684" y="16146"/>
                  </a:cubicBezTo>
                  <a:cubicBezTo>
                    <a:pt x="19670" y="16146"/>
                    <a:pt x="19654" y="16145"/>
                    <a:pt x="19638" y="16142"/>
                  </a:cubicBezTo>
                  <a:lnTo>
                    <a:pt x="13151" y="14978"/>
                  </a:lnTo>
                  <a:cubicBezTo>
                    <a:pt x="13113" y="14972"/>
                    <a:pt x="13075" y="14969"/>
                    <a:pt x="13038" y="14969"/>
                  </a:cubicBezTo>
                  <a:cubicBezTo>
                    <a:pt x="12842" y="14969"/>
                    <a:pt x="12657" y="15058"/>
                    <a:pt x="12535" y="15216"/>
                  </a:cubicBezTo>
                  <a:lnTo>
                    <a:pt x="8515" y="20440"/>
                  </a:lnTo>
                  <a:cubicBezTo>
                    <a:pt x="8456" y="20516"/>
                    <a:pt x="8384" y="20532"/>
                    <a:pt x="8331" y="20532"/>
                  </a:cubicBezTo>
                  <a:cubicBezTo>
                    <a:pt x="8303" y="20532"/>
                    <a:pt x="8280" y="20528"/>
                    <a:pt x="8268" y="20525"/>
                  </a:cubicBezTo>
                  <a:cubicBezTo>
                    <a:pt x="8232" y="20516"/>
                    <a:pt x="8114" y="20473"/>
                    <a:pt x="8095" y="20329"/>
                  </a:cubicBezTo>
                  <a:lnTo>
                    <a:pt x="7196" y="13799"/>
                  </a:lnTo>
                  <a:cubicBezTo>
                    <a:pt x="7164" y="13564"/>
                    <a:pt x="7004" y="13368"/>
                    <a:pt x="6780" y="13287"/>
                  </a:cubicBezTo>
                  <a:lnTo>
                    <a:pt x="569" y="11079"/>
                  </a:lnTo>
                  <a:cubicBezTo>
                    <a:pt x="433" y="11030"/>
                    <a:pt x="415" y="10906"/>
                    <a:pt x="413" y="10870"/>
                  </a:cubicBezTo>
                  <a:cubicBezTo>
                    <a:pt x="410" y="10834"/>
                    <a:pt x="414" y="10708"/>
                    <a:pt x="545" y="10644"/>
                  </a:cubicBezTo>
                  <a:lnTo>
                    <a:pt x="6477" y="7773"/>
                  </a:lnTo>
                  <a:cubicBezTo>
                    <a:pt x="6692" y="7669"/>
                    <a:pt x="6831" y="7456"/>
                    <a:pt x="6837" y="7218"/>
                  </a:cubicBezTo>
                  <a:lnTo>
                    <a:pt x="7018" y="630"/>
                  </a:lnTo>
                  <a:cubicBezTo>
                    <a:pt x="7022" y="484"/>
                    <a:pt x="7134" y="430"/>
                    <a:pt x="7169" y="417"/>
                  </a:cubicBezTo>
                  <a:cubicBezTo>
                    <a:pt x="7184" y="411"/>
                    <a:pt x="7219" y="401"/>
                    <a:pt x="7258" y="401"/>
                  </a:cubicBezTo>
                  <a:close/>
                  <a:moveTo>
                    <a:pt x="7258" y="0"/>
                  </a:moveTo>
                  <a:cubicBezTo>
                    <a:pt x="7181" y="0"/>
                    <a:pt x="7102" y="15"/>
                    <a:pt x="7025" y="45"/>
                  </a:cubicBezTo>
                  <a:cubicBezTo>
                    <a:pt x="6781" y="139"/>
                    <a:pt x="6626" y="359"/>
                    <a:pt x="6619" y="620"/>
                  </a:cubicBezTo>
                  <a:lnTo>
                    <a:pt x="6438" y="7208"/>
                  </a:lnTo>
                  <a:cubicBezTo>
                    <a:pt x="6434" y="7296"/>
                    <a:pt x="6383" y="7375"/>
                    <a:pt x="6304" y="7413"/>
                  </a:cubicBezTo>
                  <a:lnTo>
                    <a:pt x="372" y="10285"/>
                  </a:lnTo>
                  <a:cubicBezTo>
                    <a:pt x="137" y="10399"/>
                    <a:pt x="0" y="10630"/>
                    <a:pt x="15" y="10892"/>
                  </a:cubicBezTo>
                  <a:cubicBezTo>
                    <a:pt x="29" y="11151"/>
                    <a:pt x="191" y="11367"/>
                    <a:pt x="436" y="11455"/>
                  </a:cubicBezTo>
                  <a:lnTo>
                    <a:pt x="6647" y="13664"/>
                  </a:lnTo>
                  <a:cubicBezTo>
                    <a:pt x="6729" y="13694"/>
                    <a:pt x="6789" y="13766"/>
                    <a:pt x="6801" y="13854"/>
                  </a:cubicBezTo>
                  <a:lnTo>
                    <a:pt x="7700" y="20383"/>
                  </a:lnTo>
                  <a:cubicBezTo>
                    <a:pt x="7736" y="20642"/>
                    <a:pt x="7914" y="20844"/>
                    <a:pt x="8166" y="20911"/>
                  </a:cubicBezTo>
                  <a:cubicBezTo>
                    <a:pt x="8222" y="20925"/>
                    <a:pt x="8279" y="20933"/>
                    <a:pt x="8334" y="20933"/>
                  </a:cubicBezTo>
                  <a:cubicBezTo>
                    <a:pt x="8528" y="20933"/>
                    <a:pt x="8709" y="20846"/>
                    <a:pt x="8833" y="20684"/>
                  </a:cubicBezTo>
                  <a:lnTo>
                    <a:pt x="12853" y="15460"/>
                  </a:lnTo>
                  <a:cubicBezTo>
                    <a:pt x="12897" y="15403"/>
                    <a:pt x="12965" y="15369"/>
                    <a:pt x="13037" y="15369"/>
                  </a:cubicBezTo>
                  <a:cubicBezTo>
                    <a:pt x="13052" y="15369"/>
                    <a:pt x="13066" y="15370"/>
                    <a:pt x="13081" y="15373"/>
                  </a:cubicBezTo>
                  <a:lnTo>
                    <a:pt x="19567" y="16536"/>
                  </a:lnTo>
                  <a:cubicBezTo>
                    <a:pt x="19607" y="16543"/>
                    <a:pt x="19646" y="16547"/>
                    <a:pt x="19685" y="16547"/>
                  </a:cubicBezTo>
                  <a:cubicBezTo>
                    <a:pt x="19899" y="16547"/>
                    <a:pt x="20094" y="16441"/>
                    <a:pt x="20214" y="16256"/>
                  </a:cubicBezTo>
                  <a:cubicBezTo>
                    <a:pt x="20356" y="16037"/>
                    <a:pt x="20351" y="15768"/>
                    <a:pt x="20203" y="15552"/>
                  </a:cubicBezTo>
                  <a:lnTo>
                    <a:pt x="16478" y="10115"/>
                  </a:lnTo>
                  <a:cubicBezTo>
                    <a:pt x="16428" y="10042"/>
                    <a:pt x="16423" y="9947"/>
                    <a:pt x="16464" y="9870"/>
                  </a:cubicBezTo>
                  <a:lnTo>
                    <a:pt x="19576" y="4059"/>
                  </a:lnTo>
                  <a:cubicBezTo>
                    <a:pt x="19699" y="3829"/>
                    <a:pt x="19673" y="3562"/>
                    <a:pt x="19508" y="3359"/>
                  </a:cubicBezTo>
                  <a:cubicBezTo>
                    <a:pt x="19384" y="3206"/>
                    <a:pt x="19206" y="3123"/>
                    <a:pt x="19019" y="3123"/>
                  </a:cubicBezTo>
                  <a:cubicBezTo>
                    <a:pt x="18958" y="3123"/>
                    <a:pt x="18896" y="3132"/>
                    <a:pt x="18835" y="3150"/>
                  </a:cubicBezTo>
                  <a:lnTo>
                    <a:pt x="12513" y="5014"/>
                  </a:lnTo>
                  <a:cubicBezTo>
                    <a:pt x="12490" y="5021"/>
                    <a:pt x="12468" y="5024"/>
                    <a:pt x="12445" y="5024"/>
                  </a:cubicBezTo>
                  <a:cubicBezTo>
                    <a:pt x="12382" y="5024"/>
                    <a:pt x="12321" y="4998"/>
                    <a:pt x="12277" y="4951"/>
                  </a:cubicBezTo>
                  <a:lnTo>
                    <a:pt x="7712" y="197"/>
                  </a:lnTo>
                  <a:cubicBezTo>
                    <a:pt x="7589" y="69"/>
                    <a:pt x="7426" y="0"/>
                    <a:pt x="72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3" name="Google Shape;1453;p25"/>
            <p:cNvSpPr/>
            <p:nvPr/>
          </p:nvSpPr>
          <p:spPr>
            <a:xfrm>
              <a:off x="2476391" y="2340155"/>
              <a:ext cx="543391" cy="558612"/>
            </a:xfrm>
            <a:custGeom>
              <a:avLst/>
              <a:gdLst/>
              <a:ahLst/>
              <a:cxnLst/>
              <a:rect l="l" t="t" r="r" b="b"/>
              <a:pathLst>
                <a:path w="14137" h="14533" extrusionOk="0">
                  <a:moveTo>
                    <a:pt x="5054" y="400"/>
                  </a:moveTo>
                  <a:cubicBezTo>
                    <a:pt x="5072" y="400"/>
                    <a:pt x="5094" y="406"/>
                    <a:pt x="5114" y="424"/>
                  </a:cubicBezTo>
                  <a:lnTo>
                    <a:pt x="8275" y="3717"/>
                  </a:lnTo>
                  <a:cubicBezTo>
                    <a:pt x="8368" y="3815"/>
                    <a:pt x="8493" y="3867"/>
                    <a:pt x="8623" y="3867"/>
                  </a:cubicBezTo>
                  <a:cubicBezTo>
                    <a:pt x="8669" y="3867"/>
                    <a:pt x="8716" y="3861"/>
                    <a:pt x="8762" y="3847"/>
                  </a:cubicBezTo>
                  <a:lnTo>
                    <a:pt x="13141" y="2557"/>
                  </a:lnTo>
                  <a:cubicBezTo>
                    <a:pt x="13150" y="2554"/>
                    <a:pt x="13159" y="2553"/>
                    <a:pt x="13167" y="2553"/>
                  </a:cubicBezTo>
                  <a:cubicBezTo>
                    <a:pt x="13199" y="2553"/>
                    <a:pt x="13221" y="2571"/>
                    <a:pt x="13231" y="2585"/>
                  </a:cubicBezTo>
                  <a:cubicBezTo>
                    <a:pt x="13245" y="2601"/>
                    <a:pt x="13263" y="2635"/>
                    <a:pt x="13240" y="2679"/>
                  </a:cubicBezTo>
                  <a:lnTo>
                    <a:pt x="11085" y="6703"/>
                  </a:lnTo>
                  <a:cubicBezTo>
                    <a:pt x="11000" y="6863"/>
                    <a:pt x="11010" y="7057"/>
                    <a:pt x="11113" y="7207"/>
                  </a:cubicBezTo>
                  <a:lnTo>
                    <a:pt x="13694" y="10972"/>
                  </a:lnTo>
                  <a:cubicBezTo>
                    <a:pt x="13721" y="11011"/>
                    <a:pt x="13707" y="11047"/>
                    <a:pt x="13695" y="11066"/>
                  </a:cubicBezTo>
                  <a:cubicBezTo>
                    <a:pt x="13686" y="11081"/>
                    <a:pt x="13665" y="11105"/>
                    <a:pt x="13628" y="11105"/>
                  </a:cubicBezTo>
                  <a:cubicBezTo>
                    <a:pt x="13622" y="11105"/>
                    <a:pt x="13615" y="11104"/>
                    <a:pt x="13608" y="11103"/>
                  </a:cubicBezTo>
                  <a:lnTo>
                    <a:pt x="9115" y="10297"/>
                  </a:lnTo>
                  <a:cubicBezTo>
                    <a:pt x="9088" y="10293"/>
                    <a:pt x="9060" y="10291"/>
                    <a:pt x="9033" y="10291"/>
                  </a:cubicBezTo>
                  <a:cubicBezTo>
                    <a:pt x="8882" y="10291"/>
                    <a:pt x="8739" y="10358"/>
                    <a:pt x="8644" y="10480"/>
                  </a:cubicBezTo>
                  <a:lnTo>
                    <a:pt x="5861" y="14098"/>
                  </a:lnTo>
                  <a:cubicBezTo>
                    <a:pt x="5840" y="14125"/>
                    <a:pt x="5816" y="14132"/>
                    <a:pt x="5796" y="14132"/>
                  </a:cubicBezTo>
                  <a:cubicBezTo>
                    <a:pt x="5787" y="14132"/>
                    <a:pt x="5778" y="14130"/>
                    <a:pt x="5772" y="14129"/>
                  </a:cubicBezTo>
                  <a:cubicBezTo>
                    <a:pt x="5751" y="14123"/>
                    <a:pt x="5715" y="14107"/>
                    <a:pt x="5709" y="14057"/>
                  </a:cubicBezTo>
                  <a:lnTo>
                    <a:pt x="5086" y="9536"/>
                  </a:lnTo>
                  <a:cubicBezTo>
                    <a:pt x="5062" y="9356"/>
                    <a:pt x="4940" y="9206"/>
                    <a:pt x="4768" y="9146"/>
                  </a:cubicBezTo>
                  <a:lnTo>
                    <a:pt x="467" y="7616"/>
                  </a:lnTo>
                  <a:cubicBezTo>
                    <a:pt x="421" y="7599"/>
                    <a:pt x="412" y="7560"/>
                    <a:pt x="410" y="7539"/>
                  </a:cubicBezTo>
                  <a:cubicBezTo>
                    <a:pt x="409" y="7519"/>
                    <a:pt x="415" y="7480"/>
                    <a:pt x="459" y="7458"/>
                  </a:cubicBezTo>
                  <a:lnTo>
                    <a:pt x="4567" y="5470"/>
                  </a:lnTo>
                  <a:cubicBezTo>
                    <a:pt x="4731" y="5389"/>
                    <a:pt x="4836" y="5228"/>
                    <a:pt x="4841" y="5045"/>
                  </a:cubicBezTo>
                  <a:lnTo>
                    <a:pt x="4966" y="484"/>
                  </a:lnTo>
                  <a:cubicBezTo>
                    <a:pt x="4967" y="434"/>
                    <a:pt x="5001" y="413"/>
                    <a:pt x="5021" y="406"/>
                  </a:cubicBezTo>
                  <a:cubicBezTo>
                    <a:pt x="5029" y="403"/>
                    <a:pt x="5041" y="400"/>
                    <a:pt x="5054" y="400"/>
                  </a:cubicBezTo>
                  <a:close/>
                  <a:moveTo>
                    <a:pt x="5051" y="1"/>
                  </a:moveTo>
                  <a:cubicBezTo>
                    <a:pt x="4992" y="1"/>
                    <a:pt x="4933" y="11"/>
                    <a:pt x="4876" y="34"/>
                  </a:cubicBezTo>
                  <a:cubicBezTo>
                    <a:pt x="4692" y="104"/>
                    <a:pt x="4571" y="277"/>
                    <a:pt x="4566" y="473"/>
                  </a:cubicBezTo>
                  <a:lnTo>
                    <a:pt x="4439" y="5035"/>
                  </a:lnTo>
                  <a:cubicBezTo>
                    <a:pt x="4438" y="5067"/>
                    <a:pt x="4421" y="5095"/>
                    <a:pt x="4392" y="5110"/>
                  </a:cubicBezTo>
                  <a:lnTo>
                    <a:pt x="284" y="7099"/>
                  </a:lnTo>
                  <a:cubicBezTo>
                    <a:pt x="108" y="7184"/>
                    <a:pt x="1" y="7365"/>
                    <a:pt x="11" y="7561"/>
                  </a:cubicBezTo>
                  <a:cubicBezTo>
                    <a:pt x="21" y="7758"/>
                    <a:pt x="149" y="7926"/>
                    <a:pt x="333" y="7993"/>
                  </a:cubicBezTo>
                  <a:lnTo>
                    <a:pt x="4634" y="9521"/>
                  </a:lnTo>
                  <a:cubicBezTo>
                    <a:pt x="4665" y="9532"/>
                    <a:pt x="4687" y="9560"/>
                    <a:pt x="4691" y="9591"/>
                  </a:cubicBezTo>
                  <a:lnTo>
                    <a:pt x="5312" y="14112"/>
                  </a:lnTo>
                  <a:cubicBezTo>
                    <a:pt x="5339" y="14307"/>
                    <a:pt x="5479" y="14465"/>
                    <a:pt x="5669" y="14515"/>
                  </a:cubicBezTo>
                  <a:cubicBezTo>
                    <a:pt x="5712" y="14527"/>
                    <a:pt x="5755" y="14532"/>
                    <a:pt x="5798" y="14532"/>
                  </a:cubicBezTo>
                  <a:cubicBezTo>
                    <a:pt x="5944" y="14532"/>
                    <a:pt x="6083" y="14465"/>
                    <a:pt x="6176" y="14342"/>
                  </a:cubicBezTo>
                  <a:lnTo>
                    <a:pt x="8960" y="10724"/>
                  </a:lnTo>
                  <a:cubicBezTo>
                    <a:pt x="8976" y="10703"/>
                    <a:pt x="9001" y="10690"/>
                    <a:pt x="9027" y="10690"/>
                  </a:cubicBezTo>
                  <a:cubicBezTo>
                    <a:pt x="9032" y="10690"/>
                    <a:pt x="9037" y="10690"/>
                    <a:pt x="9043" y="10691"/>
                  </a:cubicBezTo>
                  <a:lnTo>
                    <a:pt x="13536" y="11497"/>
                  </a:lnTo>
                  <a:cubicBezTo>
                    <a:pt x="13565" y="11502"/>
                    <a:pt x="13593" y="11505"/>
                    <a:pt x="13622" y="11505"/>
                  </a:cubicBezTo>
                  <a:cubicBezTo>
                    <a:pt x="13784" y="11505"/>
                    <a:pt x="13940" y="11424"/>
                    <a:pt x="14030" y="11283"/>
                  </a:cubicBezTo>
                  <a:cubicBezTo>
                    <a:pt x="14137" y="11115"/>
                    <a:pt x="14135" y="10909"/>
                    <a:pt x="14022" y="10745"/>
                  </a:cubicBezTo>
                  <a:lnTo>
                    <a:pt x="11442" y="6981"/>
                  </a:lnTo>
                  <a:cubicBezTo>
                    <a:pt x="11425" y="6954"/>
                    <a:pt x="11422" y="6920"/>
                    <a:pt x="11437" y="6892"/>
                  </a:cubicBezTo>
                  <a:lnTo>
                    <a:pt x="13592" y="2868"/>
                  </a:lnTo>
                  <a:cubicBezTo>
                    <a:pt x="13684" y="2694"/>
                    <a:pt x="13664" y="2485"/>
                    <a:pt x="13540" y="2332"/>
                  </a:cubicBezTo>
                  <a:cubicBezTo>
                    <a:pt x="13446" y="2217"/>
                    <a:pt x="13307" y="2153"/>
                    <a:pt x="13163" y="2153"/>
                  </a:cubicBezTo>
                  <a:cubicBezTo>
                    <a:pt x="13117" y="2153"/>
                    <a:pt x="13071" y="2160"/>
                    <a:pt x="13025" y="2173"/>
                  </a:cubicBezTo>
                  <a:lnTo>
                    <a:pt x="8647" y="3464"/>
                  </a:lnTo>
                  <a:cubicBezTo>
                    <a:pt x="8639" y="3466"/>
                    <a:pt x="8631" y="3468"/>
                    <a:pt x="8623" y="3468"/>
                  </a:cubicBezTo>
                  <a:cubicBezTo>
                    <a:pt x="8600" y="3468"/>
                    <a:pt x="8578" y="3459"/>
                    <a:pt x="8562" y="3442"/>
                  </a:cubicBezTo>
                  <a:lnTo>
                    <a:pt x="5400" y="150"/>
                  </a:lnTo>
                  <a:cubicBezTo>
                    <a:pt x="5307" y="53"/>
                    <a:pt x="5180" y="1"/>
                    <a:pt x="505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4" name="Google Shape;1454;p25"/>
            <p:cNvSpPr/>
            <p:nvPr/>
          </p:nvSpPr>
          <p:spPr>
            <a:xfrm>
              <a:off x="2591857" y="2448318"/>
              <a:ext cx="329217" cy="338442"/>
            </a:xfrm>
            <a:custGeom>
              <a:avLst/>
              <a:gdLst/>
              <a:ahLst/>
              <a:cxnLst/>
              <a:rect l="l" t="t" r="r" b="b"/>
              <a:pathLst>
                <a:path w="8565" h="8805" extrusionOk="0">
                  <a:moveTo>
                    <a:pt x="3162" y="551"/>
                  </a:moveTo>
                  <a:lnTo>
                    <a:pt x="4967" y="2431"/>
                  </a:lnTo>
                  <a:cubicBezTo>
                    <a:pt x="5022" y="2490"/>
                    <a:pt x="5097" y="2522"/>
                    <a:pt x="5175" y="2522"/>
                  </a:cubicBezTo>
                  <a:cubicBezTo>
                    <a:pt x="5203" y="2522"/>
                    <a:pt x="5231" y="2518"/>
                    <a:pt x="5260" y="2509"/>
                  </a:cubicBezTo>
                  <a:lnTo>
                    <a:pt x="7760" y="1772"/>
                  </a:lnTo>
                  <a:lnTo>
                    <a:pt x="6530" y="4069"/>
                  </a:lnTo>
                  <a:cubicBezTo>
                    <a:pt x="6477" y="4166"/>
                    <a:pt x="6483" y="4282"/>
                    <a:pt x="6545" y="4373"/>
                  </a:cubicBezTo>
                  <a:lnTo>
                    <a:pt x="8019" y="6523"/>
                  </a:lnTo>
                  <a:lnTo>
                    <a:pt x="5453" y="6062"/>
                  </a:lnTo>
                  <a:cubicBezTo>
                    <a:pt x="5437" y="6059"/>
                    <a:pt x="5420" y="6058"/>
                    <a:pt x="5404" y="6058"/>
                  </a:cubicBezTo>
                  <a:cubicBezTo>
                    <a:pt x="5313" y="6058"/>
                    <a:pt x="5227" y="6099"/>
                    <a:pt x="5172" y="6173"/>
                  </a:cubicBezTo>
                  <a:lnTo>
                    <a:pt x="3582" y="8238"/>
                  </a:lnTo>
                  <a:lnTo>
                    <a:pt x="3227" y="5656"/>
                  </a:lnTo>
                  <a:cubicBezTo>
                    <a:pt x="3212" y="5548"/>
                    <a:pt x="3139" y="5459"/>
                    <a:pt x="3036" y="5422"/>
                  </a:cubicBezTo>
                  <a:lnTo>
                    <a:pt x="579" y="4549"/>
                  </a:lnTo>
                  <a:lnTo>
                    <a:pt x="2928" y="3412"/>
                  </a:lnTo>
                  <a:cubicBezTo>
                    <a:pt x="3026" y="3362"/>
                    <a:pt x="3088" y="3266"/>
                    <a:pt x="3090" y="3157"/>
                  </a:cubicBezTo>
                  <a:lnTo>
                    <a:pt x="3162" y="551"/>
                  </a:lnTo>
                  <a:close/>
                  <a:moveTo>
                    <a:pt x="3061" y="0"/>
                  </a:moveTo>
                  <a:cubicBezTo>
                    <a:pt x="3025" y="0"/>
                    <a:pt x="2989" y="7"/>
                    <a:pt x="2955" y="20"/>
                  </a:cubicBezTo>
                  <a:cubicBezTo>
                    <a:pt x="2845" y="62"/>
                    <a:pt x="2773" y="166"/>
                    <a:pt x="2769" y="284"/>
                  </a:cubicBezTo>
                  <a:lnTo>
                    <a:pt x="2691" y="3084"/>
                  </a:lnTo>
                  <a:lnTo>
                    <a:pt x="171" y="4302"/>
                  </a:lnTo>
                  <a:cubicBezTo>
                    <a:pt x="65" y="4353"/>
                    <a:pt x="1" y="4463"/>
                    <a:pt x="7" y="4581"/>
                  </a:cubicBezTo>
                  <a:cubicBezTo>
                    <a:pt x="13" y="4699"/>
                    <a:pt x="90" y="4801"/>
                    <a:pt x="201" y="4839"/>
                  </a:cubicBezTo>
                  <a:lnTo>
                    <a:pt x="2839" y="5776"/>
                  </a:lnTo>
                  <a:lnTo>
                    <a:pt x="3220" y="8551"/>
                  </a:lnTo>
                  <a:cubicBezTo>
                    <a:pt x="3237" y="8668"/>
                    <a:pt x="3321" y="8764"/>
                    <a:pt x="3435" y="8794"/>
                  </a:cubicBezTo>
                  <a:cubicBezTo>
                    <a:pt x="3460" y="8800"/>
                    <a:pt x="3486" y="8804"/>
                    <a:pt x="3509" y="8804"/>
                  </a:cubicBezTo>
                  <a:cubicBezTo>
                    <a:pt x="3599" y="8804"/>
                    <a:pt x="3684" y="8763"/>
                    <a:pt x="3740" y="8690"/>
                  </a:cubicBezTo>
                  <a:lnTo>
                    <a:pt x="5448" y="6472"/>
                  </a:lnTo>
                  <a:lnTo>
                    <a:pt x="8205" y="6965"/>
                  </a:lnTo>
                  <a:cubicBezTo>
                    <a:pt x="8221" y="6968"/>
                    <a:pt x="8238" y="6969"/>
                    <a:pt x="8254" y="6969"/>
                  </a:cubicBezTo>
                  <a:cubicBezTo>
                    <a:pt x="8352" y="6969"/>
                    <a:pt x="8446" y="6921"/>
                    <a:pt x="8500" y="6836"/>
                  </a:cubicBezTo>
                  <a:cubicBezTo>
                    <a:pt x="8565" y="6736"/>
                    <a:pt x="8562" y="6609"/>
                    <a:pt x="8495" y="6513"/>
                  </a:cubicBezTo>
                  <a:lnTo>
                    <a:pt x="6913" y="4203"/>
                  </a:lnTo>
                  <a:lnTo>
                    <a:pt x="8235" y="1735"/>
                  </a:lnTo>
                  <a:cubicBezTo>
                    <a:pt x="8289" y="1632"/>
                    <a:pt x="8278" y="1504"/>
                    <a:pt x="8204" y="1413"/>
                  </a:cubicBezTo>
                  <a:cubicBezTo>
                    <a:pt x="8147" y="1344"/>
                    <a:pt x="8064" y="1306"/>
                    <a:pt x="7978" y="1306"/>
                  </a:cubicBezTo>
                  <a:cubicBezTo>
                    <a:pt x="7950" y="1306"/>
                    <a:pt x="7923" y="1310"/>
                    <a:pt x="7895" y="1318"/>
                  </a:cubicBezTo>
                  <a:lnTo>
                    <a:pt x="5210" y="2109"/>
                  </a:lnTo>
                  <a:lnTo>
                    <a:pt x="3270" y="90"/>
                  </a:lnTo>
                  <a:cubicBezTo>
                    <a:pt x="3214" y="31"/>
                    <a:pt x="3138" y="0"/>
                    <a:pt x="306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5" name="Google Shape;1455;p25"/>
            <p:cNvSpPr/>
            <p:nvPr/>
          </p:nvSpPr>
          <p:spPr>
            <a:xfrm>
              <a:off x="2700482" y="2549294"/>
              <a:ext cx="128420" cy="131226"/>
            </a:xfrm>
            <a:custGeom>
              <a:avLst/>
              <a:gdLst/>
              <a:ahLst/>
              <a:cxnLst/>
              <a:rect l="l" t="t" r="r" b="b"/>
              <a:pathLst>
                <a:path w="3341" h="3414" extrusionOk="0">
                  <a:moveTo>
                    <a:pt x="1363" y="591"/>
                  </a:moveTo>
                  <a:lnTo>
                    <a:pt x="1809" y="1055"/>
                  </a:lnTo>
                  <a:cubicBezTo>
                    <a:pt x="1860" y="1108"/>
                    <a:pt x="1929" y="1137"/>
                    <a:pt x="2001" y="1137"/>
                  </a:cubicBezTo>
                  <a:cubicBezTo>
                    <a:pt x="2026" y="1137"/>
                    <a:pt x="2052" y="1134"/>
                    <a:pt x="2078" y="1126"/>
                  </a:cubicBezTo>
                  <a:lnTo>
                    <a:pt x="2694" y="945"/>
                  </a:lnTo>
                  <a:lnTo>
                    <a:pt x="2390" y="1512"/>
                  </a:lnTo>
                  <a:cubicBezTo>
                    <a:pt x="2344" y="1601"/>
                    <a:pt x="2349" y="1706"/>
                    <a:pt x="2406" y="1791"/>
                  </a:cubicBezTo>
                  <a:lnTo>
                    <a:pt x="2770" y="2321"/>
                  </a:lnTo>
                  <a:lnTo>
                    <a:pt x="2137" y="2207"/>
                  </a:lnTo>
                  <a:cubicBezTo>
                    <a:pt x="2121" y="2204"/>
                    <a:pt x="2106" y="2203"/>
                    <a:pt x="2090" y="2203"/>
                  </a:cubicBezTo>
                  <a:cubicBezTo>
                    <a:pt x="2009" y="2203"/>
                    <a:pt x="1928" y="2240"/>
                    <a:pt x="1877" y="2306"/>
                  </a:cubicBezTo>
                  <a:lnTo>
                    <a:pt x="1485" y="2816"/>
                  </a:lnTo>
                  <a:lnTo>
                    <a:pt x="1397" y="2179"/>
                  </a:lnTo>
                  <a:cubicBezTo>
                    <a:pt x="1384" y="2079"/>
                    <a:pt x="1316" y="1996"/>
                    <a:pt x="1221" y="1963"/>
                  </a:cubicBezTo>
                  <a:lnTo>
                    <a:pt x="616" y="1747"/>
                  </a:lnTo>
                  <a:lnTo>
                    <a:pt x="1193" y="1467"/>
                  </a:lnTo>
                  <a:cubicBezTo>
                    <a:pt x="1283" y="1424"/>
                    <a:pt x="1342" y="1333"/>
                    <a:pt x="1344" y="1234"/>
                  </a:cubicBezTo>
                  <a:lnTo>
                    <a:pt x="1363" y="591"/>
                  </a:lnTo>
                  <a:close/>
                  <a:moveTo>
                    <a:pt x="1241" y="0"/>
                  </a:moveTo>
                  <a:cubicBezTo>
                    <a:pt x="1209" y="0"/>
                    <a:pt x="1176" y="7"/>
                    <a:pt x="1144" y="19"/>
                  </a:cubicBezTo>
                  <a:cubicBezTo>
                    <a:pt x="1043" y="59"/>
                    <a:pt x="976" y="154"/>
                    <a:pt x="973" y="262"/>
                  </a:cubicBezTo>
                  <a:lnTo>
                    <a:pt x="949" y="1141"/>
                  </a:lnTo>
                  <a:lnTo>
                    <a:pt x="159" y="1523"/>
                  </a:lnTo>
                  <a:cubicBezTo>
                    <a:pt x="61" y="1571"/>
                    <a:pt x="1" y="1670"/>
                    <a:pt x="8" y="1779"/>
                  </a:cubicBezTo>
                  <a:cubicBezTo>
                    <a:pt x="14" y="1887"/>
                    <a:pt x="83" y="1981"/>
                    <a:pt x="186" y="2017"/>
                  </a:cubicBezTo>
                  <a:lnTo>
                    <a:pt x="1013" y="2312"/>
                  </a:lnTo>
                  <a:lnTo>
                    <a:pt x="1132" y="3180"/>
                  </a:lnTo>
                  <a:cubicBezTo>
                    <a:pt x="1147" y="3289"/>
                    <a:pt x="1224" y="3376"/>
                    <a:pt x="1329" y="3405"/>
                  </a:cubicBezTo>
                  <a:cubicBezTo>
                    <a:pt x="1353" y="3411"/>
                    <a:pt x="1375" y="3413"/>
                    <a:pt x="1399" y="3413"/>
                  </a:cubicBezTo>
                  <a:cubicBezTo>
                    <a:pt x="1482" y="3413"/>
                    <a:pt x="1561" y="3376"/>
                    <a:pt x="1609" y="3307"/>
                  </a:cubicBezTo>
                  <a:lnTo>
                    <a:pt x="2145" y="2610"/>
                  </a:lnTo>
                  <a:lnTo>
                    <a:pt x="3010" y="2766"/>
                  </a:lnTo>
                  <a:cubicBezTo>
                    <a:pt x="3026" y="2769"/>
                    <a:pt x="3042" y="2770"/>
                    <a:pt x="3059" y="2770"/>
                  </a:cubicBezTo>
                  <a:cubicBezTo>
                    <a:pt x="3148" y="2770"/>
                    <a:pt x="3232" y="2725"/>
                    <a:pt x="3283" y="2647"/>
                  </a:cubicBezTo>
                  <a:cubicBezTo>
                    <a:pt x="3341" y="2555"/>
                    <a:pt x="3338" y="2439"/>
                    <a:pt x="3278" y="2350"/>
                  </a:cubicBezTo>
                  <a:lnTo>
                    <a:pt x="2781" y="1626"/>
                  </a:lnTo>
                  <a:lnTo>
                    <a:pt x="3196" y="852"/>
                  </a:lnTo>
                  <a:cubicBezTo>
                    <a:pt x="3247" y="757"/>
                    <a:pt x="3236" y="640"/>
                    <a:pt x="3168" y="556"/>
                  </a:cubicBezTo>
                  <a:cubicBezTo>
                    <a:pt x="3116" y="493"/>
                    <a:pt x="3039" y="457"/>
                    <a:pt x="2959" y="457"/>
                  </a:cubicBezTo>
                  <a:cubicBezTo>
                    <a:pt x="2934" y="457"/>
                    <a:pt x="2909" y="461"/>
                    <a:pt x="2884" y="468"/>
                  </a:cubicBezTo>
                  <a:lnTo>
                    <a:pt x="2042" y="716"/>
                  </a:lnTo>
                  <a:lnTo>
                    <a:pt x="1433" y="84"/>
                  </a:lnTo>
                  <a:cubicBezTo>
                    <a:pt x="1382" y="30"/>
                    <a:pt x="1313"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6" name="Google Shape;1456;p25"/>
          <p:cNvGrpSpPr/>
          <p:nvPr/>
        </p:nvGrpSpPr>
        <p:grpSpPr>
          <a:xfrm>
            <a:off x="1267377" y="405449"/>
            <a:ext cx="493614" cy="387335"/>
            <a:chOff x="989552" y="1754099"/>
            <a:chExt cx="493614" cy="387335"/>
          </a:xfrm>
        </p:grpSpPr>
        <p:sp>
          <p:nvSpPr>
            <p:cNvPr id="1457" name="Google Shape;1457;p25"/>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8" name="Google Shape;1458;p25"/>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59" name="Google Shape;1459;p25"/>
          <p:cNvGrpSpPr/>
          <p:nvPr/>
        </p:nvGrpSpPr>
        <p:grpSpPr>
          <a:xfrm>
            <a:off x="6630830" y="1627707"/>
            <a:ext cx="829712" cy="799423"/>
            <a:chOff x="165605" y="1070257"/>
            <a:chExt cx="829712" cy="799423"/>
          </a:xfrm>
        </p:grpSpPr>
        <p:sp>
          <p:nvSpPr>
            <p:cNvPr id="1460" name="Google Shape;1460;p25"/>
            <p:cNvSpPr/>
            <p:nvPr/>
          </p:nvSpPr>
          <p:spPr>
            <a:xfrm>
              <a:off x="190474" y="1080059"/>
              <a:ext cx="779820" cy="779820"/>
            </a:xfrm>
            <a:custGeom>
              <a:avLst/>
              <a:gdLst/>
              <a:ahLst/>
              <a:cxnLst/>
              <a:rect l="l" t="t" r="r" b="b"/>
              <a:pathLst>
                <a:path w="20288" h="20288" extrusionOk="0">
                  <a:moveTo>
                    <a:pt x="10144" y="0"/>
                  </a:moveTo>
                  <a:cubicBezTo>
                    <a:pt x="7455" y="0"/>
                    <a:pt x="4874" y="1069"/>
                    <a:pt x="2972" y="2971"/>
                  </a:cubicBezTo>
                  <a:cubicBezTo>
                    <a:pt x="1069" y="4873"/>
                    <a:pt x="1" y="7453"/>
                    <a:pt x="1" y="10144"/>
                  </a:cubicBezTo>
                  <a:cubicBezTo>
                    <a:pt x="1" y="12834"/>
                    <a:pt x="1069" y="15414"/>
                    <a:pt x="2972" y="17316"/>
                  </a:cubicBezTo>
                  <a:cubicBezTo>
                    <a:pt x="4874" y="19218"/>
                    <a:pt x="7455" y="20287"/>
                    <a:pt x="10144" y="20287"/>
                  </a:cubicBezTo>
                  <a:cubicBezTo>
                    <a:pt x="12835" y="20287"/>
                    <a:pt x="15414" y="19218"/>
                    <a:pt x="17317" y="17316"/>
                  </a:cubicBezTo>
                  <a:cubicBezTo>
                    <a:pt x="19219" y="15414"/>
                    <a:pt x="20288" y="12834"/>
                    <a:pt x="20288" y="10144"/>
                  </a:cubicBezTo>
                  <a:cubicBezTo>
                    <a:pt x="20288" y="7453"/>
                    <a:pt x="19219" y="4873"/>
                    <a:pt x="17317" y="2971"/>
                  </a:cubicBezTo>
                  <a:cubicBezTo>
                    <a:pt x="15414" y="1069"/>
                    <a:pt x="12835" y="0"/>
                    <a:pt x="101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1" name="Google Shape;1461;p25"/>
            <p:cNvSpPr/>
            <p:nvPr/>
          </p:nvSpPr>
          <p:spPr>
            <a:xfrm>
              <a:off x="165605" y="1070257"/>
              <a:ext cx="829712" cy="799423"/>
            </a:xfrm>
            <a:custGeom>
              <a:avLst/>
              <a:gdLst/>
              <a:ahLst/>
              <a:cxnLst/>
              <a:rect l="l" t="t" r="r" b="b"/>
              <a:pathLst>
                <a:path w="21586" h="20798" extrusionOk="0">
                  <a:moveTo>
                    <a:pt x="10352" y="519"/>
                  </a:moveTo>
                  <a:cubicBezTo>
                    <a:pt x="9467" y="2811"/>
                    <a:pt x="8869" y="6161"/>
                    <a:pt x="8947" y="9691"/>
                  </a:cubicBezTo>
                  <a:cubicBezTo>
                    <a:pt x="8863" y="9690"/>
                    <a:pt x="8780" y="9690"/>
                    <a:pt x="8692" y="9686"/>
                  </a:cubicBezTo>
                  <a:cubicBezTo>
                    <a:pt x="7125" y="9626"/>
                    <a:pt x="6098" y="9209"/>
                    <a:pt x="5553" y="8416"/>
                  </a:cubicBezTo>
                  <a:cubicBezTo>
                    <a:pt x="4526" y="6920"/>
                    <a:pt x="5407" y="4333"/>
                    <a:pt x="6185" y="2051"/>
                  </a:cubicBezTo>
                  <a:cubicBezTo>
                    <a:pt x="6242" y="1885"/>
                    <a:pt x="6297" y="1724"/>
                    <a:pt x="6350" y="1563"/>
                  </a:cubicBezTo>
                  <a:cubicBezTo>
                    <a:pt x="7591" y="937"/>
                    <a:pt x="8948" y="578"/>
                    <a:pt x="10352" y="519"/>
                  </a:cubicBezTo>
                  <a:close/>
                  <a:moveTo>
                    <a:pt x="10778" y="509"/>
                  </a:moveTo>
                  <a:cubicBezTo>
                    <a:pt x="11025" y="509"/>
                    <a:pt x="11273" y="518"/>
                    <a:pt x="11522" y="537"/>
                  </a:cubicBezTo>
                  <a:cubicBezTo>
                    <a:pt x="12910" y="639"/>
                    <a:pt x="14210" y="1027"/>
                    <a:pt x="15369" y="1634"/>
                  </a:cubicBezTo>
                  <a:cubicBezTo>
                    <a:pt x="14987" y="2459"/>
                    <a:pt x="14772" y="3408"/>
                    <a:pt x="14564" y="4347"/>
                  </a:cubicBezTo>
                  <a:cubicBezTo>
                    <a:pt x="13984" y="6958"/>
                    <a:pt x="13387" y="9655"/>
                    <a:pt x="9201" y="9692"/>
                  </a:cubicBezTo>
                  <a:cubicBezTo>
                    <a:pt x="9121" y="6134"/>
                    <a:pt x="9728" y="2769"/>
                    <a:pt x="10618" y="512"/>
                  </a:cubicBezTo>
                  <a:cubicBezTo>
                    <a:pt x="10672" y="511"/>
                    <a:pt x="10725" y="509"/>
                    <a:pt x="10778" y="509"/>
                  </a:cubicBezTo>
                  <a:close/>
                  <a:moveTo>
                    <a:pt x="6023" y="1735"/>
                  </a:moveTo>
                  <a:cubicBezTo>
                    <a:pt x="5997" y="1813"/>
                    <a:pt x="5971" y="1891"/>
                    <a:pt x="5943" y="1969"/>
                  </a:cubicBezTo>
                  <a:cubicBezTo>
                    <a:pt x="5146" y="4308"/>
                    <a:pt x="4244" y="6960"/>
                    <a:pt x="5342" y="8560"/>
                  </a:cubicBezTo>
                  <a:cubicBezTo>
                    <a:pt x="5937" y="9425"/>
                    <a:pt x="7029" y="9877"/>
                    <a:pt x="8682" y="9942"/>
                  </a:cubicBezTo>
                  <a:cubicBezTo>
                    <a:pt x="8775" y="9946"/>
                    <a:pt x="8863" y="9946"/>
                    <a:pt x="8953" y="9948"/>
                  </a:cubicBezTo>
                  <a:cubicBezTo>
                    <a:pt x="8973" y="10581"/>
                    <a:pt x="9014" y="11220"/>
                    <a:pt x="9080" y="11859"/>
                  </a:cubicBezTo>
                  <a:cubicBezTo>
                    <a:pt x="9164" y="12680"/>
                    <a:pt x="9288" y="13467"/>
                    <a:pt x="9444" y="14222"/>
                  </a:cubicBezTo>
                  <a:cubicBezTo>
                    <a:pt x="7055" y="13911"/>
                    <a:pt x="4214" y="13036"/>
                    <a:pt x="936" y="11205"/>
                  </a:cubicBezTo>
                  <a:cubicBezTo>
                    <a:pt x="895" y="10700"/>
                    <a:pt x="892" y="10188"/>
                    <a:pt x="930" y="9669"/>
                  </a:cubicBezTo>
                  <a:cubicBezTo>
                    <a:pt x="1126" y="7036"/>
                    <a:pt x="2335" y="4635"/>
                    <a:pt x="4334" y="2910"/>
                  </a:cubicBezTo>
                  <a:cubicBezTo>
                    <a:pt x="4861" y="2455"/>
                    <a:pt x="5428" y="2064"/>
                    <a:pt x="6023" y="1735"/>
                  </a:cubicBezTo>
                  <a:close/>
                  <a:moveTo>
                    <a:pt x="15588" y="1754"/>
                  </a:moveTo>
                  <a:cubicBezTo>
                    <a:pt x="18616" y="3440"/>
                    <a:pt x="20639" y="6659"/>
                    <a:pt x="20678" y="10281"/>
                  </a:cubicBezTo>
                  <a:cubicBezTo>
                    <a:pt x="19775" y="11443"/>
                    <a:pt x="18488" y="12531"/>
                    <a:pt x="16801" y="13293"/>
                  </a:cubicBezTo>
                  <a:cubicBezTo>
                    <a:pt x="15606" y="13832"/>
                    <a:pt x="13845" y="14361"/>
                    <a:pt x="11534" y="14361"/>
                  </a:cubicBezTo>
                  <a:cubicBezTo>
                    <a:pt x="10960" y="14361"/>
                    <a:pt x="10351" y="14328"/>
                    <a:pt x="9709" y="14255"/>
                  </a:cubicBezTo>
                  <a:cubicBezTo>
                    <a:pt x="9546" y="13482"/>
                    <a:pt x="9418" y="12674"/>
                    <a:pt x="9332" y="11831"/>
                  </a:cubicBezTo>
                  <a:cubicBezTo>
                    <a:pt x="9267" y="11201"/>
                    <a:pt x="9226" y="10572"/>
                    <a:pt x="9206" y="9948"/>
                  </a:cubicBezTo>
                  <a:cubicBezTo>
                    <a:pt x="13586" y="9910"/>
                    <a:pt x="14209" y="7112"/>
                    <a:pt x="14811" y="4402"/>
                  </a:cubicBezTo>
                  <a:cubicBezTo>
                    <a:pt x="15020" y="3456"/>
                    <a:pt x="15228" y="2536"/>
                    <a:pt x="15588" y="1754"/>
                  </a:cubicBezTo>
                  <a:close/>
                  <a:moveTo>
                    <a:pt x="20676" y="10720"/>
                  </a:moveTo>
                  <a:cubicBezTo>
                    <a:pt x="20672" y="10857"/>
                    <a:pt x="20666" y="10993"/>
                    <a:pt x="20656" y="11131"/>
                  </a:cubicBezTo>
                  <a:cubicBezTo>
                    <a:pt x="20460" y="13764"/>
                    <a:pt x="19250" y="16163"/>
                    <a:pt x="17251" y="17888"/>
                  </a:cubicBezTo>
                  <a:cubicBezTo>
                    <a:pt x="16709" y="18354"/>
                    <a:pt x="16126" y="18756"/>
                    <a:pt x="15513" y="19091"/>
                  </a:cubicBezTo>
                  <a:cubicBezTo>
                    <a:pt x="14161" y="18000"/>
                    <a:pt x="12613" y="17537"/>
                    <a:pt x="11217" y="17537"/>
                  </a:cubicBezTo>
                  <a:cubicBezTo>
                    <a:pt x="11055" y="17537"/>
                    <a:pt x="10894" y="17543"/>
                    <a:pt x="10736" y="17556"/>
                  </a:cubicBezTo>
                  <a:cubicBezTo>
                    <a:pt x="10341" y="16627"/>
                    <a:pt x="10016" y="15611"/>
                    <a:pt x="9769" y="14517"/>
                  </a:cubicBezTo>
                  <a:lnTo>
                    <a:pt x="9769" y="14517"/>
                  </a:lnTo>
                  <a:cubicBezTo>
                    <a:pt x="10390" y="14584"/>
                    <a:pt x="10979" y="14617"/>
                    <a:pt x="11537" y="14617"/>
                  </a:cubicBezTo>
                  <a:cubicBezTo>
                    <a:pt x="13891" y="14617"/>
                    <a:pt x="15689" y="14076"/>
                    <a:pt x="16907" y="13527"/>
                  </a:cubicBezTo>
                  <a:cubicBezTo>
                    <a:pt x="18553" y="12783"/>
                    <a:pt x="19787" y="11783"/>
                    <a:pt x="20676" y="10720"/>
                  </a:cubicBezTo>
                  <a:close/>
                  <a:moveTo>
                    <a:pt x="967" y="11514"/>
                  </a:moveTo>
                  <a:cubicBezTo>
                    <a:pt x="4252" y="13325"/>
                    <a:pt x="7101" y="14185"/>
                    <a:pt x="9500" y="14485"/>
                  </a:cubicBezTo>
                  <a:cubicBezTo>
                    <a:pt x="9747" y="15598"/>
                    <a:pt x="10073" y="16634"/>
                    <a:pt x="10471" y="17582"/>
                  </a:cubicBezTo>
                  <a:cubicBezTo>
                    <a:pt x="10166" y="17619"/>
                    <a:pt x="9873" y="17676"/>
                    <a:pt x="9594" y="17757"/>
                  </a:cubicBezTo>
                  <a:cubicBezTo>
                    <a:pt x="8485" y="18080"/>
                    <a:pt x="7619" y="18715"/>
                    <a:pt x="7067" y="19558"/>
                  </a:cubicBezTo>
                  <a:cubicBezTo>
                    <a:pt x="3755" y="18208"/>
                    <a:pt x="1376" y="15126"/>
                    <a:pt x="967" y="11514"/>
                  </a:cubicBezTo>
                  <a:close/>
                  <a:moveTo>
                    <a:pt x="11216" y="17791"/>
                  </a:moveTo>
                  <a:cubicBezTo>
                    <a:pt x="12529" y="17791"/>
                    <a:pt x="13986" y="18217"/>
                    <a:pt x="15268" y="19220"/>
                  </a:cubicBezTo>
                  <a:cubicBezTo>
                    <a:pt x="14311" y="19707"/>
                    <a:pt x="13284" y="20032"/>
                    <a:pt x="12218" y="20184"/>
                  </a:cubicBezTo>
                  <a:cubicBezTo>
                    <a:pt x="11697" y="19480"/>
                    <a:pt x="11237" y="18683"/>
                    <a:pt x="10843" y="17803"/>
                  </a:cubicBezTo>
                  <a:cubicBezTo>
                    <a:pt x="10966" y="17795"/>
                    <a:pt x="11090" y="17791"/>
                    <a:pt x="11216" y="17791"/>
                  </a:cubicBezTo>
                  <a:close/>
                  <a:moveTo>
                    <a:pt x="10575" y="17826"/>
                  </a:moveTo>
                  <a:cubicBezTo>
                    <a:pt x="10964" y="18708"/>
                    <a:pt x="11418" y="19510"/>
                    <a:pt x="11932" y="20224"/>
                  </a:cubicBezTo>
                  <a:cubicBezTo>
                    <a:pt x="11559" y="20267"/>
                    <a:pt x="11182" y="20288"/>
                    <a:pt x="10802" y="20288"/>
                  </a:cubicBezTo>
                  <a:cubicBezTo>
                    <a:pt x="10557" y="20288"/>
                    <a:pt x="10310" y="20279"/>
                    <a:pt x="10063" y="20261"/>
                  </a:cubicBezTo>
                  <a:cubicBezTo>
                    <a:pt x="9097" y="20189"/>
                    <a:pt x="8174" y="19977"/>
                    <a:pt x="7309" y="19652"/>
                  </a:cubicBezTo>
                  <a:cubicBezTo>
                    <a:pt x="7833" y="18882"/>
                    <a:pt x="8637" y="18300"/>
                    <a:pt x="9666" y="18002"/>
                  </a:cubicBezTo>
                  <a:cubicBezTo>
                    <a:pt x="9953" y="17919"/>
                    <a:pt x="10258" y="17860"/>
                    <a:pt x="10575" y="17826"/>
                  </a:cubicBezTo>
                  <a:close/>
                  <a:moveTo>
                    <a:pt x="10785" y="0"/>
                  </a:moveTo>
                  <a:cubicBezTo>
                    <a:pt x="5397" y="0"/>
                    <a:pt x="827" y="4173"/>
                    <a:pt x="423" y="9632"/>
                  </a:cubicBezTo>
                  <a:cubicBezTo>
                    <a:pt x="0" y="15349"/>
                    <a:pt x="4307" y="20345"/>
                    <a:pt x="10027" y="20769"/>
                  </a:cubicBezTo>
                  <a:cubicBezTo>
                    <a:pt x="10289" y="20788"/>
                    <a:pt x="10550" y="20798"/>
                    <a:pt x="10810" y="20798"/>
                  </a:cubicBezTo>
                  <a:cubicBezTo>
                    <a:pt x="13300" y="20798"/>
                    <a:pt x="15680" y="19915"/>
                    <a:pt x="17584" y="18274"/>
                  </a:cubicBezTo>
                  <a:cubicBezTo>
                    <a:pt x="19688" y="16459"/>
                    <a:pt x="20958" y="13935"/>
                    <a:pt x="21164" y="11165"/>
                  </a:cubicBezTo>
                  <a:cubicBezTo>
                    <a:pt x="21585" y="5448"/>
                    <a:pt x="17278" y="452"/>
                    <a:pt x="11560" y="29"/>
                  </a:cubicBezTo>
                  <a:cubicBezTo>
                    <a:pt x="11300" y="9"/>
                    <a:pt x="11041" y="0"/>
                    <a:pt x="107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62" name="Google Shape;1462;p25"/>
          <p:cNvSpPr/>
          <p:nvPr/>
        </p:nvSpPr>
        <p:spPr>
          <a:xfrm>
            <a:off x="105269" y="4192450"/>
            <a:ext cx="4247400" cy="601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63" name="Google Shape;1463;p25"/>
          <p:cNvGrpSpPr/>
          <p:nvPr/>
        </p:nvGrpSpPr>
        <p:grpSpPr>
          <a:xfrm>
            <a:off x="713217" y="655770"/>
            <a:ext cx="3216823" cy="3983071"/>
            <a:chOff x="3072897" y="150803"/>
            <a:chExt cx="4775569" cy="5913111"/>
          </a:xfrm>
        </p:grpSpPr>
        <p:sp>
          <p:nvSpPr>
            <p:cNvPr id="1464" name="Google Shape;1464;p25"/>
            <p:cNvSpPr/>
            <p:nvPr/>
          </p:nvSpPr>
          <p:spPr>
            <a:xfrm>
              <a:off x="7178794" y="2561552"/>
              <a:ext cx="608375" cy="290180"/>
            </a:xfrm>
            <a:custGeom>
              <a:avLst/>
              <a:gdLst/>
              <a:ahLst/>
              <a:cxnLst/>
              <a:rect l="l" t="t" r="r" b="b"/>
              <a:pathLst>
                <a:path w="7166" h="3418" extrusionOk="0">
                  <a:moveTo>
                    <a:pt x="4971" y="3196"/>
                  </a:moveTo>
                  <a:lnTo>
                    <a:pt x="4971" y="3196"/>
                  </a:lnTo>
                  <a:cubicBezTo>
                    <a:pt x="4971" y="3224"/>
                    <a:pt x="4999" y="3224"/>
                    <a:pt x="4999" y="3224"/>
                  </a:cubicBezTo>
                  <a:lnTo>
                    <a:pt x="4971" y="3250"/>
                  </a:lnTo>
                  <a:cubicBezTo>
                    <a:pt x="4638" y="3418"/>
                    <a:pt x="4194" y="3278"/>
                    <a:pt x="3862" y="3140"/>
                  </a:cubicBezTo>
                  <a:cubicBezTo>
                    <a:pt x="3445" y="2946"/>
                    <a:pt x="3027" y="2695"/>
                    <a:pt x="2584" y="2501"/>
                  </a:cubicBezTo>
                  <a:cubicBezTo>
                    <a:pt x="2362" y="2388"/>
                    <a:pt x="2141" y="2307"/>
                    <a:pt x="1917" y="2194"/>
                  </a:cubicBezTo>
                  <a:cubicBezTo>
                    <a:pt x="1833" y="2168"/>
                    <a:pt x="1723" y="2112"/>
                    <a:pt x="1611" y="2084"/>
                  </a:cubicBezTo>
                  <a:cubicBezTo>
                    <a:pt x="1611" y="2056"/>
                    <a:pt x="1584" y="2028"/>
                    <a:pt x="1555" y="2000"/>
                  </a:cubicBezTo>
                  <a:cubicBezTo>
                    <a:pt x="1195" y="1862"/>
                    <a:pt x="806" y="1834"/>
                    <a:pt x="446" y="1778"/>
                  </a:cubicBezTo>
                  <a:cubicBezTo>
                    <a:pt x="278" y="1749"/>
                    <a:pt x="140" y="1723"/>
                    <a:pt x="1" y="1696"/>
                  </a:cubicBezTo>
                  <a:cubicBezTo>
                    <a:pt x="27" y="1473"/>
                    <a:pt x="56" y="1251"/>
                    <a:pt x="84" y="1029"/>
                  </a:cubicBezTo>
                  <a:cubicBezTo>
                    <a:pt x="140" y="697"/>
                    <a:pt x="167" y="335"/>
                    <a:pt x="167" y="1"/>
                  </a:cubicBezTo>
                  <a:cubicBezTo>
                    <a:pt x="196" y="27"/>
                    <a:pt x="223" y="27"/>
                    <a:pt x="250" y="56"/>
                  </a:cubicBezTo>
                  <a:cubicBezTo>
                    <a:pt x="472" y="195"/>
                    <a:pt x="694" y="278"/>
                    <a:pt x="944" y="361"/>
                  </a:cubicBezTo>
                  <a:cubicBezTo>
                    <a:pt x="1167" y="443"/>
                    <a:pt x="1416" y="499"/>
                    <a:pt x="1666" y="555"/>
                  </a:cubicBezTo>
                  <a:cubicBezTo>
                    <a:pt x="1889" y="611"/>
                    <a:pt x="2139" y="666"/>
                    <a:pt x="2360" y="640"/>
                  </a:cubicBezTo>
                  <a:cubicBezTo>
                    <a:pt x="2553" y="668"/>
                    <a:pt x="2750" y="668"/>
                    <a:pt x="2916" y="640"/>
                  </a:cubicBezTo>
                  <a:cubicBezTo>
                    <a:pt x="3417" y="584"/>
                    <a:pt x="3888" y="390"/>
                    <a:pt x="4360" y="334"/>
                  </a:cubicBezTo>
                  <a:cubicBezTo>
                    <a:pt x="4805" y="250"/>
                    <a:pt x="5250" y="277"/>
                    <a:pt x="5693" y="277"/>
                  </a:cubicBezTo>
                  <a:cubicBezTo>
                    <a:pt x="5916" y="305"/>
                    <a:pt x="6138" y="334"/>
                    <a:pt x="6361" y="361"/>
                  </a:cubicBezTo>
                  <a:cubicBezTo>
                    <a:pt x="6471" y="390"/>
                    <a:pt x="6583" y="417"/>
                    <a:pt x="6694" y="443"/>
                  </a:cubicBezTo>
                  <a:cubicBezTo>
                    <a:pt x="6749" y="443"/>
                    <a:pt x="6777" y="472"/>
                    <a:pt x="6805" y="472"/>
                  </a:cubicBezTo>
                  <a:cubicBezTo>
                    <a:pt x="6972" y="584"/>
                    <a:pt x="7110" y="778"/>
                    <a:pt x="7166" y="971"/>
                  </a:cubicBezTo>
                  <a:cubicBezTo>
                    <a:pt x="6220" y="722"/>
                    <a:pt x="5165" y="860"/>
                    <a:pt x="4416" y="1501"/>
                  </a:cubicBezTo>
                  <a:cubicBezTo>
                    <a:pt x="4138" y="1667"/>
                    <a:pt x="3971" y="2055"/>
                    <a:pt x="4082" y="2333"/>
                  </a:cubicBezTo>
                  <a:lnTo>
                    <a:pt x="4082" y="2362"/>
                  </a:lnTo>
                  <a:cubicBezTo>
                    <a:pt x="4082" y="2417"/>
                    <a:pt x="4082" y="2472"/>
                    <a:pt x="4110" y="2500"/>
                  </a:cubicBezTo>
                  <a:cubicBezTo>
                    <a:pt x="4251" y="2750"/>
                    <a:pt x="4527" y="2804"/>
                    <a:pt x="4749" y="3001"/>
                  </a:cubicBezTo>
                  <a:cubicBezTo>
                    <a:pt x="4833" y="3055"/>
                    <a:pt x="4889" y="3140"/>
                    <a:pt x="4971" y="319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5" name="Google Shape;1465;p25"/>
            <p:cNvSpPr/>
            <p:nvPr/>
          </p:nvSpPr>
          <p:spPr>
            <a:xfrm>
              <a:off x="6485521" y="2179513"/>
              <a:ext cx="613300" cy="742938"/>
            </a:xfrm>
            <a:custGeom>
              <a:avLst/>
              <a:gdLst/>
              <a:ahLst/>
              <a:cxnLst/>
              <a:rect l="l" t="t" r="r" b="b"/>
              <a:pathLst>
                <a:path w="7224" h="8751" extrusionOk="0">
                  <a:moveTo>
                    <a:pt x="2305" y="8501"/>
                  </a:moveTo>
                  <a:lnTo>
                    <a:pt x="2305" y="8501"/>
                  </a:lnTo>
                  <a:cubicBezTo>
                    <a:pt x="1777" y="8419"/>
                    <a:pt x="1276" y="8251"/>
                    <a:pt x="860" y="7946"/>
                  </a:cubicBezTo>
                  <a:cubicBezTo>
                    <a:pt x="666" y="7806"/>
                    <a:pt x="499" y="7641"/>
                    <a:pt x="333" y="7473"/>
                  </a:cubicBezTo>
                  <a:cubicBezTo>
                    <a:pt x="221" y="7334"/>
                    <a:pt x="139" y="7195"/>
                    <a:pt x="27" y="7057"/>
                  </a:cubicBezTo>
                  <a:cubicBezTo>
                    <a:pt x="1" y="6667"/>
                    <a:pt x="27" y="6250"/>
                    <a:pt x="83" y="5834"/>
                  </a:cubicBezTo>
                  <a:cubicBezTo>
                    <a:pt x="139" y="5417"/>
                    <a:pt x="195" y="5000"/>
                    <a:pt x="277" y="4584"/>
                  </a:cubicBezTo>
                  <a:cubicBezTo>
                    <a:pt x="304" y="4528"/>
                    <a:pt x="304" y="4474"/>
                    <a:pt x="333" y="4418"/>
                  </a:cubicBezTo>
                  <a:cubicBezTo>
                    <a:pt x="360" y="4195"/>
                    <a:pt x="415" y="4001"/>
                    <a:pt x="471" y="3807"/>
                  </a:cubicBezTo>
                  <a:cubicBezTo>
                    <a:pt x="499" y="3696"/>
                    <a:pt x="526" y="3612"/>
                    <a:pt x="555" y="3501"/>
                  </a:cubicBezTo>
                  <a:cubicBezTo>
                    <a:pt x="666" y="3196"/>
                    <a:pt x="833" y="2890"/>
                    <a:pt x="1110" y="2695"/>
                  </a:cubicBezTo>
                  <a:cubicBezTo>
                    <a:pt x="1389" y="2473"/>
                    <a:pt x="1723" y="2361"/>
                    <a:pt x="2056" y="2307"/>
                  </a:cubicBezTo>
                  <a:cubicBezTo>
                    <a:pt x="2416" y="2195"/>
                    <a:pt x="2806" y="2139"/>
                    <a:pt x="3167" y="2028"/>
                  </a:cubicBezTo>
                  <a:cubicBezTo>
                    <a:pt x="3305" y="1972"/>
                    <a:pt x="3471" y="1890"/>
                    <a:pt x="3639" y="1806"/>
                  </a:cubicBezTo>
                  <a:cubicBezTo>
                    <a:pt x="3777" y="1750"/>
                    <a:pt x="3916" y="1668"/>
                    <a:pt x="4055" y="1583"/>
                  </a:cubicBezTo>
                  <a:cubicBezTo>
                    <a:pt x="4084" y="1556"/>
                    <a:pt x="4110" y="1556"/>
                    <a:pt x="4139" y="1528"/>
                  </a:cubicBezTo>
                  <a:cubicBezTo>
                    <a:pt x="4473" y="1306"/>
                    <a:pt x="4806" y="1029"/>
                    <a:pt x="5056" y="723"/>
                  </a:cubicBezTo>
                  <a:cubicBezTo>
                    <a:pt x="5196" y="556"/>
                    <a:pt x="5305" y="390"/>
                    <a:pt x="5390" y="223"/>
                  </a:cubicBezTo>
                  <a:cubicBezTo>
                    <a:pt x="5444" y="140"/>
                    <a:pt x="5472" y="56"/>
                    <a:pt x="5500" y="0"/>
                  </a:cubicBezTo>
                  <a:cubicBezTo>
                    <a:pt x="5528" y="0"/>
                    <a:pt x="5528" y="29"/>
                    <a:pt x="5556" y="56"/>
                  </a:cubicBezTo>
                  <a:cubicBezTo>
                    <a:pt x="5640" y="168"/>
                    <a:pt x="5723" y="279"/>
                    <a:pt x="5807" y="390"/>
                  </a:cubicBezTo>
                  <a:cubicBezTo>
                    <a:pt x="5974" y="613"/>
                    <a:pt x="6112" y="835"/>
                    <a:pt x="6252" y="1084"/>
                  </a:cubicBezTo>
                  <a:cubicBezTo>
                    <a:pt x="6418" y="1334"/>
                    <a:pt x="6556" y="1556"/>
                    <a:pt x="6668" y="1807"/>
                  </a:cubicBezTo>
                  <a:cubicBezTo>
                    <a:pt x="6556" y="2223"/>
                    <a:pt x="6641" y="2668"/>
                    <a:pt x="6779" y="3057"/>
                  </a:cubicBezTo>
                  <a:cubicBezTo>
                    <a:pt x="6835" y="3197"/>
                    <a:pt x="6891" y="3363"/>
                    <a:pt x="6947" y="3529"/>
                  </a:cubicBezTo>
                  <a:cubicBezTo>
                    <a:pt x="7001" y="3696"/>
                    <a:pt x="7029" y="3863"/>
                    <a:pt x="7085" y="4030"/>
                  </a:cubicBezTo>
                  <a:cubicBezTo>
                    <a:pt x="7113" y="4140"/>
                    <a:pt x="7140" y="4280"/>
                    <a:pt x="7140" y="4419"/>
                  </a:cubicBezTo>
                  <a:cubicBezTo>
                    <a:pt x="7224" y="4947"/>
                    <a:pt x="7169" y="5474"/>
                    <a:pt x="7029" y="5976"/>
                  </a:cubicBezTo>
                  <a:cubicBezTo>
                    <a:pt x="6973" y="6143"/>
                    <a:pt x="6891" y="6336"/>
                    <a:pt x="6806" y="6504"/>
                  </a:cubicBezTo>
                  <a:cubicBezTo>
                    <a:pt x="6778" y="6586"/>
                    <a:pt x="6722" y="6670"/>
                    <a:pt x="6667" y="6752"/>
                  </a:cubicBezTo>
                  <a:cubicBezTo>
                    <a:pt x="5778" y="8222"/>
                    <a:pt x="3942" y="8751"/>
                    <a:pt x="2305" y="850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6" name="Google Shape;1466;p25"/>
            <p:cNvSpPr/>
            <p:nvPr/>
          </p:nvSpPr>
          <p:spPr>
            <a:xfrm>
              <a:off x="6490106" y="2915065"/>
              <a:ext cx="339760" cy="247731"/>
            </a:xfrm>
            <a:custGeom>
              <a:avLst/>
              <a:gdLst/>
              <a:ahLst/>
              <a:cxnLst/>
              <a:rect l="l" t="t" r="r" b="b"/>
              <a:pathLst>
                <a:path w="4002" h="2918" extrusionOk="0">
                  <a:moveTo>
                    <a:pt x="3723" y="1308"/>
                  </a:moveTo>
                  <a:lnTo>
                    <a:pt x="3723" y="1308"/>
                  </a:lnTo>
                  <a:cubicBezTo>
                    <a:pt x="3834" y="1392"/>
                    <a:pt x="3917" y="1447"/>
                    <a:pt x="4001" y="1503"/>
                  </a:cubicBezTo>
                  <a:lnTo>
                    <a:pt x="4001" y="1530"/>
                  </a:lnTo>
                  <a:cubicBezTo>
                    <a:pt x="3778" y="1947"/>
                    <a:pt x="3417" y="2281"/>
                    <a:pt x="3028" y="2530"/>
                  </a:cubicBezTo>
                  <a:cubicBezTo>
                    <a:pt x="2806" y="2670"/>
                    <a:pt x="2556" y="2752"/>
                    <a:pt x="2305" y="2835"/>
                  </a:cubicBezTo>
                  <a:cubicBezTo>
                    <a:pt x="2139" y="2863"/>
                    <a:pt x="1945" y="2891"/>
                    <a:pt x="1778" y="2917"/>
                  </a:cubicBezTo>
                  <a:cubicBezTo>
                    <a:pt x="1723" y="2891"/>
                    <a:pt x="1667" y="2863"/>
                    <a:pt x="1611" y="2835"/>
                  </a:cubicBezTo>
                  <a:cubicBezTo>
                    <a:pt x="1500" y="2752"/>
                    <a:pt x="1362" y="2669"/>
                    <a:pt x="1250" y="2557"/>
                  </a:cubicBezTo>
                  <a:cubicBezTo>
                    <a:pt x="1001" y="2390"/>
                    <a:pt x="806" y="2141"/>
                    <a:pt x="639" y="1918"/>
                  </a:cubicBezTo>
                  <a:cubicBezTo>
                    <a:pt x="472" y="1668"/>
                    <a:pt x="333" y="1391"/>
                    <a:pt x="223" y="1113"/>
                  </a:cubicBezTo>
                  <a:cubicBezTo>
                    <a:pt x="167" y="975"/>
                    <a:pt x="111" y="835"/>
                    <a:pt x="85" y="697"/>
                  </a:cubicBezTo>
                  <a:cubicBezTo>
                    <a:pt x="56" y="613"/>
                    <a:pt x="29" y="559"/>
                    <a:pt x="29" y="474"/>
                  </a:cubicBezTo>
                  <a:cubicBezTo>
                    <a:pt x="29" y="446"/>
                    <a:pt x="0" y="418"/>
                    <a:pt x="0" y="391"/>
                  </a:cubicBezTo>
                  <a:cubicBezTo>
                    <a:pt x="56" y="391"/>
                    <a:pt x="111" y="363"/>
                    <a:pt x="167" y="363"/>
                  </a:cubicBezTo>
                  <a:cubicBezTo>
                    <a:pt x="333" y="279"/>
                    <a:pt x="472" y="168"/>
                    <a:pt x="556" y="1"/>
                  </a:cubicBezTo>
                  <a:lnTo>
                    <a:pt x="583" y="1"/>
                  </a:lnTo>
                  <a:cubicBezTo>
                    <a:pt x="639" y="139"/>
                    <a:pt x="777" y="277"/>
                    <a:pt x="861" y="363"/>
                  </a:cubicBezTo>
                  <a:cubicBezTo>
                    <a:pt x="1056" y="530"/>
                    <a:pt x="1278" y="697"/>
                    <a:pt x="1500" y="779"/>
                  </a:cubicBezTo>
                  <a:cubicBezTo>
                    <a:pt x="2027" y="1029"/>
                    <a:pt x="2640" y="1084"/>
                    <a:pt x="3222" y="918"/>
                  </a:cubicBezTo>
                  <a:cubicBezTo>
                    <a:pt x="3250" y="918"/>
                    <a:pt x="3304" y="891"/>
                    <a:pt x="3333" y="862"/>
                  </a:cubicBezTo>
                  <a:cubicBezTo>
                    <a:pt x="3445" y="1032"/>
                    <a:pt x="3583" y="1197"/>
                    <a:pt x="3723" y="1308"/>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7" name="Google Shape;1467;p25"/>
            <p:cNvSpPr/>
            <p:nvPr/>
          </p:nvSpPr>
          <p:spPr>
            <a:xfrm>
              <a:off x="5367676" y="2946392"/>
              <a:ext cx="1778093" cy="2105798"/>
            </a:xfrm>
            <a:custGeom>
              <a:avLst/>
              <a:gdLst/>
              <a:ahLst/>
              <a:cxnLst/>
              <a:rect l="l" t="t" r="r" b="b"/>
              <a:pathLst>
                <a:path w="20944" h="24804" extrusionOk="0">
                  <a:moveTo>
                    <a:pt x="18028" y="1635"/>
                  </a:moveTo>
                  <a:lnTo>
                    <a:pt x="18028" y="1635"/>
                  </a:lnTo>
                  <a:cubicBezTo>
                    <a:pt x="18194" y="1745"/>
                    <a:pt x="18361" y="1857"/>
                    <a:pt x="18500" y="1968"/>
                  </a:cubicBezTo>
                  <a:cubicBezTo>
                    <a:pt x="18471" y="2052"/>
                    <a:pt x="18444" y="2164"/>
                    <a:pt x="18388" y="2246"/>
                  </a:cubicBezTo>
                  <a:cubicBezTo>
                    <a:pt x="18306" y="2385"/>
                    <a:pt x="18193" y="2524"/>
                    <a:pt x="18083" y="2662"/>
                  </a:cubicBezTo>
                  <a:cubicBezTo>
                    <a:pt x="17861" y="2912"/>
                    <a:pt x="17583" y="3107"/>
                    <a:pt x="17251" y="3219"/>
                  </a:cubicBezTo>
                  <a:cubicBezTo>
                    <a:pt x="16945" y="3330"/>
                    <a:pt x="16556" y="3385"/>
                    <a:pt x="16222" y="3330"/>
                  </a:cubicBezTo>
                  <a:cubicBezTo>
                    <a:pt x="16056" y="3302"/>
                    <a:pt x="15862" y="3274"/>
                    <a:pt x="15694" y="3219"/>
                  </a:cubicBezTo>
                  <a:cubicBezTo>
                    <a:pt x="15611" y="3192"/>
                    <a:pt x="15526" y="3163"/>
                    <a:pt x="15444" y="3107"/>
                  </a:cubicBezTo>
                  <a:cubicBezTo>
                    <a:pt x="15361" y="3079"/>
                    <a:pt x="15250" y="3052"/>
                    <a:pt x="15166" y="2995"/>
                  </a:cubicBezTo>
                  <a:lnTo>
                    <a:pt x="15137" y="2995"/>
                  </a:lnTo>
                  <a:lnTo>
                    <a:pt x="15137" y="2995"/>
                  </a:lnTo>
                  <a:cubicBezTo>
                    <a:pt x="15082" y="2995"/>
                    <a:pt x="15055" y="3052"/>
                    <a:pt x="15082" y="3107"/>
                  </a:cubicBezTo>
                  <a:cubicBezTo>
                    <a:pt x="15166" y="3163"/>
                    <a:pt x="15222" y="3246"/>
                    <a:pt x="15304" y="3301"/>
                  </a:cubicBezTo>
                  <a:cubicBezTo>
                    <a:pt x="15387" y="3384"/>
                    <a:pt x="15472" y="3413"/>
                    <a:pt x="15582" y="3469"/>
                  </a:cubicBezTo>
                  <a:cubicBezTo>
                    <a:pt x="15749" y="3551"/>
                    <a:pt x="15971" y="3635"/>
                    <a:pt x="16165" y="3663"/>
                  </a:cubicBezTo>
                  <a:cubicBezTo>
                    <a:pt x="16581" y="3746"/>
                    <a:pt x="17000" y="3717"/>
                    <a:pt x="17389" y="3551"/>
                  </a:cubicBezTo>
                  <a:cubicBezTo>
                    <a:pt x="17749" y="3413"/>
                    <a:pt x="18083" y="3218"/>
                    <a:pt x="18332" y="2911"/>
                  </a:cubicBezTo>
                  <a:cubicBezTo>
                    <a:pt x="18526" y="2716"/>
                    <a:pt x="18694" y="2467"/>
                    <a:pt x="18804" y="2189"/>
                  </a:cubicBezTo>
                  <a:cubicBezTo>
                    <a:pt x="19193" y="2467"/>
                    <a:pt x="19555" y="2799"/>
                    <a:pt x="19888" y="3162"/>
                  </a:cubicBezTo>
                  <a:cubicBezTo>
                    <a:pt x="20054" y="3328"/>
                    <a:pt x="20193" y="3495"/>
                    <a:pt x="20333" y="3660"/>
                  </a:cubicBezTo>
                  <a:cubicBezTo>
                    <a:pt x="20333" y="3688"/>
                    <a:pt x="20361" y="3716"/>
                    <a:pt x="20388" y="3745"/>
                  </a:cubicBezTo>
                  <a:cubicBezTo>
                    <a:pt x="20417" y="3857"/>
                    <a:pt x="20473" y="3939"/>
                    <a:pt x="20499" y="4050"/>
                  </a:cubicBezTo>
                  <a:cubicBezTo>
                    <a:pt x="20582" y="4245"/>
                    <a:pt x="20667" y="4467"/>
                    <a:pt x="20721" y="4715"/>
                  </a:cubicBezTo>
                  <a:cubicBezTo>
                    <a:pt x="20777" y="4938"/>
                    <a:pt x="20833" y="5160"/>
                    <a:pt x="20861" y="5383"/>
                  </a:cubicBezTo>
                  <a:cubicBezTo>
                    <a:pt x="20887" y="5576"/>
                    <a:pt x="20887" y="5770"/>
                    <a:pt x="20944" y="5967"/>
                  </a:cubicBezTo>
                  <a:cubicBezTo>
                    <a:pt x="20915" y="5993"/>
                    <a:pt x="20861" y="6021"/>
                    <a:pt x="20833" y="6049"/>
                  </a:cubicBezTo>
                  <a:cubicBezTo>
                    <a:pt x="20667" y="6133"/>
                    <a:pt x="20473" y="6217"/>
                    <a:pt x="20277" y="6272"/>
                  </a:cubicBezTo>
                  <a:cubicBezTo>
                    <a:pt x="20083" y="6328"/>
                    <a:pt x="19860" y="6355"/>
                    <a:pt x="19665" y="6384"/>
                  </a:cubicBezTo>
                  <a:cubicBezTo>
                    <a:pt x="19583" y="6411"/>
                    <a:pt x="19527" y="6411"/>
                    <a:pt x="19443" y="6411"/>
                  </a:cubicBezTo>
                  <a:cubicBezTo>
                    <a:pt x="19471" y="6162"/>
                    <a:pt x="19499" y="5938"/>
                    <a:pt x="19526" y="5688"/>
                  </a:cubicBezTo>
                  <a:cubicBezTo>
                    <a:pt x="19552" y="5605"/>
                    <a:pt x="19414" y="5550"/>
                    <a:pt x="19387" y="5661"/>
                  </a:cubicBezTo>
                  <a:cubicBezTo>
                    <a:pt x="19276" y="5911"/>
                    <a:pt x="19192" y="6190"/>
                    <a:pt x="19110" y="6466"/>
                  </a:cubicBezTo>
                  <a:cubicBezTo>
                    <a:pt x="19083" y="6578"/>
                    <a:pt x="19027" y="6688"/>
                    <a:pt x="18998" y="6828"/>
                  </a:cubicBezTo>
                  <a:lnTo>
                    <a:pt x="18998" y="6854"/>
                  </a:lnTo>
                  <a:lnTo>
                    <a:pt x="18998" y="6854"/>
                  </a:lnTo>
                  <a:cubicBezTo>
                    <a:pt x="18832" y="7437"/>
                    <a:pt x="18720" y="8021"/>
                    <a:pt x="18609" y="8603"/>
                  </a:cubicBezTo>
                  <a:cubicBezTo>
                    <a:pt x="18415" y="8576"/>
                    <a:pt x="18220" y="8521"/>
                    <a:pt x="18026" y="8494"/>
                  </a:cubicBezTo>
                  <a:cubicBezTo>
                    <a:pt x="17887" y="8494"/>
                    <a:pt x="17721" y="8467"/>
                    <a:pt x="17582" y="8494"/>
                  </a:cubicBezTo>
                  <a:lnTo>
                    <a:pt x="17554" y="8467"/>
                  </a:lnTo>
                  <a:cubicBezTo>
                    <a:pt x="17220" y="8162"/>
                    <a:pt x="16804" y="7993"/>
                    <a:pt x="16387" y="7937"/>
                  </a:cubicBezTo>
                  <a:cubicBezTo>
                    <a:pt x="15555" y="7799"/>
                    <a:pt x="14610" y="7993"/>
                    <a:pt x="14110" y="8716"/>
                  </a:cubicBezTo>
                  <a:cubicBezTo>
                    <a:pt x="13887" y="9021"/>
                    <a:pt x="13804" y="9384"/>
                    <a:pt x="13776" y="9744"/>
                  </a:cubicBezTo>
                  <a:cubicBezTo>
                    <a:pt x="13749" y="10298"/>
                    <a:pt x="13915" y="10883"/>
                    <a:pt x="14081" y="11384"/>
                  </a:cubicBezTo>
                  <a:cubicBezTo>
                    <a:pt x="14109" y="11413"/>
                    <a:pt x="14109" y="11413"/>
                    <a:pt x="14109" y="11439"/>
                  </a:cubicBezTo>
                  <a:cubicBezTo>
                    <a:pt x="14192" y="11661"/>
                    <a:pt x="14275" y="11882"/>
                    <a:pt x="14414" y="12077"/>
                  </a:cubicBezTo>
                  <a:lnTo>
                    <a:pt x="14414" y="12133"/>
                  </a:lnTo>
                  <a:lnTo>
                    <a:pt x="14442" y="12106"/>
                  </a:lnTo>
                  <a:cubicBezTo>
                    <a:pt x="14525" y="12245"/>
                    <a:pt x="14608" y="12384"/>
                    <a:pt x="14748" y="12495"/>
                  </a:cubicBezTo>
                  <a:cubicBezTo>
                    <a:pt x="15053" y="12773"/>
                    <a:pt x="15415" y="12940"/>
                    <a:pt x="15832" y="12996"/>
                  </a:cubicBezTo>
                  <a:cubicBezTo>
                    <a:pt x="16277" y="13079"/>
                    <a:pt x="16749" y="13051"/>
                    <a:pt x="17165" y="12858"/>
                  </a:cubicBezTo>
                  <a:cubicBezTo>
                    <a:pt x="17220" y="12829"/>
                    <a:pt x="17304" y="12802"/>
                    <a:pt x="17360" y="12774"/>
                  </a:cubicBezTo>
                  <a:cubicBezTo>
                    <a:pt x="17583" y="12858"/>
                    <a:pt x="17804" y="12886"/>
                    <a:pt x="18028" y="12913"/>
                  </a:cubicBezTo>
                  <a:cubicBezTo>
                    <a:pt x="17834" y="15219"/>
                    <a:pt x="17890" y="17526"/>
                    <a:pt x="18166" y="19803"/>
                  </a:cubicBezTo>
                  <a:cubicBezTo>
                    <a:pt x="18221" y="20498"/>
                    <a:pt x="18306" y="21163"/>
                    <a:pt x="18415" y="21832"/>
                  </a:cubicBezTo>
                  <a:cubicBezTo>
                    <a:pt x="18497" y="22164"/>
                    <a:pt x="18553" y="22497"/>
                    <a:pt x="18609" y="22832"/>
                  </a:cubicBezTo>
                  <a:cubicBezTo>
                    <a:pt x="18665" y="23081"/>
                    <a:pt x="18720" y="23304"/>
                    <a:pt x="18776" y="23552"/>
                  </a:cubicBezTo>
                  <a:cubicBezTo>
                    <a:pt x="18747" y="23580"/>
                    <a:pt x="18720" y="23636"/>
                    <a:pt x="18694" y="23664"/>
                  </a:cubicBezTo>
                  <a:cubicBezTo>
                    <a:pt x="18582" y="23720"/>
                    <a:pt x="18444" y="23775"/>
                    <a:pt x="18332" y="23859"/>
                  </a:cubicBezTo>
                  <a:cubicBezTo>
                    <a:pt x="18193" y="23944"/>
                    <a:pt x="18055" y="24027"/>
                    <a:pt x="17916" y="24109"/>
                  </a:cubicBezTo>
                  <a:cubicBezTo>
                    <a:pt x="17639" y="24247"/>
                    <a:pt x="17333" y="24360"/>
                    <a:pt x="17055" y="24442"/>
                  </a:cubicBezTo>
                  <a:cubicBezTo>
                    <a:pt x="16416" y="24610"/>
                    <a:pt x="15805" y="24692"/>
                    <a:pt x="15166" y="24720"/>
                  </a:cubicBezTo>
                  <a:cubicBezTo>
                    <a:pt x="13666" y="24804"/>
                    <a:pt x="12138" y="24777"/>
                    <a:pt x="10667" y="24610"/>
                  </a:cubicBezTo>
                  <a:cubicBezTo>
                    <a:pt x="10278" y="24582"/>
                    <a:pt x="9917" y="24525"/>
                    <a:pt x="9555" y="24471"/>
                  </a:cubicBezTo>
                  <a:cubicBezTo>
                    <a:pt x="9415" y="24444"/>
                    <a:pt x="9305" y="24416"/>
                    <a:pt x="9166" y="24388"/>
                  </a:cubicBezTo>
                  <a:cubicBezTo>
                    <a:pt x="8026" y="24194"/>
                    <a:pt x="6915" y="23889"/>
                    <a:pt x="5859" y="23443"/>
                  </a:cubicBezTo>
                  <a:cubicBezTo>
                    <a:pt x="5664" y="23388"/>
                    <a:pt x="5470" y="23305"/>
                    <a:pt x="5276" y="23194"/>
                  </a:cubicBezTo>
                  <a:cubicBezTo>
                    <a:pt x="4444" y="22833"/>
                    <a:pt x="3636" y="22359"/>
                    <a:pt x="2888" y="21805"/>
                  </a:cubicBezTo>
                  <a:cubicBezTo>
                    <a:pt x="2305" y="21360"/>
                    <a:pt x="1777" y="20888"/>
                    <a:pt x="1278" y="20360"/>
                  </a:cubicBezTo>
                  <a:cubicBezTo>
                    <a:pt x="805" y="19860"/>
                    <a:pt x="443" y="19305"/>
                    <a:pt x="26" y="18777"/>
                  </a:cubicBezTo>
                  <a:cubicBezTo>
                    <a:pt x="0" y="18526"/>
                    <a:pt x="82" y="18304"/>
                    <a:pt x="249" y="18110"/>
                  </a:cubicBezTo>
                  <a:cubicBezTo>
                    <a:pt x="499" y="17860"/>
                    <a:pt x="750" y="17638"/>
                    <a:pt x="999" y="17415"/>
                  </a:cubicBezTo>
                  <a:cubicBezTo>
                    <a:pt x="1555" y="16973"/>
                    <a:pt x="2083" y="16443"/>
                    <a:pt x="2584" y="15915"/>
                  </a:cubicBezTo>
                  <a:cubicBezTo>
                    <a:pt x="2638" y="15861"/>
                    <a:pt x="2723" y="15777"/>
                    <a:pt x="2777" y="15721"/>
                  </a:cubicBezTo>
                  <a:cubicBezTo>
                    <a:pt x="2888" y="15583"/>
                    <a:pt x="3000" y="15444"/>
                    <a:pt x="3138" y="15305"/>
                  </a:cubicBezTo>
                  <a:cubicBezTo>
                    <a:pt x="3749" y="14611"/>
                    <a:pt x="4303" y="13861"/>
                    <a:pt x="4804" y="13085"/>
                  </a:cubicBezTo>
                  <a:cubicBezTo>
                    <a:pt x="4942" y="12917"/>
                    <a:pt x="5082" y="12724"/>
                    <a:pt x="5192" y="12530"/>
                  </a:cubicBezTo>
                  <a:lnTo>
                    <a:pt x="5220" y="12502"/>
                  </a:lnTo>
                  <a:cubicBezTo>
                    <a:pt x="5443" y="12168"/>
                    <a:pt x="5637" y="11807"/>
                    <a:pt x="5832" y="11473"/>
                  </a:cubicBezTo>
                  <a:cubicBezTo>
                    <a:pt x="5999" y="11196"/>
                    <a:pt x="6137" y="10918"/>
                    <a:pt x="6275" y="10640"/>
                  </a:cubicBezTo>
                  <a:cubicBezTo>
                    <a:pt x="6303" y="10640"/>
                    <a:pt x="6303" y="10614"/>
                    <a:pt x="6331" y="10586"/>
                  </a:cubicBezTo>
                  <a:cubicBezTo>
                    <a:pt x="6416" y="10447"/>
                    <a:pt x="6526" y="10307"/>
                    <a:pt x="6610" y="10169"/>
                  </a:cubicBezTo>
                  <a:cubicBezTo>
                    <a:pt x="6664" y="10058"/>
                    <a:pt x="6720" y="9974"/>
                    <a:pt x="6776" y="9864"/>
                  </a:cubicBezTo>
                  <a:cubicBezTo>
                    <a:pt x="6887" y="9670"/>
                    <a:pt x="6999" y="9447"/>
                    <a:pt x="7081" y="9224"/>
                  </a:cubicBezTo>
                  <a:cubicBezTo>
                    <a:pt x="7248" y="8918"/>
                    <a:pt x="7386" y="8614"/>
                    <a:pt x="7497" y="8280"/>
                  </a:cubicBezTo>
                  <a:cubicBezTo>
                    <a:pt x="7553" y="8112"/>
                    <a:pt x="7609" y="7974"/>
                    <a:pt x="7665" y="7806"/>
                  </a:cubicBezTo>
                  <a:cubicBezTo>
                    <a:pt x="7693" y="7724"/>
                    <a:pt x="7747" y="7640"/>
                    <a:pt x="7747" y="7556"/>
                  </a:cubicBezTo>
                  <a:cubicBezTo>
                    <a:pt x="7775" y="7502"/>
                    <a:pt x="7775" y="7474"/>
                    <a:pt x="7775" y="7418"/>
                  </a:cubicBezTo>
                  <a:cubicBezTo>
                    <a:pt x="8026" y="7252"/>
                    <a:pt x="8247" y="7085"/>
                    <a:pt x="8498" y="6889"/>
                  </a:cubicBezTo>
                  <a:cubicBezTo>
                    <a:pt x="8636" y="6779"/>
                    <a:pt x="8803" y="6641"/>
                    <a:pt x="8943" y="6501"/>
                  </a:cubicBezTo>
                  <a:cubicBezTo>
                    <a:pt x="9081" y="6391"/>
                    <a:pt x="9193" y="6279"/>
                    <a:pt x="9304" y="6168"/>
                  </a:cubicBezTo>
                  <a:lnTo>
                    <a:pt x="9331" y="6168"/>
                  </a:lnTo>
                  <a:cubicBezTo>
                    <a:pt x="9553" y="5973"/>
                    <a:pt x="9776" y="5751"/>
                    <a:pt x="9914" y="5501"/>
                  </a:cubicBezTo>
                  <a:lnTo>
                    <a:pt x="9914" y="5501"/>
                  </a:lnTo>
                  <a:cubicBezTo>
                    <a:pt x="9998" y="5474"/>
                    <a:pt x="10054" y="5418"/>
                    <a:pt x="10080" y="5363"/>
                  </a:cubicBezTo>
                  <a:cubicBezTo>
                    <a:pt x="10136" y="5335"/>
                    <a:pt x="10164" y="5307"/>
                    <a:pt x="10219" y="5251"/>
                  </a:cubicBezTo>
                  <a:cubicBezTo>
                    <a:pt x="10219" y="5224"/>
                    <a:pt x="10246" y="5196"/>
                    <a:pt x="10246" y="5167"/>
                  </a:cubicBezTo>
                  <a:cubicBezTo>
                    <a:pt x="10246" y="5167"/>
                    <a:pt x="10246" y="5141"/>
                    <a:pt x="10274" y="5110"/>
                  </a:cubicBezTo>
                  <a:cubicBezTo>
                    <a:pt x="10357" y="5167"/>
                    <a:pt x="10413" y="5194"/>
                    <a:pt x="10497" y="5223"/>
                  </a:cubicBezTo>
                  <a:cubicBezTo>
                    <a:pt x="10608" y="5250"/>
                    <a:pt x="10664" y="5138"/>
                    <a:pt x="10637" y="5056"/>
                  </a:cubicBezTo>
                  <a:cubicBezTo>
                    <a:pt x="10497" y="4834"/>
                    <a:pt x="10248" y="4696"/>
                    <a:pt x="10026" y="4556"/>
                  </a:cubicBezTo>
                  <a:cubicBezTo>
                    <a:pt x="9997" y="4528"/>
                    <a:pt x="9970" y="4528"/>
                    <a:pt x="9914" y="4500"/>
                  </a:cubicBezTo>
                  <a:cubicBezTo>
                    <a:pt x="9776" y="4333"/>
                    <a:pt x="9497" y="4223"/>
                    <a:pt x="9331" y="4082"/>
                  </a:cubicBezTo>
                  <a:cubicBezTo>
                    <a:pt x="9081" y="3944"/>
                    <a:pt x="8859" y="3778"/>
                    <a:pt x="8636" y="3584"/>
                  </a:cubicBezTo>
                  <a:cubicBezTo>
                    <a:pt x="8414" y="3416"/>
                    <a:pt x="8220" y="3222"/>
                    <a:pt x="8026" y="2999"/>
                  </a:cubicBezTo>
                  <a:cubicBezTo>
                    <a:pt x="7942" y="2888"/>
                    <a:pt x="7831" y="2776"/>
                    <a:pt x="7748" y="2694"/>
                  </a:cubicBezTo>
                  <a:lnTo>
                    <a:pt x="7719" y="2667"/>
                  </a:lnTo>
                  <a:cubicBezTo>
                    <a:pt x="7942" y="2445"/>
                    <a:pt x="8164" y="2195"/>
                    <a:pt x="8387" y="1972"/>
                  </a:cubicBezTo>
                  <a:cubicBezTo>
                    <a:pt x="8665" y="1723"/>
                    <a:pt x="8971" y="1445"/>
                    <a:pt x="9276" y="1223"/>
                  </a:cubicBezTo>
                  <a:cubicBezTo>
                    <a:pt x="9889" y="778"/>
                    <a:pt x="10582" y="444"/>
                    <a:pt x="11304" y="250"/>
                  </a:cubicBezTo>
                  <a:cubicBezTo>
                    <a:pt x="11110" y="694"/>
                    <a:pt x="11360" y="1305"/>
                    <a:pt x="11637" y="1666"/>
                  </a:cubicBezTo>
                  <a:cubicBezTo>
                    <a:pt x="11831" y="1945"/>
                    <a:pt x="12109" y="2166"/>
                    <a:pt x="12415" y="2333"/>
                  </a:cubicBezTo>
                  <a:cubicBezTo>
                    <a:pt x="12553" y="2416"/>
                    <a:pt x="12719" y="2500"/>
                    <a:pt x="12886" y="2555"/>
                  </a:cubicBezTo>
                  <a:cubicBezTo>
                    <a:pt x="13025" y="2611"/>
                    <a:pt x="13220" y="2667"/>
                    <a:pt x="13387" y="2611"/>
                  </a:cubicBezTo>
                  <a:cubicBezTo>
                    <a:pt x="13470" y="2555"/>
                    <a:pt x="13498" y="2445"/>
                    <a:pt x="13414" y="2389"/>
                  </a:cubicBezTo>
                  <a:cubicBezTo>
                    <a:pt x="13302" y="2307"/>
                    <a:pt x="13164" y="2307"/>
                    <a:pt x="13025" y="2278"/>
                  </a:cubicBezTo>
                  <a:cubicBezTo>
                    <a:pt x="12857" y="2251"/>
                    <a:pt x="12747" y="2195"/>
                    <a:pt x="12609" y="2110"/>
                  </a:cubicBezTo>
                  <a:cubicBezTo>
                    <a:pt x="12359" y="1971"/>
                    <a:pt x="12137" y="1805"/>
                    <a:pt x="11942" y="1583"/>
                  </a:cubicBezTo>
                  <a:cubicBezTo>
                    <a:pt x="11774" y="1361"/>
                    <a:pt x="11636" y="1083"/>
                    <a:pt x="11552" y="804"/>
                  </a:cubicBezTo>
                  <a:cubicBezTo>
                    <a:pt x="11523" y="611"/>
                    <a:pt x="11468" y="360"/>
                    <a:pt x="11552" y="166"/>
                  </a:cubicBezTo>
                  <a:cubicBezTo>
                    <a:pt x="11748" y="140"/>
                    <a:pt x="11942" y="84"/>
                    <a:pt x="12136" y="56"/>
                  </a:cubicBezTo>
                  <a:cubicBezTo>
                    <a:pt x="12274" y="56"/>
                    <a:pt x="12384" y="29"/>
                    <a:pt x="12524" y="0"/>
                  </a:cubicBezTo>
                  <a:cubicBezTo>
                    <a:pt x="12691" y="29"/>
                    <a:pt x="12857" y="56"/>
                    <a:pt x="12997" y="56"/>
                  </a:cubicBezTo>
                  <a:lnTo>
                    <a:pt x="12997" y="166"/>
                  </a:lnTo>
                  <a:cubicBezTo>
                    <a:pt x="13025" y="250"/>
                    <a:pt x="13025" y="305"/>
                    <a:pt x="13025" y="388"/>
                  </a:cubicBezTo>
                  <a:cubicBezTo>
                    <a:pt x="13051" y="556"/>
                    <a:pt x="13108" y="694"/>
                    <a:pt x="13164" y="860"/>
                  </a:cubicBezTo>
                  <a:cubicBezTo>
                    <a:pt x="13276" y="1167"/>
                    <a:pt x="13414" y="1443"/>
                    <a:pt x="13608" y="1721"/>
                  </a:cubicBezTo>
                  <a:cubicBezTo>
                    <a:pt x="13774" y="2000"/>
                    <a:pt x="13997" y="2222"/>
                    <a:pt x="14219" y="2445"/>
                  </a:cubicBezTo>
                  <a:cubicBezTo>
                    <a:pt x="14357" y="2555"/>
                    <a:pt x="14469" y="2667"/>
                    <a:pt x="14608" y="2749"/>
                  </a:cubicBezTo>
                  <a:cubicBezTo>
                    <a:pt x="14664" y="2776"/>
                    <a:pt x="14691" y="2805"/>
                    <a:pt x="14748" y="2832"/>
                  </a:cubicBezTo>
                  <a:lnTo>
                    <a:pt x="14748" y="2832"/>
                  </a:lnTo>
                  <a:cubicBezTo>
                    <a:pt x="14776" y="2861"/>
                    <a:pt x="14831" y="2888"/>
                    <a:pt x="14859" y="2888"/>
                  </a:cubicBezTo>
                  <a:lnTo>
                    <a:pt x="14859" y="2888"/>
                  </a:lnTo>
                  <a:cubicBezTo>
                    <a:pt x="14915" y="2914"/>
                    <a:pt x="14998" y="2943"/>
                    <a:pt x="15082" y="2943"/>
                  </a:cubicBezTo>
                  <a:lnTo>
                    <a:pt x="15082" y="2914"/>
                  </a:lnTo>
                  <a:lnTo>
                    <a:pt x="15137" y="2914"/>
                  </a:lnTo>
                  <a:lnTo>
                    <a:pt x="15137" y="2914"/>
                  </a:lnTo>
                  <a:cubicBezTo>
                    <a:pt x="15249" y="2914"/>
                    <a:pt x="15360" y="2914"/>
                    <a:pt x="15443" y="2888"/>
                  </a:cubicBezTo>
                  <a:cubicBezTo>
                    <a:pt x="15692" y="2861"/>
                    <a:pt x="15914" y="2776"/>
                    <a:pt x="16137" y="2667"/>
                  </a:cubicBezTo>
                  <a:cubicBezTo>
                    <a:pt x="16581" y="2472"/>
                    <a:pt x="16969" y="2166"/>
                    <a:pt x="17276" y="1805"/>
                  </a:cubicBezTo>
                  <a:cubicBezTo>
                    <a:pt x="17359" y="1694"/>
                    <a:pt x="17414" y="1611"/>
                    <a:pt x="17470" y="1499"/>
                  </a:cubicBezTo>
                  <a:cubicBezTo>
                    <a:pt x="17498" y="1471"/>
                    <a:pt x="17554" y="1417"/>
                    <a:pt x="17582" y="1361"/>
                  </a:cubicBezTo>
                  <a:cubicBezTo>
                    <a:pt x="17721" y="1440"/>
                    <a:pt x="17887" y="1550"/>
                    <a:pt x="18028" y="1635"/>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8" name="Google Shape;1468;p25"/>
            <p:cNvSpPr/>
            <p:nvPr/>
          </p:nvSpPr>
          <p:spPr>
            <a:xfrm>
              <a:off x="5367761" y="2946222"/>
              <a:ext cx="1494875" cy="2068103"/>
            </a:xfrm>
            <a:custGeom>
              <a:avLst/>
              <a:gdLst/>
              <a:ahLst/>
              <a:cxnLst/>
              <a:rect l="l" t="t" r="r" b="b"/>
              <a:pathLst>
                <a:path w="17608" h="24360" extrusionOk="0">
                  <a:moveTo>
                    <a:pt x="8915" y="24360"/>
                  </a:moveTo>
                  <a:cubicBezTo>
                    <a:pt x="7887" y="24137"/>
                    <a:pt x="6861" y="23859"/>
                    <a:pt x="5859" y="23443"/>
                  </a:cubicBezTo>
                  <a:cubicBezTo>
                    <a:pt x="5664" y="23387"/>
                    <a:pt x="5470" y="23305"/>
                    <a:pt x="5277" y="23193"/>
                  </a:cubicBezTo>
                  <a:cubicBezTo>
                    <a:pt x="4444" y="22832"/>
                    <a:pt x="3638" y="22359"/>
                    <a:pt x="2888" y="21805"/>
                  </a:cubicBezTo>
                  <a:cubicBezTo>
                    <a:pt x="2305" y="21360"/>
                    <a:pt x="1778" y="20888"/>
                    <a:pt x="1278" y="20359"/>
                  </a:cubicBezTo>
                  <a:cubicBezTo>
                    <a:pt x="806" y="19860"/>
                    <a:pt x="444" y="19304"/>
                    <a:pt x="28" y="18777"/>
                  </a:cubicBezTo>
                  <a:cubicBezTo>
                    <a:pt x="0" y="18526"/>
                    <a:pt x="83" y="18303"/>
                    <a:pt x="250" y="18109"/>
                  </a:cubicBezTo>
                  <a:cubicBezTo>
                    <a:pt x="499" y="17860"/>
                    <a:pt x="750" y="17637"/>
                    <a:pt x="1000" y="17415"/>
                  </a:cubicBezTo>
                  <a:cubicBezTo>
                    <a:pt x="1556" y="16971"/>
                    <a:pt x="2083" y="16442"/>
                    <a:pt x="2584" y="15915"/>
                  </a:cubicBezTo>
                  <a:cubicBezTo>
                    <a:pt x="2640" y="15859"/>
                    <a:pt x="2723" y="15777"/>
                    <a:pt x="2778" y="15721"/>
                  </a:cubicBezTo>
                  <a:cubicBezTo>
                    <a:pt x="2888" y="15583"/>
                    <a:pt x="3000" y="15443"/>
                    <a:pt x="3138" y="15305"/>
                  </a:cubicBezTo>
                  <a:cubicBezTo>
                    <a:pt x="3749" y="14610"/>
                    <a:pt x="4305" y="13861"/>
                    <a:pt x="4804" y="13083"/>
                  </a:cubicBezTo>
                  <a:cubicBezTo>
                    <a:pt x="4943" y="12917"/>
                    <a:pt x="5083" y="12723"/>
                    <a:pt x="5192" y="12529"/>
                  </a:cubicBezTo>
                  <a:lnTo>
                    <a:pt x="5221" y="12500"/>
                  </a:lnTo>
                  <a:cubicBezTo>
                    <a:pt x="5443" y="12167"/>
                    <a:pt x="5637" y="11806"/>
                    <a:pt x="5833" y="11473"/>
                  </a:cubicBezTo>
                  <a:cubicBezTo>
                    <a:pt x="6000" y="11194"/>
                    <a:pt x="6138" y="10916"/>
                    <a:pt x="6276" y="10640"/>
                  </a:cubicBezTo>
                  <a:cubicBezTo>
                    <a:pt x="6303" y="10640"/>
                    <a:pt x="6303" y="10613"/>
                    <a:pt x="6331" y="10584"/>
                  </a:cubicBezTo>
                  <a:cubicBezTo>
                    <a:pt x="6416" y="10446"/>
                    <a:pt x="6527" y="10306"/>
                    <a:pt x="6610" y="10168"/>
                  </a:cubicBezTo>
                  <a:cubicBezTo>
                    <a:pt x="6666" y="10057"/>
                    <a:pt x="6720" y="9974"/>
                    <a:pt x="6776" y="9863"/>
                  </a:cubicBezTo>
                  <a:cubicBezTo>
                    <a:pt x="6888" y="9670"/>
                    <a:pt x="6999" y="9447"/>
                    <a:pt x="7082" y="9222"/>
                  </a:cubicBezTo>
                  <a:cubicBezTo>
                    <a:pt x="7248" y="8918"/>
                    <a:pt x="7386" y="8612"/>
                    <a:pt x="7498" y="8279"/>
                  </a:cubicBezTo>
                  <a:cubicBezTo>
                    <a:pt x="7553" y="8110"/>
                    <a:pt x="7609" y="7972"/>
                    <a:pt x="7665" y="7806"/>
                  </a:cubicBezTo>
                  <a:cubicBezTo>
                    <a:pt x="7693" y="7723"/>
                    <a:pt x="7747" y="7638"/>
                    <a:pt x="7747" y="7556"/>
                  </a:cubicBezTo>
                  <a:cubicBezTo>
                    <a:pt x="7775" y="7500"/>
                    <a:pt x="7775" y="7474"/>
                    <a:pt x="7775" y="7418"/>
                  </a:cubicBezTo>
                  <a:cubicBezTo>
                    <a:pt x="8026" y="7250"/>
                    <a:pt x="8248" y="7084"/>
                    <a:pt x="8499" y="6889"/>
                  </a:cubicBezTo>
                  <a:cubicBezTo>
                    <a:pt x="8637" y="6778"/>
                    <a:pt x="8804" y="6639"/>
                    <a:pt x="8943" y="6501"/>
                  </a:cubicBezTo>
                  <a:cubicBezTo>
                    <a:pt x="9081" y="6389"/>
                    <a:pt x="9193" y="6279"/>
                    <a:pt x="9304" y="6167"/>
                  </a:cubicBezTo>
                  <a:lnTo>
                    <a:pt x="9331" y="6167"/>
                  </a:lnTo>
                  <a:cubicBezTo>
                    <a:pt x="9554" y="5972"/>
                    <a:pt x="9776" y="5750"/>
                    <a:pt x="9914" y="5500"/>
                  </a:cubicBezTo>
                  <a:lnTo>
                    <a:pt x="9914" y="5500"/>
                  </a:lnTo>
                  <a:cubicBezTo>
                    <a:pt x="9998" y="5474"/>
                    <a:pt x="10054" y="5418"/>
                    <a:pt x="10082" y="5362"/>
                  </a:cubicBezTo>
                  <a:cubicBezTo>
                    <a:pt x="10136" y="5333"/>
                    <a:pt x="10164" y="5306"/>
                    <a:pt x="10220" y="5251"/>
                  </a:cubicBezTo>
                  <a:cubicBezTo>
                    <a:pt x="10220" y="5224"/>
                    <a:pt x="10247" y="5195"/>
                    <a:pt x="10247" y="5167"/>
                  </a:cubicBezTo>
                  <a:cubicBezTo>
                    <a:pt x="10247" y="5167"/>
                    <a:pt x="10247" y="5139"/>
                    <a:pt x="10275" y="5110"/>
                  </a:cubicBezTo>
                  <a:cubicBezTo>
                    <a:pt x="10358" y="5167"/>
                    <a:pt x="10413" y="5194"/>
                    <a:pt x="10498" y="5223"/>
                  </a:cubicBezTo>
                  <a:cubicBezTo>
                    <a:pt x="10608" y="5249"/>
                    <a:pt x="10664" y="5138"/>
                    <a:pt x="10637" y="5055"/>
                  </a:cubicBezTo>
                  <a:cubicBezTo>
                    <a:pt x="10498" y="4833"/>
                    <a:pt x="10248" y="4695"/>
                    <a:pt x="10026" y="4555"/>
                  </a:cubicBezTo>
                  <a:cubicBezTo>
                    <a:pt x="9997" y="4528"/>
                    <a:pt x="9970" y="4528"/>
                    <a:pt x="9914" y="4500"/>
                  </a:cubicBezTo>
                  <a:cubicBezTo>
                    <a:pt x="9776" y="4333"/>
                    <a:pt x="9498" y="4221"/>
                    <a:pt x="9331" y="4082"/>
                  </a:cubicBezTo>
                  <a:cubicBezTo>
                    <a:pt x="9081" y="3943"/>
                    <a:pt x="8859" y="3776"/>
                    <a:pt x="8637" y="3583"/>
                  </a:cubicBezTo>
                  <a:cubicBezTo>
                    <a:pt x="8414" y="3416"/>
                    <a:pt x="8220" y="3222"/>
                    <a:pt x="8026" y="2999"/>
                  </a:cubicBezTo>
                  <a:cubicBezTo>
                    <a:pt x="7943" y="2887"/>
                    <a:pt x="7831" y="2776"/>
                    <a:pt x="7749" y="2693"/>
                  </a:cubicBezTo>
                  <a:lnTo>
                    <a:pt x="7721" y="2667"/>
                  </a:lnTo>
                  <a:cubicBezTo>
                    <a:pt x="7943" y="2444"/>
                    <a:pt x="8165" y="2194"/>
                    <a:pt x="8388" y="1972"/>
                  </a:cubicBezTo>
                  <a:cubicBezTo>
                    <a:pt x="8665" y="1722"/>
                    <a:pt x="8971" y="1444"/>
                    <a:pt x="9277" y="1222"/>
                  </a:cubicBezTo>
                  <a:cubicBezTo>
                    <a:pt x="9889" y="777"/>
                    <a:pt x="10583" y="444"/>
                    <a:pt x="11304" y="250"/>
                  </a:cubicBezTo>
                  <a:cubicBezTo>
                    <a:pt x="11110" y="692"/>
                    <a:pt x="11360" y="1305"/>
                    <a:pt x="11638" y="1665"/>
                  </a:cubicBezTo>
                  <a:cubicBezTo>
                    <a:pt x="11832" y="1945"/>
                    <a:pt x="12109" y="2166"/>
                    <a:pt x="12415" y="2332"/>
                  </a:cubicBezTo>
                  <a:cubicBezTo>
                    <a:pt x="12553" y="2415"/>
                    <a:pt x="12720" y="2499"/>
                    <a:pt x="12887" y="2555"/>
                  </a:cubicBezTo>
                  <a:cubicBezTo>
                    <a:pt x="13025" y="2611"/>
                    <a:pt x="13220" y="2666"/>
                    <a:pt x="13387" y="2611"/>
                  </a:cubicBezTo>
                  <a:cubicBezTo>
                    <a:pt x="13470" y="2555"/>
                    <a:pt x="13499" y="2443"/>
                    <a:pt x="13414" y="2388"/>
                  </a:cubicBezTo>
                  <a:cubicBezTo>
                    <a:pt x="13304" y="2305"/>
                    <a:pt x="13164" y="2305"/>
                    <a:pt x="13025" y="2277"/>
                  </a:cubicBezTo>
                  <a:cubicBezTo>
                    <a:pt x="12859" y="2249"/>
                    <a:pt x="12747" y="2194"/>
                    <a:pt x="12609" y="2110"/>
                  </a:cubicBezTo>
                  <a:cubicBezTo>
                    <a:pt x="12359" y="1970"/>
                    <a:pt x="12137" y="1803"/>
                    <a:pt x="11942" y="1582"/>
                  </a:cubicBezTo>
                  <a:cubicBezTo>
                    <a:pt x="11775" y="1360"/>
                    <a:pt x="11636" y="1082"/>
                    <a:pt x="11553" y="804"/>
                  </a:cubicBezTo>
                  <a:cubicBezTo>
                    <a:pt x="11524" y="610"/>
                    <a:pt x="11468" y="359"/>
                    <a:pt x="11553" y="165"/>
                  </a:cubicBezTo>
                  <a:cubicBezTo>
                    <a:pt x="11748" y="138"/>
                    <a:pt x="11942" y="82"/>
                    <a:pt x="12136" y="56"/>
                  </a:cubicBezTo>
                  <a:cubicBezTo>
                    <a:pt x="12274" y="56"/>
                    <a:pt x="12385" y="29"/>
                    <a:pt x="12525" y="0"/>
                  </a:cubicBezTo>
                  <a:cubicBezTo>
                    <a:pt x="12691" y="29"/>
                    <a:pt x="12859" y="56"/>
                    <a:pt x="12997" y="56"/>
                  </a:cubicBezTo>
                  <a:lnTo>
                    <a:pt x="12997" y="165"/>
                  </a:lnTo>
                  <a:cubicBezTo>
                    <a:pt x="13025" y="250"/>
                    <a:pt x="13025" y="303"/>
                    <a:pt x="13025" y="388"/>
                  </a:cubicBezTo>
                  <a:cubicBezTo>
                    <a:pt x="13053" y="554"/>
                    <a:pt x="13110" y="692"/>
                    <a:pt x="13164" y="860"/>
                  </a:cubicBezTo>
                  <a:cubicBezTo>
                    <a:pt x="13276" y="1166"/>
                    <a:pt x="13414" y="1443"/>
                    <a:pt x="13608" y="1721"/>
                  </a:cubicBezTo>
                  <a:cubicBezTo>
                    <a:pt x="13775" y="1998"/>
                    <a:pt x="13997" y="2221"/>
                    <a:pt x="14219" y="2443"/>
                  </a:cubicBezTo>
                  <a:cubicBezTo>
                    <a:pt x="14359" y="2555"/>
                    <a:pt x="14469" y="2666"/>
                    <a:pt x="14609" y="2749"/>
                  </a:cubicBezTo>
                  <a:cubicBezTo>
                    <a:pt x="14664" y="2776"/>
                    <a:pt x="14692" y="2805"/>
                    <a:pt x="14749" y="2831"/>
                  </a:cubicBezTo>
                  <a:lnTo>
                    <a:pt x="14749" y="2831"/>
                  </a:lnTo>
                  <a:cubicBezTo>
                    <a:pt x="14776" y="2859"/>
                    <a:pt x="14805" y="2859"/>
                    <a:pt x="14832" y="2887"/>
                  </a:cubicBezTo>
                  <a:cubicBezTo>
                    <a:pt x="10277" y="5803"/>
                    <a:pt x="4080" y="12248"/>
                    <a:pt x="8915" y="24360"/>
                  </a:cubicBezTo>
                  <a:close/>
                  <a:moveTo>
                    <a:pt x="17526" y="1414"/>
                  </a:moveTo>
                  <a:lnTo>
                    <a:pt x="17582" y="1358"/>
                  </a:lnTo>
                  <a:lnTo>
                    <a:pt x="17608" y="1386"/>
                  </a:ln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9" name="Google Shape;1469;p25"/>
            <p:cNvSpPr/>
            <p:nvPr/>
          </p:nvSpPr>
          <p:spPr>
            <a:xfrm>
              <a:off x="7008999" y="3535496"/>
              <a:ext cx="2377" cy="2377"/>
            </a:xfrm>
            <a:custGeom>
              <a:avLst/>
              <a:gdLst/>
              <a:ahLst/>
              <a:cxnLst/>
              <a:rect l="l" t="t" r="r" b="b"/>
              <a:pathLst>
                <a:path w="28" h="28" extrusionOk="0">
                  <a:moveTo>
                    <a:pt x="28" y="0"/>
                  </a:moveTo>
                  <a:lnTo>
                    <a:pt x="28" y="0"/>
                  </a:lnTo>
                  <a:lnTo>
                    <a:pt x="0" y="28"/>
                  </a:lnTo>
                  <a:lnTo>
                    <a:pt x="0" y="0"/>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0" name="Google Shape;1470;p25"/>
            <p:cNvSpPr/>
            <p:nvPr/>
          </p:nvSpPr>
          <p:spPr>
            <a:xfrm>
              <a:off x="6596143" y="3520894"/>
              <a:ext cx="566097" cy="486548"/>
            </a:xfrm>
            <a:custGeom>
              <a:avLst/>
              <a:gdLst/>
              <a:ahLst/>
              <a:cxnLst/>
              <a:rect l="l" t="t" r="r" b="b"/>
              <a:pathLst>
                <a:path w="6668" h="5731" extrusionOk="0">
                  <a:moveTo>
                    <a:pt x="6639" y="4311"/>
                  </a:moveTo>
                  <a:lnTo>
                    <a:pt x="6639" y="4311"/>
                  </a:lnTo>
                  <a:cubicBezTo>
                    <a:pt x="6639" y="4561"/>
                    <a:pt x="6613" y="4841"/>
                    <a:pt x="6444" y="5034"/>
                  </a:cubicBezTo>
                  <a:cubicBezTo>
                    <a:pt x="6166" y="5451"/>
                    <a:pt x="5527" y="5533"/>
                    <a:pt x="5056" y="5646"/>
                  </a:cubicBezTo>
                  <a:cubicBezTo>
                    <a:pt x="4778" y="5702"/>
                    <a:pt x="4472" y="5729"/>
                    <a:pt x="4167" y="5729"/>
                  </a:cubicBezTo>
                  <a:lnTo>
                    <a:pt x="4027" y="5729"/>
                  </a:lnTo>
                  <a:cubicBezTo>
                    <a:pt x="3889" y="5729"/>
                    <a:pt x="3723" y="5702"/>
                    <a:pt x="3583" y="5702"/>
                  </a:cubicBezTo>
                  <a:cubicBezTo>
                    <a:pt x="3555" y="5702"/>
                    <a:pt x="3527" y="5702"/>
                    <a:pt x="3527" y="5674"/>
                  </a:cubicBezTo>
                  <a:lnTo>
                    <a:pt x="3389" y="5674"/>
                  </a:lnTo>
                  <a:cubicBezTo>
                    <a:pt x="3472" y="5590"/>
                    <a:pt x="3555" y="5508"/>
                    <a:pt x="3611" y="5423"/>
                  </a:cubicBezTo>
                  <a:cubicBezTo>
                    <a:pt x="3667" y="5368"/>
                    <a:pt x="3694" y="5313"/>
                    <a:pt x="3723" y="5230"/>
                  </a:cubicBezTo>
                  <a:cubicBezTo>
                    <a:pt x="3778" y="5147"/>
                    <a:pt x="3723" y="5036"/>
                    <a:pt x="3640" y="5007"/>
                  </a:cubicBezTo>
                  <a:cubicBezTo>
                    <a:pt x="3612" y="4979"/>
                    <a:pt x="3558" y="4979"/>
                    <a:pt x="3502" y="5007"/>
                  </a:cubicBezTo>
                  <a:cubicBezTo>
                    <a:pt x="3223" y="5202"/>
                    <a:pt x="2974" y="5423"/>
                    <a:pt x="2668" y="5564"/>
                  </a:cubicBezTo>
                  <a:cubicBezTo>
                    <a:pt x="2362" y="5674"/>
                    <a:pt x="2055" y="5730"/>
                    <a:pt x="1751" y="5702"/>
                  </a:cubicBezTo>
                  <a:cubicBezTo>
                    <a:pt x="1445" y="5702"/>
                    <a:pt x="1166" y="5533"/>
                    <a:pt x="917" y="5395"/>
                  </a:cubicBezTo>
                  <a:cubicBezTo>
                    <a:pt x="890" y="5366"/>
                    <a:pt x="890" y="5366"/>
                    <a:pt x="861" y="5339"/>
                  </a:cubicBezTo>
                  <a:cubicBezTo>
                    <a:pt x="889" y="5339"/>
                    <a:pt x="917" y="5310"/>
                    <a:pt x="943" y="5284"/>
                  </a:cubicBezTo>
                  <a:cubicBezTo>
                    <a:pt x="1083" y="5228"/>
                    <a:pt x="1222" y="5145"/>
                    <a:pt x="1360" y="5117"/>
                  </a:cubicBezTo>
                  <a:cubicBezTo>
                    <a:pt x="1499" y="5090"/>
                    <a:pt x="1471" y="4841"/>
                    <a:pt x="1333" y="4868"/>
                  </a:cubicBezTo>
                  <a:cubicBezTo>
                    <a:pt x="1166" y="4894"/>
                    <a:pt x="999" y="4923"/>
                    <a:pt x="833" y="5006"/>
                  </a:cubicBezTo>
                  <a:cubicBezTo>
                    <a:pt x="751" y="5033"/>
                    <a:pt x="695" y="5062"/>
                    <a:pt x="610" y="5117"/>
                  </a:cubicBezTo>
                  <a:cubicBezTo>
                    <a:pt x="500" y="4979"/>
                    <a:pt x="416" y="4841"/>
                    <a:pt x="361" y="4674"/>
                  </a:cubicBezTo>
                  <a:cubicBezTo>
                    <a:pt x="333" y="4618"/>
                    <a:pt x="305" y="4535"/>
                    <a:pt x="278" y="4449"/>
                  </a:cubicBezTo>
                  <a:cubicBezTo>
                    <a:pt x="361" y="4395"/>
                    <a:pt x="445" y="4340"/>
                    <a:pt x="528" y="4283"/>
                  </a:cubicBezTo>
                  <a:cubicBezTo>
                    <a:pt x="723" y="4172"/>
                    <a:pt x="917" y="4145"/>
                    <a:pt x="1111" y="4088"/>
                  </a:cubicBezTo>
                  <a:cubicBezTo>
                    <a:pt x="1193" y="4088"/>
                    <a:pt x="1166" y="4005"/>
                    <a:pt x="1111" y="3977"/>
                  </a:cubicBezTo>
                  <a:cubicBezTo>
                    <a:pt x="917" y="3894"/>
                    <a:pt x="639" y="3922"/>
                    <a:pt x="416" y="4005"/>
                  </a:cubicBezTo>
                  <a:cubicBezTo>
                    <a:pt x="333" y="4033"/>
                    <a:pt x="250" y="4060"/>
                    <a:pt x="166" y="4116"/>
                  </a:cubicBezTo>
                  <a:cubicBezTo>
                    <a:pt x="110" y="3949"/>
                    <a:pt x="82" y="3755"/>
                    <a:pt x="28" y="3588"/>
                  </a:cubicBezTo>
                  <a:cubicBezTo>
                    <a:pt x="28" y="3506"/>
                    <a:pt x="0" y="3393"/>
                    <a:pt x="0" y="3310"/>
                  </a:cubicBezTo>
                  <a:cubicBezTo>
                    <a:pt x="56" y="3281"/>
                    <a:pt x="82" y="3255"/>
                    <a:pt x="138" y="3227"/>
                  </a:cubicBezTo>
                  <a:cubicBezTo>
                    <a:pt x="278" y="3143"/>
                    <a:pt x="416" y="3115"/>
                    <a:pt x="554" y="3088"/>
                  </a:cubicBezTo>
                  <a:cubicBezTo>
                    <a:pt x="695" y="3059"/>
                    <a:pt x="805" y="3033"/>
                    <a:pt x="943" y="3033"/>
                  </a:cubicBezTo>
                  <a:cubicBezTo>
                    <a:pt x="1111" y="3033"/>
                    <a:pt x="1278" y="3005"/>
                    <a:pt x="1416" y="3033"/>
                  </a:cubicBezTo>
                  <a:cubicBezTo>
                    <a:pt x="1527" y="3059"/>
                    <a:pt x="1555" y="2921"/>
                    <a:pt x="1471" y="2865"/>
                  </a:cubicBezTo>
                  <a:cubicBezTo>
                    <a:pt x="1305" y="2810"/>
                    <a:pt x="1165" y="2782"/>
                    <a:pt x="999" y="2755"/>
                  </a:cubicBezTo>
                  <a:cubicBezTo>
                    <a:pt x="833" y="2755"/>
                    <a:pt x="666" y="2755"/>
                    <a:pt x="499" y="2782"/>
                  </a:cubicBezTo>
                  <a:cubicBezTo>
                    <a:pt x="332" y="2808"/>
                    <a:pt x="166" y="2865"/>
                    <a:pt x="28" y="2920"/>
                  </a:cubicBezTo>
                  <a:cubicBezTo>
                    <a:pt x="0" y="2920"/>
                    <a:pt x="0" y="2948"/>
                    <a:pt x="0" y="2948"/>
                  </a:cubicBezTo>
                  <a:cubicBezTo>
                    <a:pt x="0" y="2808"/>
                    <a:pt x="28" y="2699"/>
                    <a:pt x="56" y="2560"/>
                  </a:cubicBezTo>
                  <a:cubicBezTo>
                    <a:pt x="251" y="1976"/>
                    <a:pt x="917" y="1753"/>
                    <a:pt x="1473" y="1725"/>
                  </a:cubicBezTo>
                  <a:cubicBezTo>
                    <a:pt x="1889" y="1698"/>
                    <a:pt x="2278" y="1781"/>
                    <a:pt x="2639" y="1974"/>
                  </a:cubicBezTo>
                  <a:cubicBezTo>
                    <a:pt x="2750" y="2030"/>
                    <a:pt x="2834" y="2084"/>
                    <a:pt x="2945" y="2168"/>
                  </a:cubicBezTo>
                  <a:cubicBezTo>
                    <a:pt x="3139" y="2306"/>
                    <a:pt x="3333" y="2475"/>
                    <a:pt x="3417" y="2725"/>
                  </a:cubicBezTo>
                  <a:cubicBezTo>
                    <a:pt x="3473" y="2836"/>
                    <a:pt x="3640" y="2780"/>
                    <a:pt x="3611" y="2669"/>
                  </a:cubicBezTo>
                  <a:cubicBezTo>
                    <a:pt x="3555" y="2475"/>
                    <a:pt x="3500" y="2306"/>
                    <a:pt x="3417" y="2140"/>
                  </a:cubicBezTo>
                  <a:lnTo>
                    <a:pt x="3555" y="2140"/>
                  </a:lnTo>
                  <a:cubicBezTo>
                    <a:pt x="3723" y="2112"/>
                    <a:pt x="3917" y="2112"/>
                    <a:pt x="4083" y="2140"/>
                  </a:cubicBezTo>
                  <a:lnTo>
                    <a:pt x="4111" y="2140"/>
                  </a:lnTo>
                  <a:cubicBezTo>
                    <a:pt x="4249" y="2167"/>
                    <a:pt x="4388" y="2196"/>
                    <a:pt x="4528" y="2252"/>
                  </a:cubicBezTo>
                  <a:cubicBezTo>
                    <a:pt x="4555" y="2252"/>
                    <a:pt x="4610" y="2252"/>
                    <a:pt x="4639" y="2278"/>
                  </a:cubicBezTo>
                  <a:cubicBezTo>
                    <a:pt x="4806" y="2334"/>
                    <a:pt x="4973" y="2418"/>
                    <a:pt x="5139" y="2418"/>
                  </a:cubicBezTo>
                  <a:cubicBezTo>
                    <a:pt x="5223" y="2418"/>
                    <a:pt x="5251" y="2334"/>
                    <a:pt x="5195" y="2278"/>
                  </a:cubicBezTo>
                  <a:cubicBezTo>
                    <a:pt x="5084" y="2140"/>
                    <a:pt x="4861" y="2055"/>
                    <a:pt x="4723" y="2001"/>
                  </a:cubicBezTo>
                  <a:cubicBezTo>
                    <a:pt x="4667" y="2001"/>
                    <a:pt x="4613" y="1973"/>
                    <a:pt x="4557" y="1945"/>
                  </a:cubicBezTo>
                  <a:cubicBezTo>
                    <a:pt x="4639" y="1584"/>
                    <a:pt x="4695" y="1222"/>
                    <a:pt x="4751" y="834"/>
                  </a:cubicBezTo>
                  <a:lnTo>
                    <a:pt x="4861" y="834"/>
                  </a:lnTo>
                  <a:cubicBezTo>
                    <a:pt x="5333" y="640"/>
                    <a:pt x="5778" y="389"/>
                    <a:pt x="6194" y="85"/>
                  </a:cubicBezTo>
                  <a:cubicBezTo>
                    <a:pt x="6223" y="57"/>
                    <a:pt x="6250" y="29"/>
                    <a:pt x="6306" y="0"/>
                  </a:cubicBezTo>
                  <a:cubicBezTo>
                    <a:pt x="6361" y="473"/>
                    <a:pt x="6444" y="917"/>
                    <a:pt x="6501" y="1390"/>
                  </a:cubicBezTo>
                  <a:cubicBezTo>
                    <a:pt x="6586" y="2029"/>
                    <a:pt x="6639" y="2696"/>
                    <a:pt x="6639" y="3333"/>
                  </a:cubicBezTo>
                  <a:cubicBezTo>
                    <a:pt x="6668" y="3673"/>
                    <a:pt x="6668" y="4006"/>
                    <a:pt x="6639" y="431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1" name="Google Shape;1471;p25"/>
            <p:cNvSpPr/>
            <p:nvPr/>
          </p:nvSpPr>
          <p:spPr>
            <a:xfrm>
              <a:off x="6596143" y="3521233"/>
              <a:ext cx="566097" cy="486208"/>
            </a:xfrm>
            <a:custGeom>
              <a:avLst/>
              <a:gdLst/>
              <a:ahLst/>
              <a:cxnLst/>
              <a:rect l="l" t="t" r="r" b="b"/>
              <a:pathLst>
                <a:path w="6668" h="5727" extrusionOk="0">
                  <a:moveTo>
                    <a:pt x="6639" y="4307"/>
                  </a:moveTo>
                  <a:lnTo>
                    <a:pt x="6639" y="4307"/>
                  </a:lnTo>
                  <a:cubicBezTo>
                    <a:pt x="6639" y="4557"/>
                    <a:pt x="6613" y="4837"/>
                    <a:pt x="6444" y="5030"/>
                  </a:cubicBezTo>
                  <a:cubicBezTo>
                    <a:pt x="6166" y="5447"/>
                    <a:pt x="5527" y="5529"/>
                    <a:pt x="5056" y="5642"/>
                  </a:cubicBezTo>
                  <a:cubicBezTo>
                    <a:pt x="4778" y="5698"/>
                    <a:pt x="4472" y="5725"/>
                    <a:pt x="4167" y="5725"/>
                  </a:cubicBezTo>
                  <a:lnTo>
                    <a:pt x="4027" y="5725"/>
                  </a:lnTo>
                  <a:cubicBezTo>
                    <a:pt x="3889" y="5725"/>
                    <a:pt x="3723" y="5698"/>
                    <a:pt x="3583" y="5698"/>
                  </a:cubicBezTo>
                  <a:cubicBezTo>
                    <a:pt x="3555" y="5698"/>
                    <a:pt x="3527" y="5698"/>
                    <a:pt x="3527" y="5670"/>
                  </a:cubicBezTo>
                  <a:lnTo>
                    <a:pt x="3389" y="5670"/>
                  </a:lnTo>
                  <a:cubicBezTo>
                    <a:pt x="3472" y="5586"/>
                    <a:pt x="3555" y="5504"/>
                    <a:pt x="3611" y="5419"/>
                  </a:cubicBezTo>
                  <a:cubicBezTo>
                    <a:pt x="3667" y="5364"/>
                    <a:pt x="3694" y="5309"/>
                    <a:pt x="3723" y="5226"/>
                  </a:cubicBezTo>
                  <a:cubicBezTo>
                    <a:pt x="3778" y="5143"/>
                    <a:pt x="3723" y="5032"/>
                    <a:pt x="3640" y="5003"/>
                  </a:cubicBezTo>
                  <a:cubicBezTo>
                    <a:pt x="3612" y="4975"/>
                    <a:pt x="3558" y="4975"/>
                    <a:pt x="3502" y="5003"/>
                  </a:cubicBezTo>
                  <a:cubicBezTo>
                    <a:pt x="3223" y="5198"/>
                    <a:pt x="2974" y="5419"/>
                    <a:pt x="2668" y="5560"/>
                  </a:cubicBezTo>
                  <a:cubicBezTo>
                    <a:pt x="2362" y="5670"/>
                    <a:pt x="2055" y="5726"/>
                    <a:pt x="1751" y="5698"/>
                  </a:cubicBezTo>
                  <a:cubicBezTo>
                    <a:pt x="1445" y="5698"/>
                    <a:pt x="1166" y="5529"/>
                    <a:pt x="917" y="5391"/>
                  </a:cubicBezTo>
                  <a:cubicBezTo>
                    <a:pt x="890" y="5362"/>
                    <a:pt x="890" y="5362"/>
                    <a:pt x="861" y="5335"/>
                  </a:cubicBezTo>
                  <a:cubicBezTo>
                    <a:pt x="889" y="5335"/>
                    <a:pt x="917" y="5306"/>
                    <a:pt x="943" y="5280"/>
                  </a:cubicBezTo>
                  <a:cubicBezTo>
                    <a:pt x="1083" y="5224"/>
                    <a:pt x="1222" y="5141"/>
                    <a:pt x="1360" y="5113"/>
                  </a:cubicBezTo>
                  <a:cubicBezTo>
                    <a:pt x="1499" y="5086"/>
                    <a:pt x="1471" y="4837"/>
                    <a:pt x="1333" y="4864"/>
                  </a:cubicBezTo>
                  <a:cubicBezTo>
                    <a:pt x="1166" y="4890"/>
                    <a:pt x="999" y="4919"/>
                    <a:pt x="833" y="5002"/>
                  </a:cubicBezTo>
                  <a:cubicBezTo>
                    <a:pt x="751" y="5029"/>
                    <a:pt x="695" y="5058"/>
                    <a:pt x="610" y="5113"/>
                  </a:cubicBezTo>
                  <a:cubicBezTo>
                    <a:pt x="500" y="4975"/>
                    <a:pt x="416" y="4837"/>
                    <a:pt x="361" y="4670"/>
                  </a:cubicBezTo>
                  <a:cubicBezTo>
                    <a:pt x="333" y="4614"/>
                    <a:pt x="305" y="4531"/>
                    <a:pt x="278" y="4445"/>
                  </a:cubicBezTo>
                  <a:cubicBezTo>
                    <a:pt x="361" y="4391"/>
                    <a:pt x="445" y="4336"/>
                    <a:pt x="528" y="4279"/>
                  </a:cubicBezTo>
                  <a:cubicBezTo>
                    <a:pt x="723" y="4168"/>
                    <a:pt x="917" y="4141"/>
                    <a:pt x="1111" y="4084"/>
                  </a:cubicBezTo>
                  <a:cubicBezTo>
                    <a:pt x="1193" y="4084"/>
                    <a:pt x="1166" y="4001"/>
                    <a:pt x="1111" y="3973"/>
                  </a:cubicBezTo>
                  <a:cubicBezTo>
                    <a:pt x="917" y="3890"/>
                    <a:pt x="639" y="3918"/>
                    <a:pt x="416" y="4001"/>
                  </a:cubicBezTo>
                  <a:cubicBezTo>
                    <a:pt x="333" y="4029"/>
                    <a:pt x="250" y="4056"/>
                    <a:pt x="166" y="4112"/>
                  </a:cubicBezTo>
                  <a:cubicBezTo>
                    <a:pt x="110" y="3945"/>
                    <a:pt x="82" y="3751"/>
                    <a:pt x="28" y="3584"/>
                  </a:cubicBezTo>
                  <a:cubicBezTo>
                    <a:pt x="28" y="3502"/>
                    <a:pt x="0" y="3389"/>
                    <a:pt x="0" y="3306"/>
                  </a:cubicBezTo>
                  <a:cubicBezTo>
                    <a:pt x="56" y="3277"/>
                    <a:pt x="82" y="3251"/>
                    <a:pt x="138" y="3223"/>
                  </a:cubicBezTo>
                  <a:cubicBezTo>
                    <a:pt x="166" y="3194"/>
                    <a:pt x="194" y="3194"/>
                    <a:pt x="221" y="3167"/>
                  </a:cubicBezTo>
                  <a:cubicBezTo>
                    <a:pt x="1278" y="4332"/>
                    <a:pt x="4388" y="4444"/>
                    <a:pt x="5276" y="3527"/>
                  </a:cubicBezTo>
                  <a:cubicBezTo>
                    <a:pt x="5999" y="2806"/>
                    <a:pt x="5777" y="1390"/>
                    <a:pt x="5526" y="500"/>
                  </a:cubicBezTo>
                  <a:cubicBezTo>
                    <a:pt x="5776" y="390"/>
                    <a:pt x="5971" y="223"/>
                    <a:pt x="6193" y="84"/>
                  </a:cubicBezTo>
                  <a:cubicBezTo>
                    <a:pt x="6222" y="58"/>
                    <a:pt x="6249" y="29"/>
                    <a:pt x="6304" y="1"/>
                  </a:cubicBezTo>
                  <a:cubicBezTo>
                    <a:pt x="6360" y="474"/>
                    <a:pt x="6443" y="917"/>
                    <a:pt x="6500" y="1390"/>
                  </a:cubicBezTo>
                  <a:cubicBezTo>
                    <a:pt x="6583" y="2029"/>
                    <a:pt x="6638" y="2696"/>
                    <a:pt x="6638" y="3333"/>
                  </a:cubicBezTo>
                  <a:cubicBezTo>
                    <a:pt x="6668" y="3669"/>
                    <a:pt x="6668" y="4002"/>
                    <a:pt x="6639" y="4307"/>
                  </a:cubicBezTo>
                  <a:close/>
                  <a:moveTo>
                    <a:pt x="29" y="2918"/>
                  </a:moveTo>
                  <a:lnTo>
                    <a:pt x="29" y="2918"/>
                  </a:lnTo>
                  <a:cubicBezTo>
                    <a:pt x="1" y="2918"/>
                    <a:pt x="1" y="2947"/>
                    <a:pt x="1" y="2947"/>
                  </a:cubicBezTo>
                  <a:lnTo>
                    <a:pt x="1" y="2863"/>
                  </a:lnTo>
                  <a:cubicBezTo>
                    <a:pt x="1" y="2863"/>
                    <a:pt x="29" y="2892"/>
                    <a:pt x="29" y="291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2" name="Google Shape;1472;p25"/>
            <p:cNvSpPr/>
            <p:nvPr/>
          </p:nvSpPr>
          <p:spPr>
            <a:xfrm>
              <a:off x="6414547" y="5080121"/>
              <a:ext cx="740561" cy="933788"/>
            </a:xfrm>
            <a:custGeom>
              <a:avLst/>
              <a:gdLst/>
              <a:ahLst/>
              <a:cxnLst/>
              <a:rect l="l" t="t" r="r" b="b"/>
              <a:pathLst>
                <a:path w="8723" h="10999" extrusionOk="0">
                  <a:moveTo>
                    <a:pt x="4279" y="1085"/>
                  </a:moveTo>
                  <a:lnTo>
                    <a:pt x="4279" y="1085"/>
                  </a:lnTo>
                  <a:cubicBezTo>
                    <a:pt x="4306" y="1583"/>
                    <a:pt x="4391" y="2057"/>
                    <a:pt x="4475" y="2556"/>
                  </a:cubicBezTo>
                  <a:cubicBezTo>
                    <a:pt x="4642" y="3502"/>
                    <a:pt x="4835" y="4445"/>
                    <a:pt x="5058" y="5389"/>
                  </a:cubicBezTo>
                  <a:cubicBezTo>
                    <a:pt x="5362" y="6749"/>
                    <a:pt x="5752" y="8306"/>
                    <a:pt x="6974" y="9139"/>
                  </a:cubicBezTo>
                  <a:cubicBezTo>
                    <a:pt x="7334" y="9389"/>
                    <a:pt x="7779" y="9501"/>
                    <a:pt x="8140" y="9749"/>
                  </a:cubicBezTo>
                  <a:cubicBezTo>
                    <a:pt x="8418" y="9943"/>
                    <a:pt x="8583" y="10250"/>
                    <a:pt x="8722" y="10556"/>
                  </a:cubicBezTo>
                  <a:cubicBezTo>
                    <a:pt x="8722" y="10582"/>
                    <a:pt x="8694" y="10638"/>
                    <a:pt x="8668" y="10666"/>
                  </a:cubicBezTo>
                  <a:cubicBezTo>
                    <a:pt x="8640" y="10695"/>
                    <a:pt x="8583" y="10722"/>
                    <a:pt x="8556" y="10750"/>
                  </a:cubicBezTo>
                  <a:cubicBezTo>
                    <a:pt x="8445" y="10804"/>
                    <a:pt x="8333" y="10833"/>
                    <a:pt x="8195" y="10833"/>
                  </a:cubicBezTo>
                  <a:cubicBezTo>
                    <a:pt x="7917" y="10889"/>
                    <a:pt x="7640" y="10944"/>
                    <a:pt x="7362" y="10972"/>
                  </a:cubicBezTo>
                  <a:cubicBezTo>
                    <a:pt x="6779" y="10998"/>
                    <a:pt x="6166" y="10972"/>
                    <a:pt x="5612" y="10860"/>
                  </a:cubicBezTo>
                  <a:cubicBezTo>
                    <a:pt x="5501" y="10833"/>
                    <a:pt x="5390" y="10804"/>
                    <a:pt x="5279" y="10804"/>
                  </a:cubicBezTo>
                  <a:cubicBezTo>
                    <a:pt x="5196" y="10556"/>
                    <a:pt x="5029" y="10333"/>
                    <a:pt x="4918" y="10139"/>
                  </a:cubicBezTo>
                  <a:cubicBezTo>
                    <a:pt x="4695" y="9777"/>
                    <a:pt x="4473" y="9416"/>
                    <a:pt x="4279" y="9027"/>
                  </a:cubicBezTo>
                  <a:cubicBezTo>
                    <a:pt x="3891" y="8306"/>
                    <a:pt x="3530" y="7582"/>
                    <a:pt x="3169" y="6833"/>
                  </a:cubicBezTo>
                  <a:cubicBezTo>
                    <a:pt x="2419" y="5362"/>
                    <a:pt x="1780" y="3832"/>
                    <a:pt x="1031" y="2334"/>
                  </a:cubicBezTo>
                  <a:cubicBezTo>
                    <a:pt x="837" y="1917"/>
                    <a:pt x="614" y="1500"/>
                    <a:pt x="418" y="1056"/>
                  </a:cubicBezTo>
                  <a:cubicBezTo>
                    <a:pt x="308" y="861"/>
                    <a:pt x="196" y="639"/>
                    <a:pt x="112" y="445"/>
                  </a:cubicBezTo>
                  <a:cubicBezTo>
                    <a:pt x="57" y="361"/>
                    <a:pt x="29" y="306"/>
                    <a:pt x="1" y="223"/>
                  </a:cubicBezTo>
                  <a:cubicBezTo>
                    <a:pt x="834" y="249"/>
                    <a:pt x="1667" y="249"/>
                    <a:pt x="2473" y="195"/>
                  </a:cubicBezTo>
                  <a:cubicBezTo>
                    <a:pt x="3085" y="167"/>
                    <a:pt x="3668" y="111"/>
                    <a:pt x="4250" y="0"/>
                  </a:cubicBezTo>
                  <a:cubicBezTo>
                    <a:pt x="4250" y="111"/>
                    <a:pt x="4224" y="223"/>
                    <a:pt x="4224" y="333"/>
                  </a:cubicBezTo>
                  <a:cubicBezTo>
                    <a:pt x="4224" y="584"/>
                    <a:pt x="4250" y="835"/>
                    <a:pt x="4279" y="108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3" name="Google Shape;1473;p25"/>
            <p:cNvSpPr/>
            <p:nvPr/>
          </p:nvSpPr>
          <p:spPr>
            <a:xfrm>
              <a:off x="6414547" y="5080206"/>
              <a:ext cx="740646" cy="933788"/>
            </a:xfrm>
            <a:custGeom>
              <a:avLst/>
              <a:gdLst/>
              <a:ahLst/>
              <a:cxnLst/>
              <a:rect l="l" t="t" r="r" b="b"/>
              <a:pathLst>
                <a:path w="8724" h="10999" extrusionOk="0">
                  <a:moveTo>
                    <a:pt x="8556" y="10250"/>
                  </a:moveTo>
                  <a:cubicBezTo>
                    <a:pt x="8640" y="10335"/>
                    <a:pt x="8696" y="10444"/>
                    <a:pt x="8723" y="10556"/>
                  </a:cubicBezTo>
                  <a:cubicBezTo>
                    <a:pt x="8723" y="10583"/>
                    <a:pt x="8695" y="10638"/>
                    <a:pt x="8668" y="10667"/>
                  </a:cubicBezTo>
                  <a:cubicBezTo>
                    <a:pt x="8640" y="10695"/>
                    <a:pt x="8583" y="10722"/>
                    <a:pt x="8556" y="10750"/>
                  </a:cubicBezTo>
                  <a:cubicBezTo>
                    <a:pt x="8445" y="10805"/>
                    <a:pt x="8333" y="10833"/>
                    <a:pt x="8195" y="10833"/>
                  </a:cubicBezTo>
                  <a:cubicBezTo>
                    <a:pt x="7917" y="10889"/>
                    <a:pt x="7640" y="10944"/>
                    <a:pt x="7362" y="10972"/>
                  </a:cubicBezTo>
                  <a:cubicBezTo>
                    <a:pt x="6779" y="10998"/>
                    <a:pt x="6166" y="10972"/>
                    <a:pt x="5612" y="10860"/>
                  </a:cubicBezTo>
                  <a:cubicBezTo>
                    <a:pt x="5501" y="10834"/>
                    <a:pt x="5390" y="10806"/>
                    <a:pt x="5279" y="10806"/>
                  </a:cubicBezTo>
                  <a:cubicBezTo>
                    <a:pt x="5196" y="10556"/>
                    <a:pt x="5029" y="10334"/>
                    <a:pt x="4918" y="10140"/>
                  </a:cubicBezTo>
                  <a:cubicBezTo>
                    <a:pt x="4695" y="9777"/>
                    <a:pt x="4473" y="9417"/>
                    <a:pt x="4279" y="9028"/>
                  </a:cubicBezTo>
                  <a:cubicBezTo>
                    <a:pt x="3891" y="8306"/>
                    <a:pt x="3530" y="7584"/>
                    <a:pt x="3169" y="6833"/>
                  </a:cubicBezTo>
                  <a:cubicBezTo>
                    <a:pt x="2419" y="5362"/>
                    <a:pt x="1780" y="3832"/>
                    <a:pt x="1031" y="2334"/>
                  </a:cubicBezTo>
                  <a:cubicBezTo>
                    <a:pt x="837" y="1918"/>
                    <a:pt x="614" y="1500"/>
                    <a:pt x="418" y="1056"/>
                  </a:cubicBezTo>
                  <a:cubicBezTo>
                    <a:pt x="308" y="861"/>
                    <a:pt x="196" y="639"/>
                    <a:pt x="112" y="445"/>
                  </a:cubicBezTo>
                  <a:cubicBezTo>
                    <a:pt x="57" y="361"/>
                    <a:pt x="29" y="306"/>
                    <a:pt x="1" y="223"/>
                  </a:cubicBezTo>
                  <a:cubicBezTo>
                    <a:pt x="834" y="249"/>
                    <a:pt x="1667" y="249"/>
                    <a:pt x="2473" y="195"/>
                  </a:cubicBezTo>
                  <a:cubicBezTo>
                    <a:pt x="3085" y="167"/>
                    <a:pt x="3668" y="111"/>
                    <a:pt x="4250" y="0"/>
                  </a:cubicBezTo>
                  <a:cubicBezTo>
                    <a:pt x="4250" y="111"/>
                    <a:pt x="4224" y="223"/>
                    <a:pt x="4224" y="333"/>
                  </a:cubicBezTo>
                  <a:cubicBezTo>
                    <a:pt x="4224" y="472"/>
                    <a:pt x="4224" y="583"/>
                    <a:pt x="4250" y="694"/>
                  </a:cubicBezTo>
                  <a:cubicBezTo>
                    <a:pt x="3363" y="972"/>
                    <a:pt x="2446" y="1473"/>
                    <a:pt x="2502" y="2390"/>
                  </a:cubicBezTo>
                  <a:cubicBezTo>
                    <a:pt x="2557" y="4138"/>
                    <a:pt x="4807" y="8666"/>
                    <a:pt x="5390" y="9305"/>
                  </a:cubicBezTo>
                  <a:cubicBezTo>
                    <a:pt x="5835" y="9777"/>
                    <a:pt x="7056" y="10500"/>
                    <a:pt x="8556" y="1025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4" name="Google Shape;1474;p25"/>
            <p:cNvSpPr/>
            <p:nvPr/>
          </p:nvSpPr>
          <p:spPr>
            <a:xfrm>
              <a:off x="5839027" y="5085130"/>
              <a:ext cx="511847" cy="655494"/>
            </a:xfrm>
            <a:custGeom>
              <a:avLst/>
              <a:gdLst/>
              <a:ahLst/>
              <a:cxnLst/>
              <a:rect l="l" t="t" r="r" b="b"/>
              <a:pathLst>
                <a:path w="6029" h="7721" extrusionOk="0">
                  <a:moveTo>
                    <a:pt x="5113" y="5416"/>
                  </a:moveTo>
                  <a:lnTo>
                    <a:pt x="5113" y="5416"/>
                  </a:lnTo>
                  <a:cubicBezTo>
                    <a:pt x="5251" y="5582"/>
                    <a:pt x="5418" y="5748"/>
                    <a:pt x="5586" y="5889"/>
                  </a:cubicBezTo>
                  <a:cubicBezTo>
                    <a:pt x="5696" y="6000"/>
                    <a:pt x="5834" y="6166"/>
                    <a:pt x="6002" y="6249"/>
                  </a:cubicBezTo>
                  <a:cubicBezTo>
                    <a:pt x="6028" y="6360"/>
                    <a:pt x="6028" y="6443"/>
                    <a:pt x="6028" y="6528"/>
                  </a:cubicBezTo>
                  <a:cubicBezTo>
                    <a:pt x="6028" y="6722"/>
                    <a:pt x="5973" y="6889"/>
                    <a:pt x="5834" y="7055"/>
                  </a:cubicBezTo>
                  <a:cubicBezTo>
                    <a:pt x="5474" y="7444"/>
                    <a:pt x="4834" y="7554"/>
                    <a:pt x="4306" y="7637"/>
                  </a:cubicBezTo>
                  <a:cubicBezTo>
                    <a:pt x="3695" y="7721"/>
                    <a:pt x="3056" y="7693"/>
                    <a:pt x="2446" y="7583"/>
                  </a:cubicBezTo>
                  <a:cubicBezTo>
                    <a:pt x="1834" y="7471"/>
                    <a:pt x="1196" y="7277"/>
                    <a:pt x="668" y="6944"/>
                  </a:cubicBezTo>
                  <a:cubicBezTo>
                    <a:pt x="418" y="6804"/>
                    <a:pt x="195" y="6610"/>
                    <a:pt x="56" y="6332"/>
                  </a:cubicBezTo>
                  <a:cubicBezTo>
                    <a:pt x="28" y="6277"/>
                    <a:pt x="0" y="6249"/>
                    <a:pt x="0" y="6194"/>
                  </a:cubicBezTo>
                  <a:lnTo>
                    <a:pt x="0" y="6111"/>
                  </a:lnTo>
                  <a:cubicBezTo>
                    <a:pt x="56" y="5889"/>
                    <a:pt x="84" y="5667"/>
                    <a:pt x="140" y="5470"/>
                  </a:cubicBezTo>
                  <a:cubicBezTo>
                    <a:pt x="194" y="5028"/>
                    <a:pt x="250" y="4583"/>
                    <a:pt x="279" y="4138"/>
                  </a:cubicBezTo>
                  <a:cubicBezTo>
                    <a:pt x="306" y="3694"/>
                    <a:pt x="306" y="3277"/>
                    <a:pt x="306" y="2832"/>
                  </a:cubicBezTo>
                  <a:cubicBezTo>
                    <a:pt x="306" y="2636"/>
                    <a:pt x="279" y="2470"/>
                    <a:pt x="250" y="2276"/>
                  </a:cubicBezTo>
                  <a:cubicBezTo>
                    <a:pt x="250" y="2191"/>
                    <a:pt x="279" y="2109"/>
                    <a:pt x="250" y="2026"/>
                  </a:cubicBezTo>
                  <a:lnTo>
                    <a:pt x="250" y="1333"/>
                  </a:lnTo>
                  <a:lnTo>
                    <a:pt x="250" y="722"/>
                  </a:lnTo>
                  <a:cubicBezTo>
                    <a:pt x="555" y="638"/>
                    <a:pt x="861" y="582"/>
                    <a:pt x="1167" y="500"/>
                  </a:cubicBezTo>
                  <a:cubicBezTo>
                    <a:pt x="1583" y="416"/>
                    <a:pt x="2001" y="306"/>
                    <a:pt x="2417" y="250"/>
                  </a:cubicBezTo>
                  <a:cubicBezTo>
                    <a:pt x="2611" y="194"/>
                    <a:pt x="2805" y="167"/>
                    <a:pt x="3000" y="112"/>
                  </a:cubicBezTo>
                  <a:cubicBezTo>
                    <a:pt x="3139" y="85"/>
                    <a:pt x="3278" y="29"/>
                    <a:pt x="3416" y="0"/>
                  </a:cubicBezTo>
                  <a:cubicBezTo>
                    <a:pt x="3333" y="279"/>
                    <a:pt x="3277" y="555"/>
                    <a:pt x="3250" y="834"/>
                  </a:cubicBezTo>
                  <a:cubicBezTo>
                    <a:pt x="3222" y="1002"/>
                    <a:pt x="3194" y="1140"/>
                    <a:pt x="3194" y="1278"/>
                  </a:cubicBezTo>
                  <a:cubicBezTo>
                    <a:pt x="3168" y="1444"/>
                    <a:pt x="3194" y="1584"/>
                    <a:pt x="3168" y="1751"/>
                  </a:cubicBezTo>
                  <a:cubicBezTo>
                    <a:pt x="3168" y="1807"/>
                    <a:pt x="3194" y="1834"/>
                    <a:pt x="3250" y="1863"/>
                  </a:cubicBezTo>
                  <a:cubicBezTo>
                    <a:pt x="3250" y="1945"/>
                    <a:pt x="3278" y="2029"/>
                    <a:pt x="3278" y="2140"/>
                  </a:cubicBezTo>
                  <a:cubicBezTo>
                    <a:pt x="3334" y="2336"/>
                    <a:pt x="3389" y="2528"/>
                    <a:pt x="3473" y="2724"/>
                  </a:cubicBezTo>
                  <a:cubicBezTo>
                    <a:pt x="3529" y="2807"/>
                    <a:pt x="3585" y="2946"/>
                    <a:pt x="3667" y="3029"/>
                  </a:cubicBezTo>
                  <a:cubicBezTo>
                    <a:pt x="3696" y="3112"/>
                    <a:pt x="3723" y="3195"/>
                    <a:pt x="3752" y="3278"/>
                  </a:cubicBezTo>
                  <a:cubicBezTo>
                    <a:pt x="4087" y="4054"/>
                    <a:pt x="4531" y="4777"/>
                    <a:pt x="5113" y="5416"/>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5" name="Google Shape;1475;p25"/>
            <p:cNvSpPr/>
            <p:nvPr/>
          </p:nvSpPr>
          <p:spPr>
            <a:xfrm>
              <a:off x="5103475" y="4893771"/>
              <a:ext cx="962398" cy="601499"/>
            </a:xfrm>
            <a:custGeom>
              <a:avLst/>
              <a:gdLst/>
              <a:ahLst/>
              <a:cxnLst/>
              <a:rect l="l" t="t" r="r" b="b"/>
              <a:pathLst>
                <a:path w="11336" h="7085" extrusionOk="0">
                  <a:moveTo>
                    <a:pt x="8332" y="2529"/>
                  </a:moveTo>
                  <a:lnTo>
                    <a:pt x="8332" y="2529"/>
                  </a:lnTo>
                  <a:cubicBezTo>
                    <a:pt x="8139" y="2585"/>
                    <a:pt x="7945" y="2641"/>
                    <a:pt x="7777" y="2697"/>
                  </a:cubicBezTo>
                  <a:cubicBezTo>
                    <a:pt x="6303" y="3086"/>
                    <a:pt x="4888" y="3613"/>
                    <a:pt x="3500" y="4252"/>
                  </a:cubicBezTo>
                  <a:cubicBezTo>
                    <a:pt x="3110" y="4419"/>
                    <a:pt x="2750" y="4586"/>
                    <a:pt x="2389" y="4780"/>
                  </a:cubicBezTo>
                  <a:cubicBezTo>
                    <a:pt x="2029" y="4975"/>
                    <a:pt x="1584" y="5169"/>
                    <a:pt x="1362" y="5529"/>
                  </a:cubicBezTo>
                  <a:cubicBezTo>
                    <a:pt x="1334" y="5557"/>
                    <a:pt x="1334" y="5613"/>
                    <a:pt x="1334" y="5668"/>
                  </a:cubicBezTo>
                  <a:cubicBezTo>
                    <a:pt x="1334" y="5668"/>
                    <a:pt x="1334" y="5697"/>
                    <a:pt x="1307" y="5697"/>
                  </a:cubicBezTo>
                  <a:cubicBezTo>
                    <a:pt x="1168" y="5890"/>
                    <a:pt x="1057" y="6086"/>
                    <a:pt x="891" y="6279"/>
                  </a:cubicBezTo>
                  <a:cubicBezTo>
                    <a:pt x="724" y="6474"/>
                    <a:pt x="557" y="6640"/>
                    <a:pt x="364" y="6806"/>
                  </a:cubicBezTo>
                  <a:cubicBezTo>
                    <a:pt x="280" y="6891"/>
                    <a:pt x="167" y="6974"/>
                    <a:pt x="57" y="7085"/>
                  </a:cubicBezTo>
                  <a:cubicBezTo>
                    <a:pt x="1" y="7000"/>
                    <a:pt x="29" y="6834"/>
                    <a:pt x="29" y="6752"/>
                  </a:cubicBezTo>
                  <a:cubicBezTo>
                    <a:pt x="1" y="6390"/>
                    <a:pt x="1" y="6028"/>
                    <a:pt x="1" y="5697"/>
                  </a:cubicBezTo>
                  <a:cubicBezTo>
                    <a:pt x="1" y="5335"/>
                    <a:pt x="29" y="4975"/>
                    <a:pt x="57" y="4613"/>
                  </a:cubicBezTo>
                  <a:cubicBezTo>
                    <a:pt x="57" y="4445"/>
                    <a:pt x="85" y="4252"/>
                    <a:pt x="113" y="4085"/>
                  </a:cubicBezTo>
                  <a:cubicBezTo>
                    <a:pt x="113" y="3974"/>
                    <a:pt x="141" y="3891"/>
                    <a:pt x="141" y="3807"/>
                  </a:cubicBezTo>
                  <a:lnTo>
                    <a:pt x="224" y="3723"/>
                  </a:lnTo>
                  <a:cubicBezTo>
                    <a:pt x="364" y="3584"/>
                    <a:pt x="559" y="3474"/>
                    <a:pt x="725" y="3362"/>
                  </a:cubicBezTo>
                  <a:cubicBezTo>
                    <a:pt x="1169" y="3113"/>
                    <a:pt x="1642" y="2917"/>
                    <a:pt x="2087" y="2695"/>
                  </a:cubicBezTo>
                  <a:cubicBezTo>
                    <a:pt x="3086" y="2168"/>
                    <a:pt x="4086" y="1583"/>
                    <a:pt x="5059" y="1001"/>
                  </a:cubicBezTo>
                  <a:cubicBezTo>
                    <a:pt x="5337" y="863"/>
                    <a:pt x="5616" y="695"/>
                    <a:pt x="5864" y="528"/>
                  </a:cubicBezTo>
                  <a:cubicBezTo>
                    <a:pt x="6004" y="446"/>
                    <a:pt x="6114" y="361"/>
                    <a:pt x="6252" y="279"/>
                  </a:cubicBezTo>
                  <a:cubicBezTo>
                    <a:pt x="6364" y="195"/>
                    <a:pt x="6503" y="111"/>
                    <a:pt x="6586" y="1"/>
                  </a:cubicBezTo>
                  <a:cubicBezTo>
                    <a:pt x="7142" y="361"/>
                    <a:pt x="7752" y="695"/>
                    <a:pt x="8364" y="973"/>
                  </a:cubicBezTo>
                  <a:cubicBezTo>
                    <a:pt x="8475" y="1028"/>
                    <a:pt x="8613" y="1057"/>
                    <a:pt x="8725" y="1112"/>
                  </a:cubicBezTo>
                  <a:cubicBezTo>
                    <a:pt x="8807" y="1138"/>
                    <a:pt x="8863" y="1166"/>
                    <a:pt x="8947" y="1194"/>
                  </a:cubicBezTo>
                  <a:cubicBezTo>
                    <a:pt x="9724" y="1499"/>
                    <a:pt x="10529" y="1748"/>
                    <a:pt x="11336" y="1944"/>
                  </a:cubicBezTo>
                  <a:cubicBezTo>
                    <a:pt x="11252" y="1944"/>
                    <a:pt x="11168" y="1944"/>
                    <a:pt x="11086" y="1973"/>
                  </a:cubicBezTo>
                  <a:cubicBezTo>
                    <a:pt x="10723" y="2027"/>
                    <a:pt x="10335" y="2082"/>
                    <a:pt x="9975" y="2167"/>
                  </a:cubicBezTo>
                  <a:cubicBezTo>
                    <a:pt x="9614" y="2221"/>
                    <a:pt x="9280" y="2305"/>
                    <a:pt x="8919" y="2389"/>
                  </a:cubicBezTo>
                  <a:cubicBezTo>
                    <a:pt x="8721" y="2446"/>
                    <a:pt x="8528" y="2475"/>
                    <a:pt x="8332" y="252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6" name="Google Shape;1476;p25"/>
            <p:cNvSpPr/>
            <p:nvPr/>
          </p:nvSpPr>
          <p:spPr>
            <a:xfrm>
              <a:off x="5105767" y="4893856"/>
              <a:ext cx="959851" cy="424572"/>
            </a:xfrm>
            <a:custGeom>
              <a:avLst/>
              <a:gdLst/>
              <a:ahLst/>
              <a:cxnLst/>
              <a:rect l="l" t="t" r="r" b="b"/>
              <a:pathLst>
                <a:path w="11306" h="5001" extrusionOk="0">
                  <a:moveTo>
                    <a:pt x="0" y="5001"/>
                  </a:moveTo>
                  <a:cubicBezTo>
                    <a:pt x="0" y="4863"/>
                    <a:pt x="0" y="4751"/>
                    <a:pt x="26" y="4613"/>
                  </a:cubicBezTo>
                  <a:cubicBezTo>
                    <a:pt x="26" y="4446"/>
                    <a:pt x="55" y="4253"/>
                    <a:pt x="82" y="4085"/>
                  </a:cubicBezTo>
                  <a:cubicBezTo>
                    <a:pt x="82" y="3975"/>
                    <a:pt x="111" y="3891"/>
                    <a:pt x="111" y="3808"/>
                  </a:cubicBezTo>
                  <a:lnTo>
                    <a:pt x="195" y="3724"/>
                  </a:lnTo>
                  <a:cubicBezTo>
                    <a:pt x="333" y="3584"/>
                    <a:pt x="528" y="3474"/>
                    <a:pt x="695" y="3363"/>
                  </a:cubicBezTo>
                  <a:cubicBezTo>
                    <a:pt x="1138" y="3113"/>
                    <a:pt x="1612" y="2918"/>
                    <a:pt x="2057" y="2696"/>
                  </a:cubicBezTo>
                  <a:cubicBezTo>
                    <a:pt x="3057" y="2168"/>
                    <a:pt x="4057" y="1584"/>
                    <a:pt x="5029" y="1002"/>
                  </a:cubicBezTo>
                  <a:cubicBezTo>
                    <a:pt x="5307" y="863"/>
                    <a:pt x="5585" y="695"/>
                    <a:pt x="5835" y="529"/>
                  </a:cubicBezTo>
                  <a:cubicBezTo>
                    <a:pt x="5973" y="446"/>
                    <a:pt x="6084" y="361"/>
                    <a:pt x="6223" y="279"/>
                  </a:cubicBezTo>
                  <a:cubicBezTo>
                    <a:pt x="6333" y="195"/>
                    <a:pt x="6474" y="113"/>
                    <a:pt x="6556" y="1"/>
                  </a:cubicBezTo>
                  <a:cubicBezTo>
                    <a:pt x="7112" y="361"/>
                    <a:pt x="7723" y="695"/>
                    <a:pt x="8334" y="974"/>
                  </a:cubicBezTo>
                  <a:cubicBezTo>
                    <a:pt x="8446" y="1029"/>
                    <a:pt x="8584" y="1057"/>
                    <a:pt x="8694" y="1112"/>
                  </a:cubicBezTo>
                  <a:cubicBezTo>
                    <a:pt x="8778" y="1139"/>
                    <a:pt x="8834" y="1168"/>
                    <a:pt x="8917" y="1194"/>
                  </a:cubicBezTo>
                  <a:cubicBezTo>
                    <a:pt x="9695" y="1500"/>
                    <a:pt x="10500" y="1749"/>
                    <a:pt x="11305" y="1944"/>
                  </a:cubicBezTo>
                  <a:cubicBezTo>
                    <a:pt x="11223" y="1944"/>
                    <a:pt x="11139" y="1944"/>
                    <a:pt x="11055" y="1973"/>
                  </a:cubicBezTo>
                  <a:cubicBezTo>
                    <a:pt x="10694" y="2029"/>
                    <a:pt x="10306" y="2082"/>
                    <a:pt x="9946" y="2167"/>
                  </a:cubicBezTo>
                  <a:lnTo>
                    <a:pt x="9695" y="2194"/>
                  </a:lnTo>
                  <a:cubicBezTo>
                    <a:pt x="8917" y="1860"/>
                    <a:pt x="7832" y="1527"/>
                    <a:pt x="6583" y="1471"/>
                  </a:cubicBezTo>
                  <a:cubicBezTo>
                    <a:pt x="4695" y="1419"/>
                    <a:pt x="1750" y="3335"/>
                    <a:pt x="0" y="5001"/>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7" name="Google Shape;1477;p25"/>
            <p:cNvSpPr/>
            <p:nvPr/>
          </p:nvSpPr>
          <p:spPr>
            <a:xfrm>
              <a:off x="3940719" y="3018810"/>
              <a:ext cx="2030833" cy="1191112"/>
            </a:xfrm>
            <a:custGeom>
              <a:avLst/>
              <a:gdLst/>
              <a:ahLst/>
              <a:cxnLst/>
              <a:rect l="l" t="t" r="r" b="b"/>
              <a:pathLst>
                <a:path w="23921" h="14030" extrusionOk="0">
                  <a:moveTo>
                    <a:pt x="18418" y="13115"/>
                  </a:moveTo>
                  <a:lnTo>
                    <a:pt x="18418" y="13115"/>
                  </a:lnTo>
                  <a:cubicBezTo>
                    <a:pt x="17363" y="12226"/>
                    <a:pt x="16251" y="11393"/>
                    <a:pt x="15084" y="10643"/>
                  </a:cubicBezTo>
                  <a:cubicBezTo>
                    <a:pt x="14751" y="10420"/>
                    <a:pt x="14417" y="10227"/>
                    <a:pt x="14085" y="10031"/>
                  </a:cubicBezTo>
                  <a:cubicBezTo>
                    <a:pt x="13752" y="9838"/>
                    <a:pt x="13446" y="9587"/>
                    <a:pt x="13057" y="9476"/>
                  </a:cubicBezTo>
                  <a:cubicBezTo>
                    <a:pt x="13001" y="9448"/>
                    <a:pt x="12945" y="9476"/>
                    <a:pt x="12918" y="9531"/>
                  </a:cubicBezTo>
                  <a:cubicBezTo>
                    <a:pt x="12585" y="9251"/>
                    <a:pt x="12057" y="9169"/>
                    <a:pt x="11639" y="9225"/>
                  </a:cubicBezTo>
                  <a:cubicBezTo>
                    <a:pt x="11029" y="9280"/>
                    <a:pt x="10445" y="9558"/>
                    <a:pt x="10002" y="10002"/>
                  </a:cubicBezTo>
                  <a:cubicBezTo>
                    <a:pt x="9501" y="10447"/>
                    <a:pt x="9112" y="11029"/>
                    <a:pt x="8724" y="11586"/>
                  </a:cubicBezTo>
                  <a:cubicBezTo>
                    <a:pt x="8446" y="11974"/>
                    <a:pt x="8168" y="12363"/>
                    <a:pt x="7890" y="12752"/>
                  </a:cubicBezTo>
                  <a:cubicBezTo>
                    <a:pt x="8084" y="11973"/>
                    <a:pt x="8168" y="11139"/>
                    <a:pt x="8113" y="10334"/>
                  </a:cubicBezTo>
                  <a:lnTo>
                    <a:pt x="8113" y="10001"/>
                  </a:lnTo>
                  <a:cubicBezTo>
                    <a:pt x="8113" y="9973"/>
                    <a:pt x="8113" y="9945"/>
                    <a:pt x="8084" y="9890"/>
                  </a:cubicBezTo>
                  <a:lnTo>
                    <a:pt x="8084" y="9862"/>
                  </a:lnTo>
                  <a:cubicBezTo>
                    <a:pt x="7917" y="8446"/>
                    <a:pt x="7390" y="7056"/>
                    <a:pt x="6417" y="6001"/>
                  </a:cubicBezTo>
                  <a:cubicBezTo>
                    <a:pt x="5389" y="4917"/>
                    <a:pt x="3861" y="4250"/>
                    <a:pt x="2361" y="4473"/>
                  </a:cubicBezTo>
                  <a:cubicBezTo>
                    <a:pt x="1473" y="4584"/>
                    <a:pt x="610" y="5055"/>
                    <a:pt x="0" y="5750"/>
                  </a:cubicBezTo>
                  <a:cubicBezTo>
                    <a:pt x="112" y="5445"/>
                    <a:pt x="223" y="5139"/>
                    <a:pt x="334" y="4863"/>
                  </a:cubicBezTo>
                  <a:cubicBezTo>
                    <a:pt x="805" y="3696"/>
                    <a:pt x="1362" y="2584"/>
                    <a:pt x="2001" y="1473"/>
                  </a:cubicBezTo>
                  <a:cubicBezTo>
                    <a:pt x="2167" y="1168"/>
                    <a:pt x="2361" y="862"/>
                    <a:pt x="2556" y="557"/>
                  </a:cubicBezTo>
                  <a:cubicBezTo>
                    <a:pt x="2641" y="418"/>
                    <a:pt x="2750" y="251"/>
                    <a:pt x="2834" y="111"/>
                  </a:cubicBezTo>
                  <a:cubicBezTo>
                    <a:pt x="2863" y="56"/>
                    <a:pt x="2863" y="28"/>
                    <a:pt x="2890" y="1"/>
                  </a:cubicBezTo>
                  <a:cubicBezTo>
                    <a:pt x="2975" y="111"/>
                    <a:pt x="3085" y="196"/>
                    <a:pt x="3195" y="307"/>
                  </a:cubicBezTo>
                  <a:cubicBezTo>
                    <a:pt x="3445" y="474"/>
                    <a:pt x="3667" y="640"/>
                    <a:pt x="3918" y="806"/>
                  </a:cubicBezTo>
                  <a:cubicBezTo>
                    <a:pt x="3946" y="806"/>
                    <a:pt x="3974" y="834"/>
                    <a:pt x="3974" y="834"/>
                  </a:cubicBezTo>
                  <a:cubicBezTo>
                    <a:pt x="4446" y="1140"/>
                    <a:pt x="4917" y="1418"/>
                    <a:pt x="5418" y="1641"/>
                  </a:cubicBezTo>
                  <a:cubicBezTo>
                    <a:pt x="6473" y="2139"/>
                    <a:pt x="7556" y="2556"/>
                    <a:pt x="8696" y="2806"/>
                  </a:cubicBezTo>
                  <a:cubicBezTo>
                    <a:pt x="9835" y="3056"/>
                    <a:pt x="10973" y="3195"/>
                    <a:pt x="12112" y="3167"/>
                  </a:cubicBezTo>
                  <a:cubicBezTo>
                    <a:pt x="12083" y="3195"/>
                    <a:pt x="12083" y="3251"/>
                    <a:pt x="12112" y="3278"/>
                  </a:cubicBezTo>
                  <a:cubicBezTo>
                    <a:pt x="12194" y="3445"/>
                    <a:pt x="12278" y="3610"/>
                    <a:pt x="12307" y="3805"/>
                  </a:cubicBezTo>
                  <a:cubicBezTo>
                    <a:pt x="12362" y="3999"/>
                    <a:pt x="12335" y="4194"/>
                    <a:pt x="12362" y="4390"/>
                  </a:cubicBezTo>
                  <a:cubicBezTo>
                    <a:pt x="12362" y="4445"/>
                    <a:pt x="12445" y="4501"/>
                    <a:pt x="12500" y="4417"/>
                  </a:cubicBezTo>
                  <a:cubicBezTo>
                    <a:pt x="12694" y="4028"/>
                    <a:pt x="12500" y="3501"/>
                    <a:pt x="12278" y="3167"/>
                  </a:cubicBezTo>
                  <a:lnTo>
                    <a:pt x="12278" y="3167"/>
                  </a:lnTo>
                  <a:cubicBezTo>
                    <a:pt x="12612" y="3167"/>
                    <a:pt x="12945" y="3139"/>
                    <a:pt x="13277" y="3111"/>
                  </a:cubicBezTo>
                  <a:cubicBezTo>
                    <a:pt x="13362" y="3611"/>
                    <a:pt x="13362" y="4111"/>
                    <a:pt x="13251" y="4584"/>
                  </a:cubicBezTo>
                  <a:cubicBezTo>
                    <a:pt x="13195" y="4833"/>
                    <a:pt x="13112" y="5083"/>
                    <a:pt x="13001" y="5335"/>
                  </a:cubicBezTo>
                  <a:cubicBezTo>
                    <a:pt x="12889" y="5556"/>
                    <a:pt x="12751" y="5778"/>
                    <a:pt x="12667" y="6028"/>
                  </a:cubicBezTo>
                  <a:cubicBezTo>
                    <a:pt x="12641" y="6110"/>
                    <a:pt x="12751" y="6195"/>
                    <a:pt x="12806" y="6139"/>
                  </a:cubicBezTo>
                  <a:cubicBezTo>
                    <a:pt x="12889" y="6084"/>
                    <a:pt x="12945" y="6028"/>
                    <a:pt x="13000" y="5972"/>
                  </a:cubicBezTo>
                  <a:cubicBezTo>
                    <a:pt x="13305" y="5612"/>
                    <a:pt x="13472" y="5083"/>
                    <a:pt x="13555" y="4639"/>
                  </a:cubicBezTo>
                  <a:cubicBezTo>
                    <a:pt x="13667" y="4139"/>
                    <a:pt x="13695" y="3611"/>
                    <a:pt x="13583" y="3084"/>
                  </a:cubicBezTo>
                  <a:cubicBezTo>
                    <a:pt x="14306" y="3029"/>
                    <a:pt x="15027" y="2891"/>
                    <a:pt x="15750" y="2697"/>
                  </a:cubicBezTo>
                  <a:cubicBezTo>
                    <a:pt x="16305" y="2558"/>
                    <a:pt x="16833" y="2391"/>
                    <a:pt x="17360" y="2197"/>
                  </a:cubicBezTo>
                  <a:cubicBezTo>
                    <a:pt x="17445" y="2169"/>
                    <a:pt x="17556" y="2140"/>
                    <a:pt x="17639" y="2087"/>
                  </a:cubicBezTo>
                  <a:cubicBezTo>
                    <a:pt x="18221" y="1864"/>
                    <a:pt x="18834" y="1614"/>
                    <a:pt x="19361" y="1280"/>
                  </a:cubicBezTo>
                  <a:cubicBezTo>
                    <a:pt x="19583" y="1280"/>
                    <a:pt x="19806" y="1308"/>
                    <a:pt x="20028" y="1308"/>
                  </a:cubicBezTo>
                  <a:cubicBezTo>
                    <a:pt x="20306" y="1586"/>
                    <a:pt x="20611" y="1836"/>
                    <a:pt x="20918" y="2084"/>
                  </a:cubicBezTo>
                  <a:cubicBezTo>
                    <a:pt x="21390" y="2501"/>
                    <a:pt x="21890" y="2862"/>
                    <a:pt x="22390" y="3252"/>
                  </a:cubicBezTo>
                  <a:cubicBezTo>
                    <a:pt x="22030" y="3502"/>
                    <a:pt x="21668" y="3780"/>
                    <a:pt x="21307" y="4029"/>
                  </a:cubicBezTo>
                  <a:cubicBezTo>
                    <a:pt x="20362" y="4641"/>
                    <a:pt x="19418" y="5196"/>
                    <a:pt x="18418" y="5697"/>
                  </a:cubicBezTo>
                  <a:cubicBezTo>
                    <a:pt x="18139" y="5835"/>
                    <a:pt x="17861" y="5947"/>
                    <a:pt x="17585" y="6085"/>
                  </a:cubicBezTo>
                  <a:cubicBezTo>
                    <a:pt x="17307" y="6196"/>
                    <a:pt x="17028" y="6336"/>
                    <a:pt x="16779" y="6503"/>
                  </a:cubicBezTo>
                  <a:lnTo>
                    <a:pt x="16779" y="6503"/>
                  </a:lnTo>
                  <a:cubicBezTo>
                    <a:pt x="16668" y="6447"/>
                    <a:pt x="16530" y="6418"/>
                    <a:pt x="16418" y="6364"/>
                  </a:cubicBezTo>
                  <a:cubicBezTo>
                    <a:pt x="16196" y="6280"/>
                    <a:pt x="15973" y="6196"/>
                    <a:pt x="15724" y="6113"/>
                  </a:cubicBezTo>
                  <a:cubicBezTo>
                    <a:pt x="15279" y="5973"/>
                    <a:pt x="14808" y="5863"/>
                    <a:pt x="14336" y="5751"/>
                  </a:cubicBezTo>
                  <a:cubicBezTo>
                    <a:pt x="13891" y="5642"/>
                    <a:pt x="13390" y="5585"/>
                    <a:pt x="13058" y="5919"/>
                  </a:cubicBezTo>
                  <a:lnTo>
                    <a:pt x="13002" y="5973"/>
                  </a:lnTo>
                  <a:cubicBezTo>
                    <a:pt x="12698" y="6336"/>
                    <a:pt x="12864" y="6808"/>
                    <a:pt x="13114" y="7169"/>
                  </a:cubicBezTo>
                  <a:cubicBezTo>
                    <a:pt x="13336" y="7502"/>
                    <a:pt x="13585" y="7836"/>
                    <a:pt x="13892" y="8030"/>
                  </a:cubicBezTo>
                  <a:cubicBezTo>
                    <a:pt x="13892" y="8057"/>
                    <a:pt x="13892" y="8057"/>
                    <a:pt x="13920" y="8057"/>
                  </a:cubicBezTo>
                  <a:cubicBezTo>
                    <a:pt x="13948" y="8140"/>
                    <a:pt x="14005" y="8195"/>
                    <a:pt x="14032" y="8280"/>
                  </a:cubicBezTo>
                  <a:cubicBezTo>
                    <a:pt x="14061" y="8475"/>
                    <a:pt x="13838" y="8641"/>
                    <a:pt x="13782" y="8779"/>
                  </a:cubicBezTo>
                  <a:cubicBezTo>
                    <a:pt x="13533" y="9279"/>
                    <a:pt x="13838" y="9808"/>
                    <a:pt x="14309" y="10030"/>
                  </a:cubicBezTo>
                  <a:cubicBezTo>
                    <a:pt x="15338" y="10504"/>
                    <a:pt x="16422" y="9808"/>
                    <a:pt x="17283" y="9280"/>
                  </a:cubicBezTo>
                  <a:cubicBezTo>
                    <a:pt x="17560" y="9142"/>
                    <a:pt x="17810" y="9002"/>
                    <a:pt x="18088" y="8919"/>
                  </a:cubicBezTo>
                  <a:lnTo>
                    <a:pt x="18116" y="8891"/>
                  </a:lnTo>
                  <a:cubicBezTo>
                    <a:pt x="18449" y="8947"/>
                    <a:pt x="18783" y="8891"/>
                    <a:pt x="19116" y="8864"/>
                  </a:cubicBezTo>
                  <a:cubicBezTo>
                    <a:pt x="19421" y="8808"/>
                    <a:pt x="19726" y="8724"/>
                    <a:pt x="20060" y="8641"/>
                  </a:cubicBezTo>
                  <a:cubicBezTo>
                    <a:pt x="20671" y="8503"/>
                    <a:pt x="21310" y="8280"/>
                    <a:pt x="21893" y="8030"/>
                  </a:cubicBezTo>
                  <a:cubicBezTo>
                    <a:pt x="22615" y="7752"/>
                    <a:pt x="23282" y="7391"/>
                    <a:pt x="23921" y="7002"/>
                  </a:cubicBezTo>
                  <a:cubicBezTo>
                    <a:pt x="23892" y="7084"/>
                    <a:pt x="23865" y="7169"/>
                    <a:pt x="23836" y="7251"/>
                  </a:cubicBezTo>
                  <a:cubicBezTo>
                    <a:pt x="23724" y="7558"/>
                    <a:pt x="23614" y="7863"/>
                    <a:pt x="23476" y="8168"/>
                  </a:cubicBezTo>
                  <a:cubicBezTo>
                    <a:pt x="23337" y="8475"/>
                    <a:pt x="23198" y="8779"/>
                    <a:pt x="23060" y="9085"/>
                  </a:cubicBezTo>
                  <a:cubicBezTo>
                    <a:pt x="23031" y="9169"/>
                    <a:pt x="22975" y="9280"/>
                    <a:pt x="22948" y="9363"/>
                  </a:cubicBezTo>
                  <a:cubicBezTo>
                    <a:pt x="22725" y="9668"/>
                    <a:pt x="22559" y="10002"/>
                    <a:pt x="22338" y="10306"/>
                  </a:cubicBezTo>
                  <a:cubicBezTo>
                    <a:pt x="22143" y="10641"/>
                    <a:pt x="21949" y="10945"/>
                    <a:pt x="21726" y="11252"/>
                  </a:cubicBezTo>
                  <a:cubicBezTo>
                    <a:pt x="21310" y="11863"/>
                    <a:pt x="20865" y="12446"/>
                    <a:pt x="20393" y="13001"/>
                  </a:cubicBezTo>
                  <a:cubicBezTo>
                    <a:pt x="20116" y="13362"/>
                    <a:pt x="19810" y="13695"/>
                    <a:pt x="19503" y="14029"/>
                  </a:cubicBezTo>
                  <a:cubicBezTo>
                    <a:pt x="19141" y="13727"/>
                    <a:pt x="18779" y="13420"/>
                    <a:pt x="18418" y="13115"/>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8" name="Google Shape;1478;p25"/>
            <p:cNvSpPr/>
            <p:nvPr/>
          </p:nvSpPr>
          <p:spPr>
            <a:xfrm>
              <a:off x="3940719" y="3018810"/>
              <a:ext cx="1875046" cy="1190942"/>
            </a:xfrm>
            <a:custGeom>
              <a:avLst/>
              <a:gdLst/>
              <a:ahLst/>
              <a:cxnLst/>
              <a:rect l="l" t="t" r="r" b="b"/>
              <a:pathLst>
                <a:path w="22086" h="14028" extrusionOk="0">
                  <a:moveTo>
                    <a:pt x="18418" y="13115"/>
                  </a:moveTo>
                  <a:lnTo>
                    <a:pt x="18418" y="13115"/>
                  </a:lnTo>
                  <a:cubicBezTo>
                    <a:pt x="17363" y="12226"/>
                    <a:pt x="16251" y="11393"/>
                    <a:pt x="15084" y="10643"/>
                  </a:cubicBezTo>
                  <a:cubicBezTo>
                    <a:pt x="14751" y="10420"/>
                    <a:pt x="14417" y="10227"/>
                    <a:pt x="14085" y="10031"/>
                  </a:cubicBezTo>
                  <a:cubicBezTo>
                    <a:pt x="13752" y="9838"/>
                    <a:pt x="13446" y="9587"/>
                    <a:pt x="13057" y="9476"/>
                  </a:cubicBezTo>
                  <a:cubicBezTo>
                    <a:pt x="13001" y="9448"/>
                    <a:pt x="12945" y="9476"/>
                    <a:pt x="12918" y="9531"/>
                  </a:cubicBezTo>
                  <a:cubicBezTo>
                    <a:pt x="12585" y="9251"/>
                    <a:pt x="12057" y="9169"/>
                    <a:pt x="11639" y="9225"/>
                  </a:cubicBezTo>
                  <a:cubicBezTo>
                    <a:pt x="11029" y="9280"/>
                    <a:pt x="10445" y="9558"/>
                    <a:pt x="10002" y="10002"/>
                  </a:cubicBezTo>
                  <a:cubicBezTo>
                    <a:pt x="9501" y="10447"/>
                    <a:pt x="9112" y="11029"/>
                    <a:pt x="8724" y="11586"/>
                  </a:cubicBezTo>
                  <a:cubicBezTo>
                    <a:pt x="8446" y="11974"/>
                    <a:pt x="8168" y="12363"/>
                    <a:pt x="7890" y="12752"/>
                  </a:cubicBezTo>
                  <a:cubicBezTo>
                    <a:pt x="8084" y="11973"/>
                    <a:pt x="8168" y="11139"/>
                    <a:pt x="8113" y="10334"/>
                  </a:cubicBezTo>
                  <a:lnTo>
                    <a:pt x="8113" y="10001"/>
                  </a:lnTo>
                  <a:cubicBezTo>
                    <a:pt x="8113" y="9973"/>
                    <a:pt x="8113" y="9945"/>
                    <a:pt x="8084" y="9890"/>
                  </a:cubicBezTo>
                  <a:lnTo>
                    <a:pt x="8084" y="9862"/>
                  </a:lnTo>
                  <a:cubicBezTo>
                    <a:pt x="7917" y="8446"/>
                    <a:pt x="7390" y="7056"/>
                    <a:pt x="6417" y="6001"/>
                  </a:cubicBezTo>
                  <a:cubicBezTo>
                    <a:pt x="5389" y="4917"/>
                    <a:pt x="3861" y="4250"/>
                    <a:pt x="2361" y="4473"/>
                  </a:cubicBezTo>
                  <a:cubicBezTo>
                    <a:pt x="1473" y="4584"/>
                    <a:pt x="610" y="5055"/>
                    <a:pt x="0" y="5750"/>
                  </a:cubicBezTo>
                  <a:cubicBezTo>
                    <a:pt x="112" y="5445"/>
                    <a:pt x="223" y="5139"/>
                    <a:pt x="334" y="4863"/>
                  </a:cubicBezTo>
                  <a:cubicBezTo>
                    <a:pt x="805" y="3696"/>
                    <a:pt x="1362" y="2584"/>
                    <a:pt x="2001" y="1473"/>
                  </a:cubicBezTo>
                  <a:cubicBezTo>
                    <a:pt x="2167" y="1168"/>
                    <a:pt x="2361" y="862"/>
                    <a:pt x="2556" y="557"/>
                  </a:cubicBezTo>
                  <a:cubicBezTo>
                    <a:pt x="2641" y="418"/>
                    <a:pt x="2750" y="251"/>
                    <a:pt x="2834" y="111"/>
                  </a:cubicBezTo>
                  <a:cubicBezTo>
                    <a:pt x="2863" y="56"/>
                    <a:pt x="2863" y="28"/>
                    <a:pt x="2890" y="1"/>
                  </a:cubicBezTo>
                  <a:cubicBezTo>
                    <a:pt x="2975" y="111"/>
                    <a:pt x="3085" y="196"/>
                    <a:pt x="3195" y="307"/>
                  </a:cubicBezTo>
                  <a:cubicBezTo>
                    <a:pt x="3445" y="474"/>
                    <a:pt x="3667" y="640"/>
                    <a:pt x="3918" y="806"/>
                  </a:cubicBezTo>
                  <a:cubicBezTo>
                    <a:pt x="3946" y="806"/>
                    <a:pt x="3974" y="834"/>
                    <a:pt x="3974" y="834"/>
                  </a:cubicBezTo>
                  <a:cubicBezTo>
                    <a:pt x="4446" y="1140"/>
                    <a:pt x="4917" y="1418"/>
                    <a:pt x="5418" y="1641"/>
                  </a:cubicBezTo>
                  <a:cubicBezTo>
                    <a:pt x="6473" y="2139"/>
                    <a:pt x="7556" y="2556"/>
                    <a:pt x="8696" y="2806"/>
                  </a:cubicBezTo>
                  <a:cubicBezTo>
                    <a:pt x="9835" y="3056"/>
                    <a:pt x="10973" y="3195"/>
                    <a:pt x="12112" y="3167"/>
                  </a:cubicBezTo>
                  <a:cubicBezTo>
                    <a:pt x="12083" y="3195"/>
                    <a:pt x="12083" y="3251"/>
                    <a:pt x="12112" y="3278"/>
                  </a:cubicBezTo>
                  <a:cubicBezTo>
                    <a:pt x="12194" y="3445"/>
                    <a:pt x="12278" y="3610"/>
                    <a:pt x="12307" y="3805"/>
                  </a:cubicBezTo>
                  <a:cubicBezTo>
                    <a:pt x="12362" y="3999"/>
                    <a:pt x="12335" y="4194"/>
                    <a:pt x="12362" y="4390"/>
                  </a:cubicBezTo>
                  <a:cubicBezTo>
                    <a:pt x="12362" y="4445"/>
                    <a:pt x="12445" y="4501"/>
                    <a:pt x="12500" y="4417"/>
                  </a:cubicBezTo>
                  <a:cubicBezTo>
                    <a:pt x="12694" y="4028"/>
                    <a:pt x="12500" y="3501"/>
                    <a:pt x="12278" y="3167"/>
                  </a:cubicBezTo>
                  <a:lnTo>
                    <a:pt x="12278" y="3167"/>
                  </a:lnTo>
                  <a:cubicBezTo>
                    <a:pt x="12612" y="3167"/>
                    <a:pt x="12945" y="3139"/>
                    <a:pt x="13277" y="3111"/>
                  </a:cubicBezTo>
                  <a:cubicBezTo>
                    <a:pt x="13362" y="3611"/>
                    <a:pt x="13362" y="4111"/>
                    <a:pt x="13251" y="4584"/>
                  </a:cubicBezTo>
                  <a:cubicBezTo>
                    <a:pt x="13195" y="4833"/>
                    <a:pt x="13112" y="5083"/>
                    <a:pt x="13001" y="5335"/>
                  </a:cubicBezTo>
                  <a:cubicBezTo>
                    <a:pt x="12889" y="5556"/>
                    <a:pt x="12751" y="5778"/>
                    <a:pt x="12667" y="6028"/>
                  </a:cubicBezTo>
                  <a:cubicBezTo>
                    <a:pt x="12641" y="6110"/>
                    <a:pt x="12751" y="6195"/>
                    <a:pt x="12806" y="6139"/>
                  </a:cubicBezTo>
                  <a:cubicBezTo>
                    <a:pt x="12889" y="6084"/>
                    <a:pt x="12945" y="6028"/>
                    <a:pt x="13000" y="5972"/>
                  </a:cubicBezTo>
                  <a:cubicBezTo>
                    <a:pt x="13305" y="5612"/>
                    <a:pt x="13472" y="5083"/>
                    <a:pt x="13555" y="4639"/>
                  </a:cubicBezTo>
                  <a:cubicBezTo>
                    <a:pt x="13667" y="4139"/>
                    <a:pt x="13695" y="3611"/>
                    <a:pt x="13583" y="3084"/>
                  </a:cubicBezTo>
                  <a:cubicBezTo>
                    <a:pt x="14000" y="3056"/>
                    <a:pt x="14444" y="2973"/>
                    <a:pt x="14860" y="2917"/>
                  </a:cubicBezTo>
                  <a:cubicBezTo>
                    <a:pt x="14860" y="3778"/>
                    <a:pt x="15139" y="4945"/>
                    <a:pt x="16110" y="6251"/>
                  </a:cubicBezTo>
                  <a:cubicBezTo>
                    <a:pt x="15972" y="6195"/>
                    <a:pt x="15862" y="6166"/>
                    <a:pt x="15721" y="6110"/>
                  </a:cubicBezTo>
                  <a:cubicBezTo>
                    <a:pt x="15277" y="5972"/>
                    <a:pt x="14804" y="5862"/>
                    <a:pt x="14333" y="5750"/>
                  </a:cubicBezTo>
                  <a:cubicBezTo>
                    <a:pt x="13889" y="5640"/>
                    <a:pt x="13388" y="5583"/>
                    <a:pt x="13056" y="5916"/>
                  </a:cubicBezTo>
                  <a:lnTo>
                    <a:pt x="13000" y="5972"/>
                  </a:lnTo>
                  <a:cubicBezTo>
                    <a:pt x="12694" y="6335"/>
                    <a:pt x="12862" y="6806"/>
                    <a:pt x="13111" y="7168"/>
                  </a:cubicBezTo>
                  <a:cubicBezTo>
                    <a:pt x="13333" y="7501"/>
                    <a:pt x="13583" y="7835"/>
                    <a:pt x="13890" y="8029"/>
                  </a:cubicBezTo>
                  <a:cubicBezTo>
                    <a:pt x="13890" y="8055"/>
                    <a:pt x="13890" y="8055"/>
                    <a:pt x="13918" y="8055"/>
                  </a:cubicBezTo>
                  <a:cubicBezTo>
                    <a:pt x="13946" y="8139"/>
                    <a:pt x="14003" y="8194"/>
                    <a:pt x="14029" y="8277"/>
                  </a:cubicBezTo>
                  <a:cubicBezTo>
                    <a:pt x="14057" y="8474"/>
                    <a:pt x="13835" y="8640"/>
                    <a:pt x="13780" y="8778"/>
                  </a:cubicBezTo>
                  <a:cubicBezTo>
                    <a:pt x="13530" y="9278"/>
                    <a:pt x="13835" y="9806"/>
                    <a:pt x="14307" y="10028"/>
                  </a:cubicBezTo>
                  <a:cubicBezTo>
                    <a:pt x="15335" y="10501"/>
                    <a:pt x="16418" y="9806"/>
                    <a:pt x="17279" y="9279"/>
                  </a:cubicBezTo>
                  <a:cubicBezTo>
                    <a:pt x="17558" y="9141"/>
                    <a:pt x="17807" y="9000"/>
                    <a:pt x="18086" y="8918"/>
                  </a:cubicBezTo>
                  <a:lnTo>
                    <a:pt x="18114" y="8890"/>
                  </a:lnTo>
                  <a:cubicBezTo>
                    <a:pt x="18391" y="8945"/>
                    <a:pt x="18670" y="8918"/>
                    <a:pt x="18919" y="8890"/>
                  </a:cubicBezTo>
                  <a:cubicBezTo>
                    <a:pt x="19780" y="9501"/>
                    <a:pt x="20837" y="10111"/>
                    <a:pt x="22086" y="10751"/>
                  </a:cubicBezTo>
                  <a:cubicBezTo>
                    <a:pt x="21948" y="10918"/>
                    <a:pt x="21836" y="11083"/>
                    <a:pt x="21725" y="11251"/>
                  </a:cubicBezTo>
                  <a:cubicBezTo>
                    <a:pt x="21309" y="11862"/>
                    <a:pt x="20864" y="12445"/>
                    <a:pt x="20392" y="12999"/>
                  </a:cubicBezTo>
                  <a:cubicBezTo>
                    <a:pt x="20114" y="13361"/>
                    <a:pt x="19809" y="13694"/>
                    <a:pt x="19502" y="14028"/>
                  </a:cubicBezTo>
                  <a:cubicBezTo>
                    <a:pt x="19141" y="13727"/>
                    <a:pt x="18779" y="13420"/>
                    <a:pt x="18418" y="1311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9" name="Google Shape;1479;p25"/>
            <p:cNvSpPr/>
            <p:nvPr/>
          </p:nvSpPr>
          <p:spPr>
            <a:xfrm>
              <a:off x="3424372" y="3422413"/>
              <a:ext cx="1153248" cy="2473743"/>
            </a:xfrm>
            <a:custGeom>
              <a:avLst/>
              <a:gdLst/>
              <a:ahLst/>
              <a:cxnLst/>
              <a:rect l="l" t="t" r="r" b="b"/>
              <a:pathLst>
                <a:path w="13584" h="29138" extrusionOk="0">
                  <a:moveTo>
                    <a:pt x="5640" y="20445"/>
                  </a:moveTo>
                  <a:lnTo>
                    <a:pt x="5640" y="20445"/>
                  </a:lnTo>
                  <a:cubicBezTo>
                    <a:pt x="5416" y="21140"/>
                    <a:pt x="5250" y="21833"/>
                    <a:pt x="5112" y="22528"/>
                  </a:cubicBezTo>
                  <a:cubicBezTo>
                    <a:pt x="5056" y="22888"/>
                    <a:pt x="5001" y="23221"/>
                    <a:pt x="4974" y="23583"/>
                  </a:cubicBezTo>
                  <a:cubicBezTo>
                    <a:pt x="4974" y="23666"/>
                    <a:pt x="4945" y="23750"/>
                    <a:pt x="4945" y="23833"/>
                  </a:cubicBezTo>
                  <a:cubicBezTo>
                    <a:pt x="4945" y="23889"/>
                    <a:pt x="4945" y="23971"/>
                    <a:pt x="4918" y="24055"/>
                  </a:cubicBezTo>
                  <a:cubicBezTo>
                    <a:pt x="4918" y="24249"/>
                    <a:pt x="4918" y="24444"/>
                    <a:pt x="4889" y="24667"/>
                  </a:cubicBezTo>
                  <a:cubicBezTo>
                    <a:pt x="4889" y="25083"/>
                    <a:pt x="4945" y="25528"/>
                    <a:pt x="5001" y="25944"/>
                  </a:cubicBezTo>
                  <a:cubicBezTo>
                    <a:pt x="5056" y="26333"/>
                    <a:pt x="5168" y="26723"/>
                    <a:pt x="5195" y="27111"/>
                  </a:cubicBezTo>
                  <a:cubicBezTo>
                    <a:pt x="5223" y="27249"/>
                    <a:pt x="5223" y="27415"/>
                    <a:pt x="5139" y="27555"/>
                  </a:cubicBezTo>
                  <a:cubicBezTo>
                    <a:pt x="5111" y="27666"/>
                    <a:pt x="5001" y="27804"/>
                    <a:pt x="4945" y="27944"/>
                  </a:cubicBezTo>
                  <a:cubicBezTo>
                    <a:pt x="4805" y="28082"/>
                    <a:pt x="4639" y="28220"/>
                    <a:pt x="4473" y="28332"/>
                  </a:cubicBezTo>
                  <a:cubicBezTo>
                    <a:pt x="4084" y="28610"/>
                    <a:pt x="3639" y="28806"/>
                    <a:pt x="3167" y="28944"/>
                  </a:cubicBezTo>
                  <a:cubicBezTo>
                    <a:pt x="2666" y="29082"/>
                    <a:pt x="2167" y="29137"/>
                    <a:pt x="1639" y="29110"/>
                  </a:cubicBezTo>
                  <a:cubicBezTo>
                    <a:pt x="1194" y="29110"/>
                    <a:pt x="640" y="29110"/>
                    <a:pt x="279" y="28806"/>
                  </a:cubicBezTo>
                  <a:cubicBezTo>
                    <a:pt x="139" y="28668"/>
                    <a:pt x="1" y="28499"/>
                    <a:pt x="29" y="28332"/>
                  </a:cubicBezTo>
                  <a:cubicBezTo>
                    <a:pt x="29" y="28305"/>
                    <a:pt x="57" y="28249"/>
                    <a:pt x="57" y="28220"/>
                  </a:cubicBezTo>
                  <a:cubicBezTo>
                    <a:pt x="195" y="28166"/>
                    <a:pt x="305" y="28027"/>
                    <a:pt x="390" y="27944"/>
                  </a:cubicBezTo>
                  <a:cubicBezTo>
                    <a:pt x="528" y="27778"/>
                    <a:pt x="668" y="27610"/>
                    <a:pt x="806" y="27415"/>
                  </a:cubicBezTo>
                  <a:cubicBezTo>
                    <a:pt x="1056" y="27083"/>
                    <a:pt x="1278" y="26723"/>
                    <a:pt x="1473" y="26332"/>
                  </a:cubicBezTo>
                  <a:cubicBezTo>
                    <a:pt x="1862" y="25582"/>
                    <a:pt x="2168" y="24750"/>
                    <a:pt x="2250" y="23889"/>
                  </a:cubicBezTo>
                  <a:cubicBezTo>
                    <a:pt x="2306" y="23861"/>
                    <a:pt x="2362" y="23805"/>
                    <a:pt x="2362" y="23721"/>
                  </a:cubicBezTo>
                  <a:cubicBezTo>
                    <a:pt x="2444" y="23028"/>
                    <a:pt x="2500" y="22332"/>
                    <a:pt x="2528" y="21666"/>
                  </a:cubicBezTo>
                  <a:lnTo>
                    <a:pt x="2695" y="19583"/>
                  </a:lnTo>
                  <a:cubicBezTo>
                    <a:pt x="2807" y="18221"/>
                    <a:pt x="2946" y="16860"/>
                    <a:pt x="3111" y="15500"/>
                  </a:cubicBezTo>
                  <a:cubicBezTo>
                    <a:pt x="3445" y="12776"/>
                    <a:pt x="3890" y="10084"/>
                    <a:pt x="4444" y="7389"/>
                  </a:cubicBezTo>
                  <a:lnTo>
                    <a:pt x="4945" y="5139"/>
                  </a:lnTo>
                  <a:cubicBezTo>
                    <a:pt x="5056" y="4583"/>
                    <a:pt x="5223" y="4056"/>
                    <a:pt x="5278" y="3499"/>
                  </a:cubicBezTo>
                  <a:cubicBezTo>
                    <a:pt x="5306" y="3416"/>
                    <a:pt x="5334" y="3360"/>
                    <a:pt x="5361" y="3277"/>
                  </a:cubicBezTo>
                  <a:cubicBezTo>
                    <a:pt x="5416" y="3139"/>
                    <a:pt x="5472" y="2972"/>
                    <a:pt x="5501" y="2806"/>
                  </a:cubicBezTo>
                  <a:cubicBezTo>
                    <a:pt x="5501" y="2806"/>
                    <a:pt x="5528" y="2779"/>
                    <a:pt x="5528" y="2750"/>
                  </a:cubicBezTo>
                  <a:cubicBezTo>
                    <a:pt x="5556" y="2750"/>
                    <a:pt x="5584" y="2723"/>
                    <a:pt x="5611" y="2694"/>
                  </a:cubicBezTo>
                  <a:cubicBezTo>
                    <a:pt x="5722" y="2390"/>
                    <a:pt x="5834" y="2111"/>
                    <a:pt x="6027" y="1833"/>
                  </a:cubicBezTo>
                  <a:cubicBezTo>
                    <a:pt x="6165" y="1583"/>
                    <a:pt x="6361" y="1332"/>
                    <a:pt x="6610" y="1138"/>
                  </a:cubicBezTo>
                  <a:cubicBezTo>
                    <a:pt x="7055" y="722"/>
                    <a:pt x="7611" y="417"/>
                    <a:pt x="8221" y="277"/>
                  </a:cubicBezTo>
                  <a:cubicBezTo>
                    <a:pt x="9527" y="0"/>
                    <a:pt x="10916" y="527"/>
                    <a:pt x="11860" y="1444"/>
                  </a:cubicBezTo>
                  <a:cubicBezTo>
                    <a:pt x="12860" y="2390"/>
                    <a:pt x="13387" y="3696"/>
                    <a:pt x="13584" y="5028"/>
                  </a:cubicBezTo>
                  <a:cubicBezTo>
                    <a:pt x="13139" y="5195"/>
                    <a:pt x="12749" y="5556"/>
                    <a:pt x="12500" y="5916"/>
                  </a:cubicBezTo>
                  <a:cubicBezTo>
                    <a:pt x="12417" y="6054"/>
                    <a:pt x="12332" y="6221"/>
                    <a:pt x="12276" y="6361"/>
                  </a:cubicBezTo>
                  <a:cubicBezTo>
                    <a:pt x="12248" y="6388"/>
                    <a:pt x="12222" y="6417"/>
                    <a:pt x="12222" y="6444"/>
                  </a:cubicBezTo>
                  <a:cubicBezTo>
                    <a:pt x="12027" y="6693"/>
                    <a:pt x="11916" y="7028"/>
                    <a:pt x="11805" y="7332"/>
                  </a:cubicBezTo>
                  <a:cubicBezTo>
                    <a:pt x="11722" y="7610"/>
                    <a:pt x="11612" y="7914"/>
                    <a:pt x="11471" y="8220"/>
                  </a:cubicBezTo>
                  <a:cubicBezTo>
                    <a:pt x="11249" y="8831"/>
                    <a:pt x="11000" y="9414"/>
                    <a:pt x="10722" y="9971"/>
                  </a:cubicBezTo>
                  <a:cubicBezTo>
                    <a:pt x="10165" y="11165"/>
                    <a:pt x="9554" y="12303"/>
                    <a:pt x="8944" y="13443"/>
                  </a:cubicBezTo>
                  <a:cubicBezTo>
                    <a:pt x="7694" y="15722"/>
                    <a:pt x="6444" y="17972"/>
                    <a:pt x="5640" y="2044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0" name="Google Shape;1480;p25"/>
            <p:cNvSpPr/>
            <p:nvPr/>
          </p:nvSpPr>
          <p:spPr>
            <a:xfrm>
              <a:off x="3424372" y="3422158"/>
              <a:ext cx="1153248" cy="2473998"/>
            </a:xfrm>
            <a:custGeom>
              <a:avLst/>
              <a:gdLst/>
              <a:ahLst/>
              <a:cxnLst/>
              <a:rect l="l" t="t" r="r" b="b"/>
              <a:pathLst>
                <a:path w="13584" h="29141" extrusionOk="0">
                  <a:moveTo>
                    <a:pt x="5640" y="20448"/>
                  </a:moveTo>
                  <a:lnTo>
                    <a:pt x="5640" y="20448"/>
                  </a:lnTo>
                  <a:cubicBezTo>
                    <a:pt x="5416" y="21143"/>
                    <a:pt x="5250" y="21836"/>
                    <a:pt x="5112" y="22531"/>
                  </a:cubicBezTo>
                  <a:cubicBezTo>
                    <a:pt x="5056" y="22891"/>
                    <a:pt x="5001" y="23224"/>
                    <a:pt x="4974" y="23586"/>
                  </a:cubicBezTo>
                  <a:cubicBezTo>
                    <a:pt x="4974" y="23669"/>
                    <a:pt x="4945" y="23753"/>
                    <a:pt x="4945" y="23836"/>
                  </a:cubicBezTo>
                  <a:cubicBezTo>
                    <a:pt x="4945" y="23892"/>
                    <a:pt x="4945" y="23974"/>
                    <a:pt x="4918" y="24058"/>
                  </a:cubicBezTo>
                  <a:cubicBezTo>
                    <a:pt x="4918" y="24252"/>
                    <a:pt x="4918" y="24447"/>
                    <a:pt x="4889" y="24670"/>
                  </a:cubicBezTo>
                  <a:cubicBezTo>
                    <a:pt x="4889" y="25086"/>
                    <a:pt x="4945" y="25531"/>
                    <a:pt x="5001" y="25947"/>
                  </a:cubicBezTo>
                  <a:cubicBezTo>
                    <a:pt x="5056" y="26336"/>
                    <a:pt x="5168" y="26726"/>
                    <a:pt x="5195" y="27114"/>
                  </a:cubicBezTo>
                  <a:cubicBezTo>
                    <a:pt x="5223" y="27252"/>
                    <a:pt x="5223" y="27418"/>
                    <a:pt x="5139" y="27558"/>
                  </a:cubicBezTo>
                  <a:cubicBezTo>
                    <a:pt x="5111" y="27669"/>
                    <a:pt x="5001" y="27807"/>
                    <a:pt x="4945" y="27947"/>
                  </a:cubicBezTo>
                  <a:cubicBezTo>
                    <a:pt x="4805" y="28085"/>
                    <a:pt x="4639" y="28223"/>
                    <a:pt x="4473" y="28335"/>
                  </a:cubicBezTo>
                  <a:cubicBezTo>
                    <a:pt x="4084" y="28613"/>
                    <a:pt x="3639" y="28809"/>
                    <a:pt x="3167" y="28947"/>
                  </a:cubicBezTo>
                  <a:cubicBezTo>
                    <a:pt x="2666" y="29085"/>
                    <a:pt x="2167" y="29140"/>
                    <a:pt x="1639" y="29113"/>
                  </a:cubicBezTo>
                  <a:cubicBezTo>
                    <a:pt x="1194" y="29113"/>
                    <a:pt x="640" y="29113"/>
                    <a:pt x="279" y="28809"/>
                  </a:cubicBezTo>
                  <a:cubicBezTo>
                    <a:pt x="139" y="28671"/>
                    <a:pt x="1" y="28502"/>
                    <a:pt x="29" y="28335"/>
                  </a:cubicBezTo>
                  <a:cubicBezTo>
                    <a:pt x="29" y="28308"/>
                    <a:pt x="57" y="28252"/>
                    <a:pt x="57" y="28223"/>
                  </a:cubicBezTo>
                  <a:cubicBezTo>
                    <a:pt x="195" y="28169"/>
                    <a:pt x="305" y="28030"/>
                    <a:pt x="390" y="27947"/>
                  </a:cubicBezTo>
                  <a:cubicBezTo>
                    <a:pt x="528" y="27809"/>
                    <a:pt x="640" y="27642"/>
                    <a:pt x="779" y="27474"/>
                  </a:cubicBezTo>
                  <a:cubicBezTo>
                    <a:pt x="2279" y="27558"/>
                    <a:pt x="4057" y="27114"/>
                    <a:pt x="4001" y="25587"/>
                  </a:cubicBezTo>
                  <a:cubicBezTo>
                    <a:pt x="3863" y="22919"/>
                    <a:pt x="4501" y="18613"/>
                    <a:pt x="6696" y="14558"/>
                  </a:cubicBezTo>
                  <a:cubicBezTo>
                    <a:pt x="8890" y="10530"/>
                    <a:pt x="8585" y="7502"/>
                    <a:pt x="7445" y="7197"/>
                  </a:cubicBezTo>
                  <a:cubicBezTo>
                    <a:pt x="6335" y="6892"/>
                    <a:pt x="4751" y="4168"/>
                    <a:pt x="6529" y="5502"/>
                  </a:cubicBezTo>
                  <a:cubicBezTo>
                    <a:pt x="8306" y="6808"/>
                    <a:pt x="12223" y="4890"/>
                    <a:pt x="11083" y="2863"/>
                  </a:cubicBezTo>
                  <a:cubicBezTo>
                    <a:pt x="10250" y="1417"/>
                    <a:pt x="7194" y="2251"/>
                    <a:pt x="5501" y="2835"/>
                  </a:cubicBezTo>
                  <a:lnTo>
                    <a:pt x="5501" y="2807"/>
                  </a:lnTo>
                  <a:cubicBezTo>
                    <a:pt x="5501" y="2807"/>
                    <a:pt x="5528" y="2780"/>
                    <a:pt x="5528" y="2752"/>
                  </a:cubicBezTo>
                  <a:cubicBezTo>
                    <a:pt x="5556" y="2752"/>
                    <a:pt x="5584" y="2725"/>
                    <a:pt x="5611" y="2696"/>
                  </a:cubicBezTo>
                  <a:cubicBezTo>
                    <a:pt x="5722" y="2390"/>
                    <a:pt x="5834" y="2113"/>
                    <a:pt x="6027" y="1835"/>
                  </a:cubicBezTo>
                  <a:cubicBezTo>
                    <a:pt x="6165" y="1585"/>
                    <a:pt x="6361" y="1334"/>
                    <a:pt x="6610" y="1140"/>
                  </a:cubicBezTo>
                  <a:cubicBezTo>
                    <a:pt x="7055" y="724"/>
                    <a:pt x="7611" y="417"/>
                    <a:pt x="8221" y="279"/>
                  </a:cubicBezTo>
                  <a:cubicBezTo>
                    <a:pt x="9527" y="1"/>
                    <a:pt x="10916" y="529"/>
                    <a:pt x="11860" y="1446"/>
                  </a:cubicBezTo>
                  <a:cubicBezTo>
                    <a:pt x="12860" y="2390"/>
                    <a:pt x="13387" y="3696"/>
                    <a:pt x="13584" y="5030"/>
                  </a:cubicBezTo>
                  <a:cubicBezTo>
                    <a:pt x="13139" y="5196"/>
                    <a:pt x="12749" y="5558"/>
                    <a:pt x="12500" y="5918"/>
                  </a:cubicBezTo>
                  <a:cubicBezTo>
                    <a:pt x="12417" y="6056"/>
                    <a:pt x="12332" y="6223"/>
                    <a:pt x="12276" y="6363"/>
                  </a:cubicBezTo>
                  <a:cubicBezTo>
                    <a:pt x="12248" y="6390"/>
                    <a:pt x="12222" y="6419"/>
                    <a:pt x="12222" y="6445"/>
                  </a:cubicBezTo>
                  <a:cubicBezTo>
                    <a:pt x="12027" y="6695"/>
                    <a:pt x="11916" y="7030"/>
                    <a:pt x="11805" y="7333"/>
                  </a:cubicBezTo>
                  <a:cubicBezTo>
                    <a:pt x="11722" y="7612"/>
                    <a:pt x="11612" y="7916"/>
                    <a:pt x="11471" y="8222"/>
                  </a:cubicBezTo>
                  <a:cubicBezTo>
                    <a:pt x="11249" y="8833"/>
                    <a:pt x="11000" y="9416"/>
                    <a:pt x="10722" y="9973"/>
                  </a:cubicBezTo>
                  <a:cubicBezTo>
                    <a:pt x="10165" y="11167"/>
                    <a:pt x="9554" y="12305"/>
                    <a:pt x="8944" y="13443"/>
                  </a:cubicBezTo>
                  <a:cubicBezTo>
                    <a:pt x="7694" y="15725"/>
                    <a:pt x="6444" y="17975"/>
                    <a:pt x="5640" y="2044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1" name="Google Shape;1481;p25"/>
            <p:cNvSpPr/>
            <p:nvPr/>
          </p:nvSpPr>
          <p:spPr>
            <a:xfrm>
              <a:off x="4244652" y="1207691"/>
              <a:ext cx="2195874" cy="2037370"/>
            </a:xfrm>
            <a:custGeom>
              <a:avLst/>
              <a:gdLst/>
              <a:ahLst/>
              <a:cxnLst/>
              <a:rect l="l" t="t" r="r" b="b"/>
              <a:pathLst>
                <a:path w="25865" h="23998" extrusionOk="0">
                  <a:moveTo>
                    <a:pt x="1282" y="15948"/>
                  </a:moveTo>
                  <a:lnTo>
                    <a:pt x="1282" y="15948"/>
                  </a:lnTo>
                  <a:cubicBezTo>
                    <a:pt x="1950" y="14254"/>
                    <a:pt x="2699" y="12587"/>
                    <a:pt x="3505" y="10975"/>
                  </a:cubicBezTo>
                  <a:cubicBezTo>
                    <a:pt x="3728" y="10503"/>
                    <a:pt x="3976" y="10059"/>
                    <a:pt x="4226" y="9586"/>
                  </a:cubicBezTo>
                  <a:cubicBezTo>
                    <a:pt x="4226" y="9559"/>
                    <a:pt x="4253" y="9530"/>
                    <a:pt x="4253" y="9504"/>
                  </a:cubicBezTo>
                  <a:cubicBezTo>
                    <a:pt x="4532" y="9310"/>
                    <a:pt x="4836" y="9114"/>
                    <a:pt x="5143" y="8948"/>
                  </a:cubicBezTo>
                  <a:cubicBezTo>
                    <a:pt x="5310" y="8837"/>
                    <a:pt x="5503" y="8753"/>
                    <a:pt x="5670" y="8643"/>
                  </a:cubicBezTo>
                  <a:cubicBezTo>
                    <a:pt x="5753" y="8587"/>
                    <a:pt x="5864" y="8560"/>
                    <a:pt x="5948" y="8504"/>
                  </a:cubicBezTo>
                  <a:cubicBezTo>
                    <a:pt x="6030" y="8449"/>
                    <a:pt x="6115" y="8365"/>
                    <a:pt x="6198" y="8310"/>
                  </a:cubicBezTo>
                  <a:cubicBezTo>
                    <a:pt x="6253" y="8255"/>
                    <a:pt x="6198" y="8143"/>
                    <a:pt x="6114" y="8143"/>
                  </a:cubicBezTo>
                  <a:cubicBezTo>
                    <a:pt x="6029" y="8143"/>
                    <a:pt x="5920" y="8143"/>
                    <a:pt x="5809" y="8171"/>
                  </a:cubicBezTo>
                  <a:cubicBezTo>
                    <a:pt x="5697" y="8226"/>
                    <a:pt x="5615" y="8255"/>
                    <a:pt x="5503" y="8309"/>
                  </a:cubicBezTo>
                  <a:cubicBezTo>
                    <a:pt x="5310" y="8365"/>
                    <a:pt x="5115" y="8475"/>
                    <a:pt x="4948" y="8558"/>
                  </a:cubicBezTo>
                  <a:cubicBezTo>
                    <a:pt x="4865" y="8586"/>
                    <a:pt x="4780" y="8641"/>
                    <a:pt x="4698" y="8669"/>
                  </a:cubicBezTo>
                  <a:cubicBezTo>
                    <a:pt x="4783" y="8531"/>
                    <a:pt x="4865" y="8365"/>
                    <a:pt x="4948" y="8224"/>
                  </a:cubicBezTo>
                  <a:cubicBezTo>
                    <a:pt x="5003" y="8114"/>
                    <a:pt x="4865" y="8030"/>
                    <a:pt x="4780" y="8142"/>
                  </a:cubicBezTo>
                  <a:cubicBezTo>
                    <a:pt x="4614" y="8392"/>
                    <a:pt x="4420" y="8641"/>
                    <a:pt x="4253" y="8919"/>
                  </a:cubicBezTo>
                  <a:cubicBezTo>
                    <a:pt x="4087" y="9003"/>
                    <a:pt x="3948" y="9085"/>
                    <a:pt x="3781" y="9170"/>
                  </a:cubicBezTo>
                  <a:cubicBezTo>
                    <a:pt x="3421" y="9364"/>
                    <a:pt x="3060" y="9642"/>
                    <a:pt x="2726" y="9946"/>
                  </a:cubicBezTo>
                  <a:cubicBezTo>
                    <a:pt x="2670" y="10002"/>
                    <a:pt x="2616" y="10087"/>
                    <a:pt x="2560" y="10169"/>
                  </a:cubicBezTo>
                  <a:cubicBezTo>
                    <a:pt x="2504" y="10225"/>
                    <a:pt x="2476" y="10252"/>
                    <a:pt x="2419" y="10308"/>
                  </a:cubicBezTo>
                  <a:cubicBezTo>
                    <a:pt x="2448" y="10225"/>
                    <a:pt x="2448" y="10114"/>
                    <a:pt x="2475" y="10030"/>
                  </a:cubicBezTo>
                  <a:cubicBezTo>
                    <a:pt x="2559" y="9696"/>
                    <a:pt x="2613" y="9390"/>
                    <a:pt x="2669" y="9057"/>
                  </a:cubicBezTo>
                  <a:lnTo>
                    <a:pt x="2669" y="9028"/>
                  </a:lnTo>
                  <a:cubicBezTo>
                    <a:pt x="2781" y="8390"/>
                    <a:pt x="2836" y="7722"/>
                    <a:pt x="2807" y="7084"/>
                  </a:cubicBezTo>
                  <a:cubicBezTo>
                    <a:pt x="2781" y="6056"/>
                    <a:pt x="2308" y="5028"/>
                    <a:pt x="1530" y="4334"/>
                  </a:cubicBezTo>
                  <a:cubicBezTo>
                    <a:pt x="1281" y="4084"/>
                    <a:pt x="974" y="3862"/>
                    <a:pt x="640" y="3751"/>
                  </a:cubicBezTo>
                  <a:cubicBezTo>
                    <a:pt x="834" y="3611"/>
                    <a:pt x="1030" y="3473"/>
                    <a:pt x="1224" y="3362"/>
                  </a:cubicBezTo>
                  <a:cubicBezTo>
                    <a:pt x="2585" y="2474"/>
                    <a:pt x="4001" y="1722"/>
                    <a:pt x="5530" y="1168"/>
                  </a:cubicBezTo>
                  <a:cubicBezTo>
                    <a:pt x="7029" y="613"/>
                    <a:pt x="8584" y="222"/>
                    <a:pt x="10196" y="57"/>
                  </a:cubicBezTo>
                  <a:cubicBezTo>
                    <a:pt x="10362" y="57"/>
                    <a:pt x="10529" y="29"/>
                    <a:pt x="10667" y="1"/>
                  </a:cubicBezTo>
                  <a:cubicBezTo>
                    <a:pt x="10694" y="28"/>
                    <a:pt x="10723" y="85"/>
                    <a:pt x="10723" y="140"/>
                  </a:cubicBezTo>
                  <a:cubicBezTo>
                    <a:pt x="10640" y="417"/>
                    <a:pt x="10529" y="668"/>
                    <a:pt x="10500" y="945"/>
                  </a:cubicBezTo>
                  <a:cubicBezTo>
                    <a:pt x="10418" y="1306"/>
                    <a:pt x="10389" y="1640"/>
                    <a:pt x="10389" y="2001"/>
                  </a:cubicBezTo>
                  <a:cubicBezTo>
                    <a:pt x="10418" y="2695"/>
                    <a:pt x="10556" y="3391"/>
                    <a:pt x="10834" y="4029"/>
                  </a:cubicBezTo>
                  <a:cubicBezTo>
                    <a:pt x="11361" y="5251"/>
                    <a:pt x="12390" y="6251"/>
                    <a:pt x="13611" y="6779"/>
                  </a:cubicBezTo>
                  <a:cubicBezTo>
                    <a:pt x="13972" y="6947"/>
                    <a:pt x="14335" y="7057"/>
                    <a:pt x="14695" y="7141"/>
                  </a:cubicBezTo>
                  <a:cubicBezTo>
                    <a:pt x="15057" y="7225"/>
                    <a:pt x="15444" y="7308"/>
                    <a:pt x="15833" y="7225"/>
                  </a:cubicBezTo>
                  <a:cubicBezTo>
                    <a:pt x="15862" y="7225"/>
                    <a:pt x="15889" y="7197"/>
                    <a:pt x="15918" y="7169"/>
                  </a:cubicBezTo>
                  <a:cubicBezTo>
                    <a:pt x="16529" y="7114"/>
                    <a:pt x="17113" y="6864"/>
                    <a:pt x="17612" y="6529"/>
                  </a:cubicBezTo>
                  <a:cubicBezTo>
                    <a:pt x="18336" y="6057"/>
                    <a:pt x="18864" y="5390"/>
                    <a:pt x="19197" y="4613"/>
                  </a:cubicBezTo>
                  <a:cubicBezTo>
                    <a:pt x="19280" y="4391"/>
                    <a:pt x="19363" y="4168"/>
                    <a:pt x="19419" y="3946"/>
                  </a:cubicBezTo>
                  <a:cubicBezTo>
                    <a:pt x="19475" y="3751"/>
                    <a:pt x="19531" y="3530"/>
                    <a:pt x="19475" y="3306"/>
                  </a:cubicBezTo>
                  <a:cubicBezTo>
                    <a:pt x="19976" y="3056"/>
                    <a:pt x="20418" y="2695"/>
                    <a:pt x="20781" y="2279"/>
                  </a:cubicBezTo>
                  <a:cubicBezTo>
                    <a:pt x="20809" y="2223"/>
                    <a:pt x="20863" y="2167"/>
                    <a:pt x="20920" y="2111"/>
                  </a:cubicBezTo>
                  <a:cubicBezTo>
                    <a:pt x="21088" y="2250"/>
                    <a:pt x="21282" y="2361"/>
                    <a:pt x="21475" y="2499"/>
                  </a:cubicBezTo>
                  <a:cubicBezTo>
                    <a:pt x="21726" y="2666"/>
                    <a:pt x="21946" y="2861"/>
                    <a:pt x="22197" y="3055"/>
                  </a:cubicBezTo>
                  <a:cubicBezTo>
                    <a:pt x="22670" y="3499"/>
                    <a:pt x="23114" y="3972"/>
                    <a:pt x="23503" y="4471"/>
                  </a:cubicBezTo>
                  <a:cubicBezTo>
                    <a:pt x="24338" y="5498"/>
                    <a:pt x="25033" y="6638"/>
                    <a:pt x="25698" y="7777"/>
                  </a:cubicBezTo>
                  <a:cubicBezTo>
                    <a:pt x="25754" y="7859"/>
                    <a:pt x="25809" y="7972"/>
                    <a:pt x="25864" y="8055"/>
                  </a:cubicBezTo>
                  <a:cubicBezTo>
                    <a:pt x="25448" y="8222"/>
                    <a:pt x="25059" y="8416"/>
                    <a:pt x="24670" y="8638"/>
                  </a:cubicBezTo>
                  <a:cubicBezTo>
                    <a:pt x="24254" y="8917"/>
                    <a:pt x="23837" y="9250"/>
                    <a:pt x="23476" y="9637"/>
                  </a:cubicBezTo>
                  <a:cubicBezTo>
                    <a:pt x="23449" y="9637"/>
                    <a:pt x="23420" y="9665"/>
                    <a:pt x="23420" y="9665"/>
                  </a:cubicBezTo>
                  <a:cubicBezTo>
                    <a:pt x="23031" y="10054"/>
                    <a:pt x="22810" y="10582"/>
                    <a:pt x="22641" y="11055"/>
                  </a:cubicBezTo>
                  <a:cubicBezTo>
                    <a:pt x="22447" y="11553"/>
                    <a:pt x="22309" y="12083"/>
                    <a:pt x="22225" y="12581"/>
                  </a:cubicBezTo>
                  <a:cubicBezTo>
                    <a:pt x="22196" y="12720"/>
                    <a:pt x="22170" y="12887"/>
                    <a:pt x="22142" y="13025"/>
                  </a:cubicBezTo>
                  <a:lnTo>
                    <a:pt x="22113" y="13025"/>
                  </a:lnTo>
                  <a:cubicBezTo>
                    <a:pt x="21945" y="12858"/>
                    <a:pt x="21780" y="12692"/>
                    <a:pt x="21612" y="12526"/>
                  </a:cubicBezTo>
                  <a:cubicBezTo>
                    <a:pt x="21252" y="12192"/>
                    <a:pt x="20889" y="11832"/>
                    <a:pt x="20585" y="11443"/>
                  </a:cubicBezTo>
                  <a:cubicBezTo>
                    <a:pt x="20417" y="11249"/>
                    <a:pt x="20251" y="11055"/>
                    <a:pt x="20085" y="10859"/>
                  </a:cubicBezTo>
                  <a:cubicBezTo>
                    <a:pt x="19919" y="10664"/>
                    <a:pt x="19752" y="10443"/>
                    <a:pt x="19556" y="10303"/>
                  </a:cubicBezTo>
                  <a:lnTo>
                    <a:pt x="19527" y="10303"/>
                  </a:lnTo>
                  <a:cubicBezTo>
                    <a:pt x="19668" y="10081"/>
                    <a:pt x="19806" y="9859"/>
                    <a:pt x="19944" y="9664"/>
                  </a:cubicBezTo>
                  <a:cubicBezTo>
                    <a:pt x="20249" y="9220"/>
                    <a:pt x="20582" y="8775"/>
                    <a:pt x="20888" y="8330"/>
                  </a:cubicBezTo>
                  <a:cubicBezTo>
                    <a:pt x="20917" y="8274"/>
                    <a:pt x="20832" y="8247"/>
                    <a:pt x="20805" y="8274"/>
                  </a:cubicBezTo>
                  <a:cubicBezTo>
                    <a:pt x="20444" y="8580"/>
                    <a:pt x="20111" y="8969"/>
                    <a:pt x="19805" y="9358"/>
                  </a:cubicBezTo>
                  <a:cubicBezTo>
                    <a:pt x="19499" y="9718"/>
                    <a:pt x="19222" y="10108"/>
                    <a:pt x="18943" y="10497"/>
                  </a:cubicBezTo>
                  <a:cubicBezTo>
                    <a:pt x="18387" y="11303"/>
                    <a:pt x="17916" y="12164"/>
                    <a:pt x="17500" y="13024"/>
                  </a:cubicBezTo>
                  <a:cubicBezTo>
                    <a:pt x="16667" y="14802"/>
                    <a:pt x="16110" y="16663"/>
                    <a:pt x="15806" y="18579"/>
                  </a:cubicBezTo>
                  <a:cubicBezTo>
                    <a:pt x="15721" y="19133"/>
                    <a:pt x="15667" y="19690"/>
                    <a:pt x="15638" y="20245"/>
                  </a:cubicBezTo>
                  <a:cubicBezTo>
                    <a:pt x="15610" y="20524"/>
                    <a:pt x="15610" y="20773"/>
                    <a:pt x="15610" y="21052"/>
                  </a:cubicBezTo>
                  <a:cubicBezTo>
                    <a:pt x="15583" y="21190"/>
                    <a:pt x="15583" y="21329"/>
                    <a:pt x="15610" y="21469"/>
                  </a:cubicBezTo>
                  <a:lnTo>
                    <a:pt x="15610" y="21551"/>
                  </a:lnTo>
                  <a:cubicBezTo>
                    <a:pt x="15583" y="21579"/>
                    <a:pt x="15555" y="21607"/>
                    <a:pt x="15528" y="21636"/>
                  </a:cubicBezTo>
                  <a:cubicBezTo>
                    <a:pt x="15416" y="21748"/>
                    <a:pt x="15333" y="21858"/>
                    <a:pt x="15222" y="21970"/>
                  </a:cubicBezTo>
                  <a:cubicBezTo>
                    <a:pt x="15000" y="22192"/>
                    <a:pt x="14751" y="22386"/>
                    <a:pt x="14501" y="22581"/>
                  </a:cubicBezTo>
                  <a:cubicBezTo>
                    <a:pt x="14361" y="22663"/>
                    <a:pt x="14223" y="22776"/>
                    <a:pt x="14056" y="22860"/>
                  </a:cubicBezTo>
                  <a:cubicBezTo>
                    <a:pt x="13528" y="23082"/>
                    <a:pt x="13001" y="23247"/>
                    <a:pt x="12445" y="23414"/>
                  </a:cubicBezTo>
                  <a:cubicBezTo>
                    <a:pt x="11335" y="23718"/>
                    <a:pt x="10167" y="23859"/>
                    <a:pt x="9028" y="23915"/>
                  </a:cubicBezTo>
                  <a:cubicBezTo>
                    <a:pt x="6779" y="23998"/>
                    <a:pt x="4528" y="23553"/>
                    <a:pt x="2473" y="22637"/>
                  </a:cubicBezTo>
                  <a:cubicBezTo>
                    <a:pt x="1916" y="22386"/>
                    <a:pt x="1390" y="22136"/>
                    <a:pt x="861" y="21831"/>
                  </a:cubicBezTo>
                  <a:cubicBezTo>
                    <a:pt x="834" y="21776"/>
                    <a:pt x="806" y="21749"/>
                    <a:pt x="751" y="21720"/>
                  </a:cubicBezTo>
                  <a:cubicBezTo>
                    <a:pt x="583" y="21526"/>
                    <a:pt x="417" y="21303"/>
                    <a:pt x="279" y="21109"/>
                  </a:cubicBezTo>
                  <a:cubicBezTo>
                    <a:pt x="195" y="20970"/>
                    <a:pt x="112" y="20859"/>
                    <a:pt x="56" y="20721"/>
                  </a:cubicBezTo>
                  <a:cubicBezTo>
                    <a:pt x="56" y="20693"/>
                    <a:pt x="56" y="20637"/>
                    <a:pt x="29" y="20609"/>
                  </a:cubicBezTo>
                  <a:cubicBezTo>
                    <a:pt x="0" y="20276"/>
                    <a:pt x="29" y="19942"/>
                    <a:pt x="56" y="19638"/>
                  </a:cubicBezTo>
                  <a:cubicBezTo>
                    <a:pt x="85" y="19498"/>
                    <a:pt x="112" y="19388"/>
                    <a:pt x="141" y="19275"/>
                  </a:cubicBezTo>
                  <a:cubicBezTo>
                    <a:pt x="195" y="18997"/>
                    <a:pt x="279" y="18748"/>
                    <a:pt x="363" y="18498"/>
                  </a:cubicBezTo>
                  <a:cubicBezTo>
                    <a:pt x="644" y="17643"/>
                    <a:pt x="948" y="16782"/>
                    <a:pt x="1282" y="1594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2" name="Google Shape;1482;p25"/>
            <p:cNvSpPr/>
            <p:nvPr/>
          </p:nvSpPr>
          <p:spPr>
            <a:xfrm>
              <a:off x="4244822" y="1207691"/>
              <a:ext cx="1059011" cy="2037795"/>
            </a:xfrm>
            <a:custGeom>
              <a:avLst/>
              <a:gdLst/>
              <a:ahLst/>
              <a:cxnLst/>
              <a:rect l="l" t="t" r="r" b="b"/>
              <a:pathLst>
                <a:path w="12474" h="24003" extrusionOk="0">
                  <a:moveTo>
                    <a:pt x="1280" y="15948"/>
                  </a:moveTo>
                  <a:lnTo>
                    <a:pt x="1280" y="15948"/>
                  </a:lnTo>
                  <a:cubicBezTo>
                    <a:pt x="1948" y="14254"/>
                    <a:pt x="2697" y="12587"/>
                    <a:pt x="3503" y="10975"/>
                  </a:cubicBezTo>
                  <a:cubicBezTo>
                    <a:pt x="3726" y="10503"/>
                    <a:pt x="3974" y="10059"/>
                    <a:pt x="4224" y="9586"/>
                  </a:cubicBezTo>
                  <a:cubicBezTo>
                    <a:pt x="4224" y="9559"/>
                    <a:pt x="4251" y="9530"/>
                    <a:pt x="4251" y="9504"/>
                  </a:cubicBezTo>
                  <a:cubicBezTo>
                    <a:pt x="4530" y="9310"/>
                    <a:pt x="4834" y="9114"/>
                    <a:pt x="5141" y="8948"/>
                  </a:cubicBezTo>
                  <a:cubicBezTo>
                    <a:pt x="5308" y="8837"/>
                    <a:pt x="5501" y="8753"/>
                    <a:pt x="5668" y="8643"/>
                  </a:cubicBezTo>
                  <a:cubicBezTo>
                    <a:pt x="5751" y="8587"/>
                    <a:pt x="5862" y="8560"/>
                    <a:pt x="5946" y="8504"/>
                  </a:cubicBezTo>
                  <a:cubicBezTo>
                    <a:pt x="6028" y="8449"/>
                    <a:pt x="6113" y="8365"/>
                    <a:pt x="6196" y="8310"/>
                  </a:cubicBezTo>
                  <a:cubicBezTo>
                    <a:pt x="6251" y="8255"/>
                    <a:pt x="6196" y="8143"/>
                    <a:pt x="6112" y="8143"/>
                  </a:cubicBezTo>
                  <a:cubicBezTo>
                    <a:pt x="6027" y="8143"/>
                    <a:pt x="5918" y="8143"/>
                    <a:pt x="5807" y="8171"/>
                  </a:cubicBezTo>
                  <a:cubicBezTo>
                    <a:pt x="5695" y="8226"/>
                    <a:pt x="5613" y="8255"/>
                    <a:pt x="5501" y="8309"/>
                  </a:cubicBezTo>
                  <a:cubicBezTo>
                    <a:pt x="5308" y="8365"/>
                    <a:pt x="5113" y="8475"/>
                    <a:pt x="4946" y="8558"/>
                  </a:cubicBezTo>
                  <a:cubicBezTo>
                    <a:pt x="4863" y="8586"/>
                    <a:pt x="4778" y="8641"/>
                    <a:pt x="4696" y="8669"/>
                  </a:cubicBezTo>
                  <a:cubicBezTo>
                    <a:pt x="4781" y="8531"/>
                    <a:pt x="4863" y="8365"/>
                    <a:pt x="4946" y="8224"/>
                  </a:cubicBezTo>
                  <a:cubicBezTo>
                    <a:pt x="5001" y="8114"/>
                    <a:pt x="4863" y="8030"/>
                    <a:pt x="4778" y="8142"/>
                  </a:cubicBezTo>
                  <a:cubicBezTo>
                    <a:pt x="4612" y="8392"/>
                    <a:pt x="4418" y="8641"/>
                    <a:pt x="4251" y="8919"/>
                  </a:cubicBezTo>
                  <a:cubicBezTo>
                    <a:pt x="4085" y="9003"/>
                    <a:pt x="3946" y="9085"/>
                    <a:pt x="3779" y="9170"/>
                  </a:cubicBezTo>
                  <a:cubicBezTo>
                    <a:pt x="3419" y="9364"/>
                    <a:pt x="3058" y="9642"/>
                    <a:pt x="2724" y="9946"/>
                  </a:cubicBezTo>
                  <a:cubicBezTo>
                    <a:pt x="2668" y="10002"/>
                    <a:pt x="2614" y="10087"/>
                    <a:pt x="2558" y="10169"/>
                  </a:cubicBezTo>
                  <a:cubicBezTo>
                    <a:pt x="2502" y="10225"/>
                    <a:pt x="2474" y="10252"/>
                    <a:pt x="2417" y="10308"/>
                  </a:cubicBezTo>
                  <a:cubicBezTo>
                    <a:pt x="2446" y="10225"/>
                    <a:pt x="2446" y="10114"/>
                    <a:pt x="2473" y="10030"/>
                  </a:cubicBezTo>
                  <a:cubicBezTo>
                    <a:pt x="2557" y="9696"/>
                    <a:pt x="2611" y="9390"/>
                    <a:pt x="2667" y="9057"/>
                  </a:cubicBezTo>
                  <a:lnTo>
                    <a:pt x="2667" y="9028"/>
                  </a:lnTo>
                  <a:cubicBezTo>
                    <a:pt x="2779" y="8390"/>
                    <a:pt x="2834" y="7722"/>
                    <a:pt x="2805" y="7084"/>
                  </a:cubicBezTo>
                  <a:cubicBezTo>
                    <a:pt x="2779" y="6056"/>
                    <a:pt x="2306" y="5028"/>
                    <a:pt x="1528" y="4334"/>
                  </a:cubicBezTo>
                  <a:cubicBezTo>
                    <a:pt x="1279" y="4084"/>
                    <a:pt x="972" y="3862"/>
                    <a:pt x="638" y="3751"/>
                  </a:cubicBezTo>
                  <a:cubicBezTo>
                    <a:pt x="832" y="3611"/>
                    <a:pt x="1028" y="3473"/>
                    <a:pt x="1222" y="3362"/>
                  </a:cubicBezTo>
                  <a:cubicBezTo>
                    <a:pt x="1749" y="3001"/>
                    <a:pt x="2306" y="2668"/>
                    <a:pt x="2861" y="2362"/>
                  </a:cubicBezTo>
                  <a:cubicBezTo>
                    <a:pt x="3166" y="3140"/>
                    <a:pt x="3472" y="4140"/>
                    <a:pt x="3751" y="5307"/>
                  </a:cubicBezTo>
                  <a:cubicBezTo>
                    <a:pt x="4334" y="7778"/>
                    <a:pt x="12083" y="3194"/>
                    <a:pt x="9193" y="195"/>
                  </a:cubicBezTo>
                  <a:cubicBezTo>
                    <a:pt x="9528" y="140"/>
                    <a:pt x="9861" y="113"/>
                    <a:pt x="10195" y="57"/>
                  </a:cubicBezTo>
                  <a:cubicBezTo>
                    <a:pt x="10361" y="57"/>
                    <a:pt x="10528" y="29"/>
                    <a:pt x="10667" y="1"/>
                  </a:cubicBezTo>
                  <a:cubicBezTo>
                    <a:pt x="10693" y="28"/>
                    <a:pt x="10722" y="85"/>
                    <a:pt x="10722" y="140"/>
                  </a:cubicBezTo>
                  <a:cubicBezTo>
                    <a:pt x="10640" y="417"/>
                    <a:pt x="10528" y="668"/>
                    <a:pt x="10499" y="945"/>
                  </a:cubicBezTo>
                  <a:cubicBezTo>
                    <a:pt x="10417" y="1306"/>
                    <a:pt x="10389" y="1640"/>
                    <a:pt x="10389" y="2001"/>
                  </a:cubicBezTo>
                  <a:cubicBezTo>
                    <a:pt x="10417" y="2695"/>
                    <a:pt x="10555" y="3391"/>
                    <a:pt x="10833" y="4029"/>
                  </a:cubicBezTo>
                  <a:cubicBezTo>
                    <a:pt x="11194" y="4835"/>
                    <a:pt x="11750" y="5555"/>
                    <a:pt x="12474" y="6112"/>
                  </a:cubicBezTo>
                  <a:cubicBezTo>
                    <a:pt x="9167" y="7280"/>
                    <a:pt x="3862" y="9945"/>
                    <a:pt x="2890" y="15056"/>
                  </a:cubicBezTo>
                  <a:cubicBezTo>
                    <a:pt x="2084" y="19473"/>
                    <a:pt x="6223" y="22306"/>
                    <a:pt x="9807" y="23863"/>
                  </a:cubicBezTo>
                  <a:cubicBezTo>
                    <a:pt x="9529" y="23892"/>
                    <a:pt x="9280" y="23918"/>
                    <a:pt x="9029" y="23918"/>
                  </a:cubicBezTo>
                  <a:cubicBezTo>
                    <a:pt x="6779" y="24002"/>
                    <a:pt x="4530" y="23558"/>
                    <a:pt x="2473" y="22641"/>
                  </a:cubicBezTo>
                  <a:cubicBezTo>
                    <a:pt x="1918" y="22390"/>
                    <a:pt x="1390" y="22141"/>
                    <a:pt x="863" y="21835"/>
                  </a:cubicBezTo>
                  <a:cubicBezTo>
                    <a:pt x="836" y="21779"/>
                    <a:pt x="807" y="21753"/>
                    <a:pt x="751" y="21725"/>
                  </a:cubicBezTo>
                  <a:cubicBezTo>
                    <a:pt x="585" y="21531"/>
                    <a:pt x="418" y="21306"/>
                    <a:pt x="279" y="21112"/>
                  </a:cubicBezTo>
                  <a:cubicBezTo>
                    <a:pt x="197" y="20974"/>
                    <a:pt x="112" y="20864"/>
                    <a:pt x="57" y="20724"/>
                  </a:cubicBezTo>
                  <a:cubicBezTo>
                    <a:pt x="57" y="20696"/>
                    <a:pt x="57" y="20641"/>
                    <a:pt x="29" y="20614"/>
                  </a:cubicBezTo>
                  <a:cubicBezTo>
                    <a:pt x="1" y="20280"/>
                    <a:pt x="29" y="19947"/>
                    <a:pt x="57" y="19641"/>
                  </a:cubicBezTo>
                  <a:cubicBezTo>
                    <a:pt x="85" y="19503"/>
                    <a:pt x="112" y="19392"/>
                    <a:pt x="141" y="19279"/>
                  </a:cubicBezTo>
                  <a:cubicBezTo>
                    <a:pt x="197" y="19001"/>
                    <a:pt x="279" y="18751"/>
                    <a:pt x="363" y="18503"/>
                  </a:cubicBezTo>
                  <a:cubicBezTo>
                    <a:pt x="642" y="17643"/>
                    <a:pt x="946" y="16782"/>
                    <a:pt x="1280" y="1594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3" name="Google Shape;1483;p25"/>
            <p:cNvSpPr/>
            <p:nvPr/>
          </p:nvSpPr>
          <p:spPr>
            <a:xfrm>
              <a:off x="3124854" y="1557130"/>
              <a:ext cx="1325250" cy="1313534"/>
            </a:xfrm>
            <a:custGeom>
              <a:avLst/>
              <a:gdLst/>
              <a:ahLst/>
              <a:cxnLst/>
              <a:rect l="l" t="t" r="r" b="b"/>
              <a:pathLst>
                <a:path w="15610" h="15472" extrusionOk="0">
                  <a:moveTo>
                    <a:pt x="9306" y="9055"/>
                  </a:moveTo>
                  <a:lnTo>
                    <a:pt x="9306" y="9055"/>
                  </a:lnTo>
                  <a:cubicBezTo>
                    <a:pt x="9056" y="9303"/>
                    <a:pt x="8805" y="9526"/>
                    <a:pt x="8555" y="9776"/>
                  </a:cubicBezTo>
                  <a:cubicBezTo>
                    <a:pt x="8501" y="9831"/>
                    <a:pt x="8473" y="9860"/>
                    <a:pt x="8417" y="9915"/>
                  </a:cubicBezTo>
                  <a:cubicBezTo>
                    <a:pt x="8278" y="9971"/>
                    <a:pt x="8167" y="10082"/>
                    <a:pt x="8084" y="10193"/>
                  </a:cubicBezTo>
                  <a:cubicBezTo>
                    <a:pt x="8057" y="10249"/>
                    <a:pt x="8028" y="10305"/>
                    <a:pt x="8001" y="10361"/>
                  </a:cubicBezTo>
                  <a:cubicBezTo>
                    <a:pt x="7945" y="10415"/>
                    <a:pt x="7890" y="10471"/>
                    <a:pt x="7862" y="10555"/>
                  </a:cubicBezTo>
                  <a:cubicBezTo>
                    <a:pt x="7834" y="10609"/>
                    <a:pt x="7862" y="10665"/>
                    <a:pt x="7888" y="10665"/>
                  </a:cubicBezTo>
                  <a:cubicBezTo>
                    <a:pt x="7888" y="10776"/>
                    <a:pt x="7888" y="10859"/>
                    <a:pt x="7915" y="10970"/>
                  </a:cubicBezTo>
                  <a:cubicBezTo>
                    <a:pt x="7971" y="11304"/>
                    <a:pt x="8138" y="11582"/>
                    <a:pt x="8276" y="11887"/>
                  </a:cubicBezTo>
                  <a:cubicBezTo>
                    <a:pt x="8388" y="12165"/>
                    <a:pt x="8443" y="12469"/>
                    <a:pt x="8472" y="12748"/>
                  </a:cubicBezTo>
                  <a:cubicBezTo>
                    <a:pt x="8501" y="13333"/>
                    <a:pt x="8389" y="13969"/>
                    <a:pt x="8110" y="14471"/>
                  </a:cubicBezTo>
                  <a:cubicBezTo>
                    <a:pt x="8028" y="14583"/>
                    <a:pt x="7972" y="14694"/>
                    <a:pt x="7861" y="14804"/>
                  </a:cubicBezTo>
                  <a:cubicBezTo>
                    <a:pt x="7834" y="14833"/>
                    <a:pt x="7779" y="14859"/>
                    <a:pt x="7723" y="14886"/>
                  </a:cubicBezTo>
                  <a:cubicBezTo>
                    <a:pt x="7723" y="14886"/>
                    <a:pt x="7668" y="14915"/>
                    <a:pt x="7639" y="14915"/>
                  </a:cubicBezTo>
                  <a:lnTo>
                    <a:pt x="7556" y="14886"/>
                  </a:lnTo>
                  <a:lnTo>
                    <a:pt x="7556" y="14886"/>
                  </a:lnTo>
                  <a:lnTo>
                    <a:pt x="7556" y="14886"/>
                  </a:lnTo>
                  <a:lnTo>
                    <a:pt x="7529" y="14886"/>
                  </a:lnTo>
                  <a:cubicBezTo>
                    <a:pt x="7500" y="14886"/>
                    <a:pt x="7474" y="14859"/>
                    <a:pt x="7474" y="14830"/>
                  </a:cubicBezTo>
                  <a:cubicBezTo>
                    <a:pt x="7418" y="14747"/>
                    <a:pt x="7418" y="14664"/>
                    <a:pt x="7391" y="14553"/>
                  </a:cubicBezTo>
                  <a:cubicBezTo>
                    <a:pt x="7391" y="14192"/>
                    <a:pt x="7362" y="13803"/>
                    <a:pt x="7112" y="13524"/>
                  </a:cubicBezTo>
                  <a:cubicBezTo>
                    <a:pt x="7002" y="13386"/>
                    <a:pt x="6835" y="13276"/>
                    <a:pt x="6668" y="13247"/>
                  </a:cubicBezTo>
                  <a:cubicBezTo>
                    <a:pt x="6613" y="13220"/>
                    <a:pt x="6557" y="13220"/>
                    <a:pt x="6501" y="13220"/>
                  </a:cubicBezTo>
                  <a:cubicBezTo>
                    <a:pt x="6307" y="13220"/>
                    <a:pt x="6112" y="13247"/>
                    <a:pt x="5946" y="13304"/>
                  </a:cubicBezTo>
                  <a:cubicBezTo>
                    <a:pt x="5584" y="13415"/>
                    <a:pt x="5280" y="13609"/>
                    <a:pt x="5000" y="13831"/>
                  </a:cubicBezTo>
                  <a:cubicBezTo>
                    <a:pt x="4444" y="14276"/>
                    <a:pt x="4056" y="14886"/>
                    <a:pt x="3445" y="15222"/>
                  </a:cubicBezTo>
                  <a:cubicBezTo>
                    <a:pt x="3166" y="15388"/>
                    <a:pt x="2833" y="15471"/>
                    <a:pt x="2499" y="15415"/>
                  </a:cubicBezTo>
                  <a:cubicBezTo>
                    <a:pt x="2417" y="15415"/>
                    <a:pt x="2305" y="15388"/>
                    <a:pt x="2222" y="15360"/>
                  </a:cubicBezTo>
                  <a:cubicBezTo>
                    <a:pt x="2250" y="15304"/>
                    <a:pt x="2277" y="15249"/>
                    <a:pt x="2333" y="15193"/>
                  </a:cubicBezTo>
                  <a:cubicBezTo>
                    <a:pt x="2471" y="15027"/>
                    <a:pt x="2611" y="14859"/>
                    <a:pt x="2777" y="14721"/>
                  </a:cubicBezTo>
                  <a:cubicBezTo>
                    <a:pt x="2944" y="14583"/>
                    <a:pt x="3111" y="14443"/>
                    <a:pt x="3278" y="14305"/>
                  </a:cubicBezTo>
                  <a:cubicBezTo>
                    <a:pt x="3472" y="14165"/>
                    <a:pt x="3638" y="13998"/>
                    <a:pt x="3833" y="13888"/>
                  </a:cubicBezTo>
                  <a:cubicBezTo>
                    <a:pt x="3945" y="13832"/>
                    <a:pt x="3861" y="13694"/>
                    <a:pt x="3750" y="13722"/>
                  </a:cubicBezTo>
                  <a:cubicBezTo>
                    <a:pt x="3528" y="13832"/>
                    <a:pt x="3305" y="13916"/>
                    <a:pt x="3083" y="14026"/>
                  </a:cubicBezTo>
                  <a:cubicBezTo>
                    <a:pt x="2889" y="14167"/>
                    <a:pt x="2721" y="14305"/>
                    <a:pt x="2526" y="14445"/>
                  </a:cubicBezTo>
                  <a:cubicBezTo>
                    <a:pt x="2360" y="14583"/>
                    <a:pt x="2193" y="14749"/>
                    <a:pt x="2054" y="14916"/>
                  </a:cubicBezTo>
                  <a:cubicBezTo>
                    <a:pt x="1972" y="14999"/>
                    <a:pt x="1860" y="15110"/>
                    <a:pt x="1777" y="15223"/>
                  </a:cubicBezTo>
                  <a:cubicBezTo>
                    <a:pt x="1693" y="15166"/>
                    <a:pt x="1609" y="15138"/>
                    <a:pt x="1555" y="15110"/>
                  </a:cubicBezTo>
                  <a:cubicBezTo>
                    <a:pt x="1305" y="14999"/>
                    <a:pt x="1082" y="14861"/>
                    <a:pt x="860" y="14722"/>
                  </a:cubicBezTo>
                  <a:cubicBezTo>
                    <a:pt x="942" y="14611"/>
                    <a:pt x="1027" y="14473"/>
                    <a:pt x="1138" y="14389"/>
                  </a:cubicBezTo>
                  <a:cubicBezTo>
                    <a:pt x="1249" y="14220"/>
                    <a:pt x="1387" y="14083"/>
                    <a:pt x="1527" y="13944"/>
                  </a:cubicBezTo>
                  <a:cubicBezTo>
                    <a:pt x="1665" y="13806"/>
                    <a:pt x="1832" y="13694"/>
                    <a:pt x="1972" y="13555"/>
                  </a:cubicBezTo>
                  <a:cubicBezTo>
                    <a:pt x="2139" y="13416"/>
                    <a:pt x="2277" y="13277"/>
                    <a:pt x="2444" y="13139"/>
                  </a:cubicBezTo>
                  <a:cubicBezTo>
                    <a:pt x="2526" y="13083"/>
                    <a:pt x="2473" y="12943"/>
                    <a:pt x="2361" y="13000"/>
                  </a:cubicBezTo>
                  <a:cubicBezTo>
                    <a:pt x="2167" y="13084"/>
                    <a:pt x="1972" y="13167"/>
                    <a:pt x="1778" y="13307"/>
                  </a:cubicBezTo>
                  <a:cubicBezTo>
                    <a:pt x="1612" y="13418"/>
                    <a:pt x="1444" y="13556"/>
                    <a:pt x="1306" y="13667"/>
                  </a:cubicBezTo>
                  <a:cubicBezTo>
                    <a:pt x="1140" y="13807"/>
                    <a:pt x="1001" y="13945"/>
                    <a:pt x="861" y="14112"/>
                  </a:cubicBezTo>
                  <a:cubicBezTo>
                    <a:pt x="751" y="14222"/>
                    <a:pt x="639" y="14334"/>
                    <a:pt x="554" y="14446"/>
                  </a:cubicBezTo>
                  <a:cubicBezTo>
                    <a:pt x="416" y="14308"/>
                    <a:pt x="277" y="14140"/>
                    <a:pt x="167" y="13945"/>
                  </a:cubicBezTo>
                  <a:cubicBezTo>
                    <a:pt x="112" y="13835"/>
                    <a:pt x="56" y="13696"/>
                    <a:pt x="27" y="13585"/>
                  </a:cubicBezTo>
                  <a:cubicBezTo>
                    <a:pt x="223" y="13391"/>
                    <a:pt x="416" y="13197"/>
                    <a:pt x="639" y="13028"/>
                  </a:cubicBezTo>
                  <a:cubicBezTo>
                    <a:pt x="779" y="12918"/>
                    <a:pt x="917" y="12806"/>
                    <a:pt x="1055" y="12724"/>
                  </a:cubicBezTo>
                  <a:cubicBezTo>
                    <a:pt x="1222" y="12612"/>
                    <a:pt x="1360" y="12474"/>
                    <a:pt x="1527" y="12390"/>
                  </a:cubicBezTo>
                  <a:cubicBezTo>
                    <a:pt x="1638" y="12335"/>
                    <a:pt x="1527" y="12196"/>
                    <a:pt x="1416" y="12223"/>
                  </a:cubicBezTo>
                  <a:cubicBezTo>
                    <a:pt x="1249" y="12306"/>
                    <a:pt x="1055" y="12361"/>
                    <a:pt x="889" y="12446"/>
                  </a:cubicBezTo>
                  <a:cubicBezTo>
                    <a:pt x="722" y="12530"/>
                    <a:pt x="583" y="12639"/>
                    <a:pt x="416" y="12751"/>
                  </a:cubicBezTo>
                  <a:cubicBezTo>
                    <a:pt x="278" y="12834"/>
                    <a:pt x="138" y="12945"/>
                    <a:pt x="0" y="13056"/>
                  </a:cubicBezTo>
                  <a:cubicBezTo>
                    <a:pt x="0" y="13028"/>
                    <a:pt x="27" y="13000"/>
                    <a:pt x="27" y="12974"/>
                  </a:cubicBezTo>
                  <a:cubicBezTo>
                    <a:pt x="111" y="12890"/>
                    <a:pt x="167" y="12780"/>
                    <a:pt x="250" y="12668"/>
                  </a:cubicBezTo>
                  <a:cubicBezTo>
                    <a:pt x="332" y="12501"/>
                    <a:pt x="444" y="12335"/>
                    <a:pt x="554" y="12196"/>
                  </a:cubicBezTo>
                  <a:cubicBezTo>
                    <a:pt x="749" y="11919"/>
                    <a:pt x="999" y="11668"/>
                    <a:pt x="1278" y="11474"/>
                  </a:cubicBezTo>
                  <a:cubicBezTo>
                    <a:pt x="1582" y="11280"/>
                    <a:pt x="1889" y="11084"/>
                    <a:pt x="2221" y="10973"/>
                  </a:cubicBezTo>
                  <a:cubicBezTo>
                    <a:pt x="2611" y="10835"/>
                    <a:pt x="3053" y="10807"/>
                    <a:pt x="3472" y="10723"/>
                  </a:cubicBezTo>
                  <a:cubicBezTo>
                    <a:pt x="3694" y="10667"/>
                    <a:pt x="3943" y="10585"/>
                    <a:pt x="4111" y="10445"/>
                  </a:cubicBezTo>
                  <a:cubicBezTo>
                    <a:pt x="4221" y="10390"/>
                    <a:pt x="4306" y="10307"/>
                    <a:pt x="4388" y="10223"/>
                  </a:cubicBezTo>
                  <a:cubicBezTo>
                    <a:pt x="4416" y="10168"/>
                    <a:pt x="4444" y="10112"/>
                    <a:pt x="4444" y="10056"/>
                  </a:cubicBezTo>
                  <a:lnTo>
                    <a:pt x="4444" y="10029"/>
                  </a:lnTo>
                  <a:cubicBezTo>
                    <a:pt x="4916" y="9390"/>
                    <a:pt x="5333" y="8694"/>
                    <a:pt x="5777" y="8029"/>
                  </a:cubicBezTo>
                  <a:cubicBezTo>
                    <a:pt x="6249" y="7362"/>
                    <a:pt x="6722" y="6666"/>
                    <a:pt x="7221" y="6029"/>
                  </a:cubicBezTo>
                  <a:cubicBezTo>
                    <a:pt x="8248" y="4694"/>
                    <a:pt x="9359" y="3444"/>
                    <a:pt x="10583" y="2278"/>
                  </a:cubicBezTo>
                  <a:cubicBezTo>
                    <a:pt x="11444" y="1472"/>
                    <a:pt x="12360" y="693"/>
                    <a:pt x="13304" y="0"/>
                  </a:cubicBezTo>
                  <a:cubicBezTo>
                    <a:pt x="13637" y="139"/>
                    <a:pt x="13972" y="305"/>
                    <a:pt x="14221" y="527"/>
                  </a:cubicBezTo>
                  <a:cubicBezTo>
                    <a:pt x="14582" y="833"/>
                    <a:pt x="14832" y="1222"/>
                    <a:pt x="15054" y="1610"/>
                  </a:cubicBezTo>
                  <a:cubicBezTo>
                    <a:pt x="15249" y="2028"/>
                    <a:pt x="15414" y="2472"/>
                    <a:pt x="15499" y="2945"/>
                  </a:cubicBezTo>
                  <a:cubicBezTo>
                    <a:pt x="15609" y="3528"/>
                    <a:pt x="15609" y="4084"/>
                    <a:pt x="15525" y="4639"/>
                  </a:cubicBezTo>
                  <a:lnTo>
                    <a:pt x="15525" y="4639"/>
                  </a:lnTo>
                  <a:cubicBezTo>
                    <a:pt x="15359" y="4666"/>
                    <a:pt x="15221" y="4750"/>
                    <a:pt x="15080" y="4834"/>
                  </a:cubicBezTo>
                  <a:cubicBezTo>
                    <a:pt x="14942" y="4917"/>
                    <a:pt x="14776" y="5001"/>
                    <a:pt x="14638" y="5083"/>
                  </a:cubicBezTo>
                  <a:cubicBezTo>
                    <a:pt x="14387" y="5250"/>
                    <a:pt x="14108" y="5418"/>
                    <a:pt x="13859" y="5584"/>
                  </a:cubicBezTo>
                  <a:cubicBezTo>
                    <a:pt x="13303" y="5917"/>
                    <a:pt x="12775" y="6279"/>
                    <a:pt x="12275" y="6668"/>
                  </a:cubicBezTo>
                  <a:cubicBezTo>
                    <a:pt x="11250" y="7415"/>
                    <a:pt x="10249" y="8194"/>
                    <a:pt x="9306" y="905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4" name="Google Shape;1484;p25"/>
            <p:cNvSpPr/>
            <p:nvPr/>
          </p:nvSpPr>
          <p:spPr>
            <a:xfrm>
              <a:off x="3124854" y="1722255"/>
              <a:ext cx="1325250" cy="1148408"/>
            </a:xfrm>
            <a:custGeom>
              <a:avLst/>
              <a:gdLst/>
              <a:ahLst/>
              <a:cxnLst/>
              <a:rect l="l" t="t" r="r" b="b"/>
              <a:pathLst>
                <a:path w="15610" h="13527" extrusionOk="0">
                  <a:moveTo>
                    <a:pt x="9306" y="7110"/>
                  </a:moveTo>
                  <a:lnTo>
                    <a:pt x="9306" y="7110"/>
                  </a:lnTo>
                  <a:cubicBezTo>
                    <a:pt x="9056" y="7358"/>
                    <a:pt x="8805" y="7581"/>
                    <a:pt x="8555" y="7831"/>
                  </a:cubicBezTo>
                  <a:cubicBezTo>
                    <a:pt x="8501" y="7886"/>
                    <a:pt x="8473" y="7915"/>
                    <a:pt x="8417" y="7970"/>
                  </a:cubicBezTo>
                  <a:cubicBezTo>
                    <a:pt x="8278" y="8026"/>
                    <a:pt x="8167" y="8137"/>
                    <a:pt x="8084" y="8248"/>
                  </a:cubicBezTo>
                  <a:cubicBezTo>
                    <a:pt x="8057" y="8304"/>
                    <a:pt x="8028" y="8360"/>
                    <a:pt x="8001" y="8416"/>
                  </a:cubicBezTo>
                  <a:cubicBezTo>
                    <a:pt x="7945" y="8470"/>
                    <a:pt x="7890" y="8526"/>
                    <a:pt x="7862" y="8610"/>
                  </a:cubicBezTo>
                  <a:cubicBezTo>
                    <a:pt x="7834" y="8664"/>
                    <a:pt x="7862" y="8720"/>
                    <a:pt x="7888" y="8720"/>
                  </a:cubicBezTo>
                  <a:cubicBezTo>
                    <a:pt x="7888" y="8831"/>
                    <a:pt x="7888" y="8914"/>
                    <a:pt x="7915" y="9025"/>
                  </a:cubicBezTo>
                  <a:cubicBezTo>
                    <a:pt x="7971" y="9359"/>
                    <a:pt x="8138" y="9637"/>
                    <a:pt x="8276" y="9942"/>
                  </a:cubicBezTo>
                  <a:cubicBezTo>
                    <a:pt x="8388" y="10220"/>
                    <a:pt x="8443" y="10524"/>
                    <a:pt x="8472" y="10803"/>
                  </a:cubicBezTo>
                  <a:cubicBezTo>
                    <a:pt x="8501" y="11388"/>
                    <a:pt x="8389" y="12024"/>
                    <a:pt x="8110" y="12526"/>
                  </a:cubicBezTo>
                  <a:cubicBezTo>
                    <a:pt x="8028" y="12638"/>
                    <a:pt x="7972" y="12749"/>
                    <a:pt x="7861" y="12859"/>
                  </a:cubicBezTo>
                  <a:cubicBezTo>
                    <a:pt x="7834" y="12888"/>
                    <a:pt x="7779" y="12914"/>
                    <a:pt x="7723" y="12941"/>
                  </a:cubicBezTo>
                  <a:cubicBezTo>
                    <a:pt x="7723" y="12941"/>
                    <a:pt x="7668" y="12970"/>
                    <a:pt x="7639" y="12970"/>
                  </a:cubicBezTo>
                  <a:lnTo>
                    <a:pt x="7556" y="12941"/>
                  </a:lnTo>
                  <a:lnTo>
                    <a:pt x="7556" y="12941"/>
                  </a:lnTo>
                  <a:lnTo>
                    <a:pt x="7556" y="12941"/>
                  </a:lnTo>
                  <a:lnTo>
                    <a:pt x="7529" y="12941"/>
                  </a:lnTo>
                  <a:cubicBezTo>
                    <a:pt x="7500" y="12941"/>
                    <a:pt x="7474" y="12914"/>
                    <a:pt x="7474" y="12885"/>
                  </a:cubicBezTo>
                  <a:cubicBezTo>
                    <a:pt x="7418" y="12802"/>
                    <a:pt x="7418" y="12719"/>
                    <a:pt x="7391" y="12608"/>
                  </a:cubicBezTo>
                  <a:cubicBezTo>
                    <a:pt x="7391" y="12247"/>
                    <a:pt x="7362" y="11858"/>
                    <a:pt x="7112" y="11579"/>
                  </a:cubicBezTo>
                  <a:cubicBezTo>
                    <a:pt x="7002" y="11441"/>
                    <a:pt x="6835" y="11331"/>
                    <a:pt x="6668" y="11302"/>
                  </a:cubicBezTo>
                  <a:cubicBezTo>
                    <a:pt x="6613" y="11275"/>
                    <a:pt x="6557" y="11275"/>
                    <a:pt x="6501" y="11275"/>
                  </a:cubicBezTo>
                  <a:cubicBezTo>
                    <a:pt x="6307" y="11275"/>
                    <a:pt x="6112" y="11302"/>
                    <a:pt x="5946" y="11359"/>
                  </a:cubicBezTo>
                  <a:cubicBezTo>
                    <a:pt x="5584" y="11470"/>
                    <a:pt x="5280" y="11664"/>
                    <a:pt x="5000" y="11886"/>
                  </a:cubicBezTo>
                  <a:cubicBezTo>
                    <a:pt x="4444" y="12331"/>
                    <a:pt x="4056" y="12941"/>
                    <a:pt x="3445" y="13277"/>
                  </a:cubicBezTo>
                  <a:cubicBezTo>
                    <a:pt x="3166" y="13443"/>
                    <a:pt x="2833" y="13526"/>
                    <a:pt x="2499" y="13470"/>
                  </a:cubicBezTo>
                  <a:cubicBezTo>
                    <a:pt x="2417" y="13470"/>
                    <a:pt x="2305" y="13443"/>
                    <a:pt x="2222" y="13415"/>
                  </a:cubicBezTo>
                  <a:cubicBezTo>
                    <a:pt x="2250" y="13359"/>
                    <a:pt x="2277" y="13304"/>
                    <a:pt x="2333" y="13248"/>
                  </a:cubicBezTo>
                  <a:cubicBezTo>
                    <a:pt x="2471" y="13082"/>
                    <a:pt x="2611" y="12914"/>
                    <a:pt x="2777" y="12776"/>
                  </a:cubicBezTo>
                  <a:cubicBezTo>
                    <a:pt x="2944" y="12638"/>
                    <a:pt x="3111" y="12498"/>
                    <a:pt x="3278" y="12360"/>
                  </a:cubicBezTo>
                  <a:cubicBezTo>
                    <a:pt x="3472" y="12220"/>
                    <a:pt x="3638" y="12053"/>
                    <a:pt x="3833" y="11943"/>
                  </a:cubicBezTo>
                  <a:cubicBezTo>
                    <a:pt x="3945" y="11887"/>
                    <a:pt x="3861" y="11749"/>
                    <a:pt x="3750" y="11777"/>
                  </a:cubicBezTo>
                  <a:cubicBezTo>
                    <a:pt x="3528" y="11887"/>
                    <a:pt x="3305" y="11971"/>
                    <a:pt x="3083" y="12081"/>
                  </a:cubicBezTo>
                  <a:cubicBezTo>
                    <a:pt x="2889" y="12222"/>
                    <a:pt x="2721" y="12360"/>
                    <a:pt x="2526" y="12500"/>
                  </a:cubicBezTo>
                  <a:cubicBezTo>
                    <a:pt x="2360" y="12638"/>
                    <a:pt x="2193" y="12804"/>
                    <a:pt x="2054" y="12971"/>
                  </a:cubicBezTo>
                  <a:cubicBezTo>
                    <a:pt x="1972" y="13054"/>
                    <a:pt x="1860" y="13165"/>
                    <a:pt x="1777" y="13278"/>
                  </a:cubicBezTo>
                  <a:cubicBezTo>
                    <a:pt x="1693" y="13221"/>
                    <a:pt x="1609" y="13193"/>
                    <a:pt x="1555" y="13165"/>
                  </a:cubicBezTo>
                  <a:cubicBezTo>
                    <a:pt x="1305" y="13054"/>
                    <a:pt x="1082" y="12916"/>
                    <a:pt x="860" y="12777"/>
                  </a:cubicBezTo>
                  <a:cubicBezTo>
                    <a:pt x="942" y="12666"/>
                    <a:pt x="1027" y="12528"/>
                    <a:pt x="1138" y="12444"/>
                  </a:cubicBezTo>
                  <a:cubicBezTo>
                    <a:pt x="1249" y="12275"/>
                    <a:pt x="1387" y="12138"/>
                    <a:pt x="1527" y="11999"/>
                  </a:cubicBezTo>
                  <a:cubicBezTo>
                    <a:pt x="1638" y="11915"/>
                    <a:pt x="1722" y="11805"/>
                    <a:pt x="1832" y="11721"/>
                  </a:cubicBezTo>
                  <a:cubicBezTo>
                    <a:pt x="3221" y="11833"/>
                    <a:pt x="4749" y="10887"/>
                    <a:pt x="5332" y="10055"/>
                  </a:cubicBezTo>
                  <a:cubicBezTo>
                    <a:pt x="6249" y="8665"/>
                    <a:pt x="7555" y="7359"/>
                    <a:pt x="10721" y="4582"/>
                  </a:cubicBezTo>
                  <a:cubicBezTo>
                    <a:pt x="12638" y="2860"/>
                    <a:pt x="14250" y="1112"/>
                    <a:pt x="15193" y="1"/>
                  </a:cubicBezTo>
                  <a:cubicBezTo>
                    <a:pt x="15331" y="333"/>
                    <a:pt x="15416" y="667"/>
                    <a:pt x="15499" y="1000"/>
                  </a:cubicBezTo>
                  <a:cubicBezTo>
                    <a:pt x="15609" y="1583"/>
                    <a:pt x="15609" y="2139"/>
                    <a:pt x="15525" y="2694"/>
                  </a:cubicBezTo>
                  <a:lnTo>
                    <a:pt x="15525" y="2694"/>
                  </a:lnTo>
                  <a:cubicBezTo>
                    <a:pt x="15359" y="2721"/>
                    <a:pt x="15221" y="2805"/>
                    <a:pt x="15080" y="2889"/>
                  </a:cubicBezTo>
                  <a:cubicBezTo>
                    <a:pt x="14942" y="2972"/>
                    <a:pt x="14776" y="3056"/>
                    <a:pt x="14638" y="3138"/>
                  </a:cubicBezTo>
                  <a:cubicBezTo>
                    <a:pt x="14387" y="3305"/>
                    <a:pt x="14108" y="3473"/>
                    <a:pt x="13859" y="3639"/>
                  </a:cubicBezTo>
                  <a:cubicBezTo>
                    <a:pt x="13303" y="3972"/>
                    <a:pt x="12775" y="4334"/>
                    <a:pt x="12275" y="4723"/>
                  </a:cubicBezTo>
                  <a:cubicBezTo>
                    <a:pt x="11250" y="5470"/>
                    <a:pt x="10249" y="6249"/>
                    <a:pt x="9306" y="7110"/>
                  </a:cubicBezTo>
                  <a:close/>
                  <a:moveTo>
                    <a:pt x="1389" y="11664"/>
                  </a:moveTo>
                  <a:lnTo>
                    <a:pt x="1306" y="11720"/>
                  </a:lnTo>
                  <a:cubicBezTo>
                    <a:pt x="1140" y="11859"/>
                    <a:pt x="1001" y="11998"/>
                    <a:pt x="861" y="12165"/>
                  </a:cubicBezTo>
                  <a:cubicBezTo>
                    <a:pt x="751" y="12274"/>
                    <a:pt x="639" y="12387"/>
                    <a:pt x="554" y="12499"/>
                  </a:cubicBezTo>
                  <a:cubicBezTo>
                    <a:pt x="416" y="12360"/>
                    <a:pt x="277" y="12193"/>
                    <a:pt x="167" y="11998"/>
                  </a:cubicBezTo>
                  <a:cubicBezTo>
                    <a:pt x="112" y="11886"/>
                    <a:pt x="56" y="11748"/>
                    <a:pt x="27" y="11638"/>
                  </a:cubicBezTo>
                  <a:cubicBezTo>
                    <a:pt x="167" y="11470"/>
                    <a:pt x="332" y="11332"/>
                    <a:pt x="472" y="11220"/>
                  </a:cubicBezTo>
                  <a:cubicBezTo>
                    <a:pt x="751" y="11444"/>
                    <a:pt x="1055" y="11582"/>
                    <a:pt x="1389" y="11664"/>
                  </a:cubicBezTo>
                  <a:close/>
                  <a:moveTo>
                    <a:pt x="194" y="10970"/>
                  </a:moveTo>
                  <a:cubicBezTo>
                    <a:pt x="138" y="10997"/>
                    <a:pt x="83" y="11053"/>
                    <a:pt x="0" y="11108"/>
                  </a:cubicBezTo>
                  <a:cubicBezTo>
                    <a:pt x="0" y="11081"/>
                    <a:pt x="27" y="11053"/>
                    <a:pt x="27" y="11025"/>
                  </a:cubicBezTo>
                  <a:cubicBezTo>
                    <a:pt x="56" y="10999"/>
                    <a:pt x="111" y="10943"/>
                    <a:pt x="138" y="1088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5" name="Google Shape;1485;p25"/>
            <p:cNvSpPr/>
            <p:nvPr/>
          </p:nvSpPr>
          <p:spPr>
            <a:xfrm>
              <a:off x="5157640" y="1245471"/>
              <a:ext cx="704989" cy="544957"/>
            </a:xfrm>
            <a:custGeom>
              <a:avLst/>
              <a:gdLst/>
              <a:ahLst/>
              <a:cxnLst/>
              <a:rect l="l" t="t" r="r" b="b"/>
              <a:pathLst>
                <a:path w="8304" h="6419" extrusionOk="0">
                  <a:moveTo>
                    <a:pt x="4917" y="6419"/>
                  </a:moveTo>
                  <a:lnTo>
                    <a:pt x="4917" y="6419"/>
                  </a:lnTo>
                  <a:cubicBezTo>
                    <a:pt x="4668" y="6363"/>
                    <a:pt x="4389" y="6335"/>
                    <a:pt x="4138" y="6307"/>
                  </a:cubicBezTo>
                  <a:cubicBezTo>
                    <a:pt x="3861" y="6222"/>
                    <a:pt x="3555" y="6140"/>
                    <a:pt x="3277" y="6029"/>
                  </a:cubicBezTo>
                  <a:cubicBezTo>
                    <a:pt x="2694" y="5835"/>
                    <a:pt x="2167" y="5502"/>
                    <a:pt x="1723" y="5085"/>
                  </a:cubicBezTo>
                  <a:cubicBezTo>
                    <a:pt x="750" y="4224"/>
                    <a:pt x="194" y="3056"/>
                    <a:pt x="55" y="1779"/>
                  </a:cubicBezTo>
                  <a:cubicBezTo>
                    <a:pt x="0" y="1196"/>
                    <a:pt x="0" y="585"/>
                    <a:pt x="111" y="1"/>
                  </a:cubicBezTo>
                  <a:cubicBezTo>
                    <a:pt x="167" y="113"/>
                    <a:pt x="223" y="195"/>
                    <a:pt x="250" y="308"/>
                  </a:cubicBezTo>
                  <a:cubicBezTo>
                    <a:pt x="279" y="419"/>
                    <a:pt x="279" y="557"/>
                    <a:pt x="332" y="697"/>
                  </a:cubicBezTo>
                  <a:cubicBezTo>
                    <a:pt x="417" y="946"/>
                    <a:pt x="499" y="1196"/>
                    <a:pt x="611" y="1447"/>
                  </a:cubicBezTo>
                  <a:cubicBezTo>
                    <a:pt x="859" y="1919"/>
                    <a:pt x="1193" y="2364"/>
                    <a:pt x="1554" y="2752"/>
                  </a:cubicBezTo>
                  <a:cubicBezTo>
                    <a:pt x="1914" y="3140"/>
                    <a:pt x="2360" y="3474"/>
                    <a:pt x="2834" y="3779"/>
                  </a:cubicBezTo>
                  <a:cubicBezTo>
                    <a:pt x="2944" y="3864"/>
                    <a:pt x="3056" y="3919"/>
                    <a:pt x="3194" y="4002"/>
                  </a:cubicBezTo>
                  <a:cubicBezTo>
                    <a:pt x="3220" y="4029"/>
                    <a:pt x="3249" y="4029"/>
                    <a:pt x="3305" y="4058"/>
                  </a:cubicBezTo>
                  <a:cubicBezTo>
                    <a:pt x="3639" y="4253"/>
                    <a:pt x="4028" y="4362"/>
                    <a:pt x="4415" y="4391"/>
                  </a:cubicBezTo>
                  <a:cubicBezTo>
                    <a:pt x="4860" y="4418"/>
                    <a:pt x="5332" y="4306"/>
                    <a:pt x="5749" y="4168"/>
                  </a:cubicBezTo>
                  <a:cubicBezTo>
                    <a:pt x="5971" y="4058"/>
                    <a:pt x="6194" y="3974"/>
                    <a:pt x="6416" y="3835"/>
                  </a:cubicBezTo>
                  <a:cubicBezTo>
                    <a:pt x="6582" y="3752"/>
                    <a:pt x="6693" y="3613"/>
                    <a:pt x="6832" y="3501"/>
                  </a:cubicBezTo>
                  <a:cubicBezTo>
                    <a:pt x="6887" y="3501"/>
                    <a:pt x="6914" y="3501"/>
                    <a:pt x="6970" y="3473"/>
                  </a:cubicBezTo>
                  <a:cubicBezTo>
                    <a:pt x="7415" y="3390"/>
                    <a:pt x="7887" y="3250"/>
                    <a:pt x="8304" y="3084"/>
                  </a:cubicBezTo>
                  <a:cubicBezTo>
                    <a:pt x="8304" y="3140"/>
                    <a:pt x="8275" y="3222"/>
                    <a:pt x="8275" y="3278"/>
                  </a:cubicBezTo>
                  <a:cubicBezTo>
                    <a:pt x="8219" y="3473"/>
                    <a:pt x="8163" y="3666"/>
                    <a:pt x="8081" y="3833"/>
                  </a:cubicBezTo>
                  <a:cubicBezTo>
                    <a:pt x="7942" y="4167"/>
                    <a:pt x="7775" y="4500"/>
                    <a:pt x="7553" y="4806"/>
                  </a:cubicBezTo>
                  <a:cubicBezTo>
                    <a:pt x="7081" y="5389"/>
                    <a:pt x="6442" y="5861"/>
                    <a:pt x="5746" y="6139"/>
                  </a:cubicBezTo>
                  <a:cubicBezTo>
                    <a:pt x="5473" y="6253"/>
                    <a:pt x="5196" y="6335"/>
                    <a:pt x="4917" y="6419"/>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6" name="Google Shape;1486;p25"/>
            <p:cNvSpPr/>
            <p:nvPr/>
          </p:nvSpPr>
          <p:spPr>
            <a:xfrm>
              <a:off x="4976044" y="547613"/>
              <a:ext cx="1169803" cy="976406"/>
            </a:xfrm>
            <a:custGeom>
              <a:avLst/>
              <a:gdLst/>
              <a:ahLst/>
              <a:cxnLst/>
              <a:rect l="l" t="t" r="r" b="b"/>
              <a:pathLst>
                <a:path w="13779" h="11501" extrusionOk="0">
                  <a:moveTo>
                    <a:pt x="1251" y="6389"/>
                  </a:moveTo>
                  <a:lnTo>
                    <a:pt x="1251" y="6389"/>
                  </a:lnTo>
                  <a:cubicBezTo>
                    <a:pt x="973" y="6138"/>
                    <a:pt x="750" y="5862"/>
                    <a:pt x="584" y="5528"/>
                  </a:cubicBezTo>
                  <a:cubicBezTo>
                    <a:pt x="252" y="4917"/>
                    <a:pt x="1" y="3889"/>
                    <a:pt x="668" y="3389"/>
                  </a:cubicBezTo>
                  <a:cubicBezTo>
                    <a:pt x="835" y="3251"/>
                    <a:pt x="1029" y="3194"/>
                    <a:pt x="1251" y="3223"/>
                  </a:cubicBezTo>
                  <a:cubicBezTo>
                    <a:pt x="1501" y="3251"/>
                    <a:pt x="1723" y="3389"/>
                    <a:pt x="1946" y="3501"/>
                  </a:cubicBezTo>
                  <a:lnTo>
                    <a:pt x="2001" y="3501"/>
                  </a:lnTo>
                  <a:cubicBezTo>
                    <a:pt x="2001" y="3668"/>
                    <a:pt x="2056" y="3834"/>
                    <a:pt x="2084" y="3946"/>
                  </a:cubicBezTo>
                  <a:cubicBezTo>
                    <a:pt x="2168" y="4168"/>
                    <a:pt x="2250" y="4446"/>
                    <a:pt x="2472" y="4557"/>
                  </a:cubicBezTo>
                  <a:lnTo>
                    <a:pt x="2472" y="4557"/>
                  </a:lnTo>
                  <a:cubicBezTo>
                    <a:pt x="2472" y="4612"/>
                    <a:pt x="2584" y="4640"/>
                    <a:pt x="2584" y="4584"/>
                  </a:cubicBezTo>
                  <a:cubicBezTo>
                    <a:pt x="2639" y="4473"/>
                    <a:pt x="2695" y="4390"/>
                    <a:pt x="2751" y="4279"/>
                  </a:cubicBezTo>
                  <a:cubicBezTo>
                    <a:pt x="2779" y="4168"/>
                    <a:pt x="2807" y="4028"/>
                    <a:pt x="2833" y="3918"/>
                  </a:cubicBezTo>
                  <a:cubicBezTo>
                    <a:pt x="2916" y="3695"/>
                    <a:pt x="2972" y="3445"/>
                    <a:pt x="3055" y="3223"/>
                  </a:cubicBezTo>
                  <a:cubicBezTo>
                    <a:pt x="3111" y="3056"/>
                    <a:pt x="3223" y="2889"/>
                    <a:pt x="3361" y="2751"/>
                  </a:cubicBezTo>
                  <a:cubicBezTo>
                    <a:pt x="3499" y="2584"/>
                    <a:pt x="3694" y="2528"/>
                    <a:pt x="3888" y="2473"/>
                  </a:cubicBezTo>
                  <a:cubicBezTo>
                    <a:pt x="4110" y="2446"/>
                    <a:pt x="4333" y="2418"/>
                    <a:pt x="4555" y="2362"/>
                  </a:cubicBezTo>
                  <a:cubicBezTo>
                    <a:pt x="4749" y="2277"/>
                    <a:pt x="4971" y="2195"/>
                    <a:pt x="5139" y="2084"/>
                  </a:cubicBezTo>
                  <a:cubicBezTo>
                    <a:pt x="5555" y="1861"/>
                    <a:pt x="5861" y="1557"/>
                    <a:pt x="6138" y="1195"/>
                  </a:cubicBezTo>
                  <a:cubicBezTo>
                    <a:pt x="6305" y="973"/>
                    <a:pt x="6445" y="750"/>
                    <a:pt x="6583" y="528"/>
                  </a:cubicBezTo>
                  <a:cubicBezTo>
                    <a:pt x="6639" y="417"/>
                    <a:pt x="6694" y="278"/>
                    <a:pt x="6777" y="167"/>
                  </a:cubicBezTo>
                  <a:cubicBezTo>
                    <a:pt x="6805" y="112"/>
                    <a:pt x="6833" y="56"/>
                    <a:pt x="6861" y="1"/>
                  </a:cubicBezTo>
                  <a:cubicBezTo>
                    <a:pt x="7084" y="334"/>
                    <a:pt x="7417" y="612"/>
                    <a:pt x="7751" y="835"/>
                  </a:cubicBezTo>
                  <a:cubicBezTo>
                    <a:pt x="8196" y="1142"/>
                    <a:pt x="8695" y="1362"/>
                    <a:pt x="9223" y="1529"/>
                  </a:cubicBezTo>
                  <a:cubicBezTo>
                    <a:pt x="9835" y="1696"/>
                    <a:pt x="10445" y="1778"/>
                    <a:pt x="11056" y="1806"/>
                  </a:cubicBezTo>
                  <a:cubicBezTo>
                    <a:pt x="11640" y="1834"/>
                    <a:pt x="12251" y="1752"/>
                    <a:pt x="12806" y="1834"/>
                  </a:cubicBezTo>
                  <a:cubicBezTo>
                    <a:pt x="13113" y="1861"/>
                    <a:pt x="13417" y="2028"/>
                    <a:pt x="13611" y="2250"/>
                  </a:cubicBezTo>
                  <a:cubicBezTo>
                    <a:pt x="13638" y="2279"/>
                    <a:pt x="13638" y="2307"/>
                    <a:pt x="13667" y="2335"/>
                  </a:cubicBezTo>
                  <a:cubicBezTo>
                    <a:pt x="13723" y="2417"/>
                    <a:pt x="13750" y="2473"/>
                    <a:pt x="13779" y="2584"/>
                  </a:cubicBezTo>
                  <a:lnTo>
                    <a:pt x="13779" y="2751"/>
                  </a:lnTo>
                  <a:cubicBezTo>
                    <a:pt x="13779" y="2861"/>
                    <a:pt x="13751" y="2973"/>
                    <a:pt x="13751" y="3084"/>
                  </a:cubicBezTo>
                  <a:cubicBezTo>
                    <a:pt x="13723" y="3306"/>
                    <a:pt x="13695" y="3500"/>
                    <a:pt x="13639" y="3696"/>
                  </a:cubicBezTo>
                  <a:cubicBezTo>
                    <a:pt x="13529" y="4113"/>
                    <a:pt x="13391" y="4530"/>
                    <a:pt x="13223" y="4946"/>
                  </a:cubicBezTo>
                  <a:cubicBezTo>
                    <a:pt x="13140" y="5113"/>
                    <a:pt x="13057" y="5279"/>
                    <a:pt x="13001" y="5476"/>
                  </a:cubicBezTo>
                  <a:cubicBezTo>
                    <a:pt x="12696" y="6114"/>
                    <a:pt x="12418" y="6753"/>
                    <a:pt x="12307" y="7446"/>
                  </a:cubicBezTo>
                  <a:cubicBezTo>
                    <a:pt x="12251" y="7669"/>
                    <a:pt x="12223" y="7891"/>
                    <a:pt x="12223" y="8141"/>
                  </a:cubicBezTo>
                  <a:cubicBezTo>
                    <a:pt x="12196" y="8253"/>
                    <a:pt x="12223" y="8392"/>
                    <a:pt x="12223" y="8504"/>
                  </a:cubicBezTo>
                  <a:cubicBezTo>
                    <a:pt x="12223" y="8670"/>
                    <a:pt x="12196" y="8808"/>
                    <a:pt x="12167" y="8946"/>
                  </a:cubicBezTo>
                  <a:cubicBezTo>
                    <a:pt x="12111" y="9114"/>
                    <a:pt x="12056" y="9252"/>
                    <a:pt x="11973" y="9390"/>
                  </a:cubicBezTo>
                  <a:cubicBezTo>
                    <a:pt x="11891" y="9502"/>
                    <a:pt x="11835" y="9585"/>
                    <a:pt x="11751" y="9669"/>
                  </a:cubicBezTo>
                  <a:cubicBezTo>
                    <a:pt x="11418" y="10086"/>
                    <a:pt x="11001" y="10420"/>
                    <a:pt x="10557" y="10668"/>
                  </a:cubicBezTo>
                  <a:cubicBezTo>
                    <a:pt x="9640" y="11196"/>
                    <a:pt x="8585" y="11501"/>
                    <a:pt x="7528" y="11446"/>
                  </a:cubicBezTo>
                  <a:cubicBezTo>
                    <a:pt x="7167" y="11419"/>
                    <a:pt x="6805" y="11334"/>
                    <a:pt x="6473" y="11252"/>
                  </a:cubicBezTo>
                  <a:lnTo>
                    <a:pt x="6473" y="11252"/>
                  </a:lnTo>
                  <a:cubicBezTo>
                    <a:pt x="6251" y="11169"/>
                    <a:pt x="6057" y="11085"/>
                    <a:pt x="5861" y="11003"/>
                  </a:cubicBezTo>
                  <a:cubicBezTo>
                    <a:pt x="5445" y="10809"/>
                    <a:pt x="5083" y="10586"/>
                    <a:pt x="4723" y="10335"/>
                  </a:cubicBezTo>
                  <a:cubicBezTo>
                    <a:pt x="4028" y="9863"/>
                    <a:pt x="3445" y="9224"/>
                    <a:pt x="3001" y="8504"/>
                  </a:cubicBezTo>
                  <a:cubicBezTo>
                    <a:pt x="2889" y="8307"/>
                    <a:pt x="2778" y="8085"/>
                    <a:pt x="2695" y="7865"/>
                  </a:cubicBezTo>
                  <a:cubicBezTo>
                    <a:pt x="2584" y="7643"/>
                    <a:pt x="2528" y="7392"/>
                    <a:pt x="2390" y="7198"/>
                  </a:cubicBezTo>
                  <a:cubicBezTo>
                    <a:pt x="2363" y="7170"/>
                    <a:pt x="2334" y="7142"/>
                    <a:pt x="2307" y="7113"/>
                  </a:cubicBezTo>
                  <a:cubicBezTo>
                    <a:pt x="2279" y="7057"/>
                    <a:pt x="2252" y="7029"/>
                    <a:pt x="2196" y="6975"/>
                  </a:cubicBezTo>
                  <a:cubicBezTo>
                    <a:pt x="2112" y="6947"/>
                    <a:pt x="2030" y="6864"/>
                    <a:pt x="1946" y="6835"/>
                  </a:cubicBezTo>
                  <a:cubicBezTo>
                    <a:pt x="1862" y="6779"/>
                    <a:pt x="1779" y="6753"/>
                    <a:pt x="1696" y="6697"/>
                  </a:cubicBezTo>
                  <a:cubicBezTo>
                    <a:pt x="1528" y="6611"/>
                    <a:pt x="1389" y="6501"/>
                    <a:pt x="1251" y="6389"/>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7" name="Google Shape;1487;p25"/>
            <p:cNvSpPr/>
            <p:nvPr/>
          </p:nvSpPr>
          <p:spPr>
            <a:xfrm>
              <a:off x="5063403" y="189091"/>
              <a:ext cx="1082528" cy="462437"/>
            </a:xfrm>
            <a:custGeom>
              <a:avLst/>
              <a:gdLst/>
              <a:ahLst/>
              <a:cxnLst/>
              <a:rect l="l" t="t" r="r" b="b"/>
              <a:pathLst>
                <a:path w="12751" h="5447" extrusionOk="0">
                  <a:moveTo>
                    <a:pt x="888" y="2752"/>
                  </a:moveTo>
                  <a:lnTo>
                    <a:pt x="888" y="2752"/>
                  </a:lnTo>
                  <a:cubicBezTo>
                    <a:pt x="1721" y="1529"/>
                    <a:pt x="3193" y="780"/>
                    <a:pt x="4611" y="391"/>
                  </a:cubicBezTo>
                  <a:cubicBezTo>
                    <a:pt x="6111" y="1"/>
                    <a:pt x="7721" y="56"/>
                    <a:pt x="9167" y="668"/>
                  </a:cubicBezTo>
                  <a:cubicBezTo>
                    <a:pt x="10499" y="1224"/>
                    <a:pt x="11583" y="2223"/>
                    <a:pt x="12195" y="3529"/>
                  </a:cubicBezTo>
                  <a:cubicBezTo>
                    <a:pt x="12471" y="4140"/>
                    <a:pt x="12666" y="4779"/>
                    <a:pt x="12751" y="5447"/>
                  </a:cubicBezTo>
                  <a:cubicBezTo>
                    <a:pt x="12669" y="5141"/>
                    <a:pt x="12557" y="4863"/>
                    <a:pt x="12446" y="4586"/>
                  </a:cubicBezTo>
                  <a:cubicBezTo>
                    <a:pt x="12224" y="4002"/>
                    <a:pt x="11862" y="3476"/>
                    <a:pt x="11473" y="2974"/>
                  </a:cubicBezTo>
                  <a:cubicBezTo>
                    <a:pt x="10668" y="1974"/>
                    <a:pt x="9557" y="1197"/>
                    <a:pt x="8307" y="835"/>
                  </a:cubicBezTo>
                  <a:cubicBezTo>
                    <a:pt x="5724" y="56"/>
                    <a:pt x="2835" y="946"/>
                    <a:pt x="1169" y="3057"/>
                  </a:cubicBezTo>
                  <a:cubicBezTo>
                    <a:pt x="639" y="3724"/>
                    <a:pt x="223" y="4503"/>
                    <a:pt x="1" y="5307"/>
                  </a:cubicBezTo>
                  <a:cubicBezTo>
                    <a:pt x="82" y="4390"/>
                    <a:pt x="334" y="3501"/>
                    <a:pt x="888" y="2752"/>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8" name="Google Shape;1488;p25"/>
            <p:cNvSpPr/>
            <p:nvPr/>
          </p:nvSpPr>
          <p:spPr>
            <a:xfrm>
              <a:off x="6065618" y="1049867"/>
              <a:ext cx="54250" cy="158249"/>
            </a:xfrm>
            <a:custGeom>
              <a:avLst/>
              <a:gdLst/>
              <a:ahLst/>
              <a:cxnLst/>
              <a:rect l="l" t="t" r="r" b="b"/>
              <a:pathLst>
                <a:path w="639" h="1864" extrusionOk="0">
                  <a:moveTo>
                    <a:pt x="639" y="307"/>
                  </a:moveTo>
                  <a:lnTo>
                    <a:pt x="639" y="307"/>
                  </a:lnTo>
                  <a:cubicBezTo>
                    <a:pt x="639" y="586"/>
                    <a:pt x="556" y="862"/>
                    <a:pt x="472" y="1112"/>
                  </a:cubicBezTo>
                  <a:cubicBezTo>
                    <a:pt x="362" y="1363"/>
                    <a:pt x="194" y="1612"/>
                    <a:pt x="28" y="1835"/>
                  </a:cubicBezTo>
                  <a:cubicBezTo>
                    <a:pt x="0" y="1835"/>
                    <a:pt x="0" y="1863"/>
                    <a:pt x="0" y="1863"/>
                  </a:cubicBezTo>
                  <a:cubicBezTo>
                    <a:pt x="0" y="1808"/>
                    <a:pt x="0" y="1752"/>
                    <a:pt x="28" y="1697"/>
                  </a:cubicBezTo>
                  <a:cubicBezTo>
                    <a:pt x="112" y="1252"/>
                    <a:pt x="250" y="836"/>
                    <a:pt x="417" y="419"/>
                  </a:cubicBezTo>
                  <a:cubicBezTo>
                    <a:pt x="472" y="279"/>
                    <a:pt x="528" y="141"/>
                    <a:pt x="583" y="1"/>
                  </a:cubicBezTo>
                  <a:cubicBezTo>
                    <a:pt x="639" y="113"/>
                    <a:pt x="639" y="222"/>
                    <a:pt x="639" y="30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9" name="Google Shape;1489;p25"/>
            <p:cNvSpPr/>
            <p:nvPr/>
          </p:nvSpPr>
          <p:spPr>
            <a:xfrm>
              <a:off x="6497237" y="2846808"/>
              <a:ext cx="4839" cy="9593"/>
            </a:xfrm>
            <a:custGeom>
              <a:avLst/>
              <a:gdLst/>
              <a:ahLst/>
              <a:cxnLst/>
              <a:rect l="l" t="t" r="r" b="b"/>
              <a:pathLst>
                <a:path w="57" h="113" extrusionOk="0">
                  <a:moveTo>
                    <a:pt x="28" y="113"/>
                  </a:moveTo>
                  <a:lnTo>
                    <a:pt x="28" y="113"/>
                  </a:lnTo>
                  <a:cubicBezTo>
                    <a:pt x="28" y="84"/>
                    <a:pt x="1" y="31"/>
                    <a:pt x="1" y="1"/>
                  </a:cubicBezTo>
                  <a:cubicBezTo>
                    <a:pt x="28" y="29"/>
                    <a:pt x="28" y="29"/>
                    <a:pt x="57" y="56"/>
                  </a:cubicBezTo>
                  <a:cubicBezTo>
                    <a:pt x="28" y="56"/>
                    <a:pt x="28" y="84"/>
                    <a:pt x="28" y="11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0" name="Google Shape;1490;p25"/>
            <p:cNvSpPr/>
            <p:nvPr/>
          </p:nvSpPr>
          <p:spPr>
            <a:xfrm>
              <a:off x="6150516" y="2410519"/>
              <a:ext cx="26064" cy="212329"/>
            </a:xfrm>
            <a:custGeom>
              <a:avLst/>
              <a:gdLst/>
              <a:ahLst/>
              <a:cxnLst/>
              <a:rect l="l" t="t" r="r" b="b"/>
              <a:pathLst>
                <a:path w="307" h="2501" extrusionOk="0">
                  <a:moveTo>
                    <a:pt x="138" y="1806"/>
                  </a:moveTo>
                  <a:lnTo>
                    <a:pt x="138" y="1806"/>
                  </a:lnTo>
                  <a:cubicBezTo>
                    <a:pt x="111" y="1918"/>
                    <a:pt x="111" y="2029"/>
                    <a:pt x="111" y="2140"/>
                  </a:cubicBezTo>
                  <a:lnTo>
                    <a:pt x="111" y="2278"/>
                  </a:lnTo>
                  <a:lnTo>
                    <a:pt x="111" y="2501"/>
                  </a:lnTo>
                  <a:cubicBezTo>
                    <a:pt x="84" y="2473"/>
                    <a:pt x="84" y="2419"/>
                    <a:pt x="55" y="2363"/>
                  </a:cubicBezTo>
                  <a:cubicBezTo>
                    <a:pt x="55" y="2307"/>
                    <a:pt x="55" y="2251"/>
                    <a:pt x="29" y="2196"/>
                  </a:cubicBezTo>
                  <a:lnTo>
                    <a:pt x="29" y="1806"/>
                  </a:lnTo>
                  <a:lnTo>
                    <a:pt x="29" y="1529"/>
                  </a:lnTo>
                  <a:cubicBezTo>
                    <a:pt x="0" y="1113"/>
                    <a:pt x="55" y="694"/>
                    <a:pt x="84" y="252"/>
                  </a:cubicBezTo>
                  <a:cubicBezTo>
                    <a:pt x="84" y="167"/>
                    <a:pt x="84" y="84"/>
                    <a:pt x="111" y="1"/>
                  </a:cubicBezTo>
                  <a:cubicBezTo>
                    <a:pt x="167" y="58"/>
                    <a:pt x="249" y="112"/>
                    <a:pt x="306" y="167"/>
                  </a:cubicBezTo>
                  <a:cubicBezTo>
                    <a:pt x="222" y="725"/>
                    <a:pt x="167" y="1252"/>
                    <a:pt x="138" y="1806"/>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1" name="Google Shape;1491;p25"/>
            <p:cNvSpPr/>
            <p:nvPr/>
          </p:nvSpPr>
          <p:spPr>
            <a:xfrm>
              <a:off x="6181249" y="2391757"/>
              <a:ext cx="2377" cy="9509"/>
            </a:xfrm>
            <a:custGeom>
              <a:avLst/>
              <a:gdLst/>
              <a:ahLst/>
              <a:cxnLst/>
              <a:rect l="l" t="t" r="r" b="b"/>
              <a:pathLst>
                <a:path w="28" h="112" extrusionOk="0">
                  <a:moveTo>
                    <a:pt x="27" y="0"/>
                  </a:moveTo>
                  <a:lnTo>
                    <a:pt x="27" y="0"/>
                  </a:lnTo>
                  <a:cubicBezTo>
                    <a:pt x="27" y="27"/>
                    <a:pt x="27" y="84"/>
                    <a:pt x="0" y="111"/>
                  </a:cubicBezTo>
                  <a:cubicBezTo>
                    <a:pt x="0" y="84"/>
                    <a:pt x="0" y="29"/>
                    <a:pt x="27" y="0"/>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2" name="Google Shape;1492;p25"/>
            <p:cNvSpPr/>
            <p:nvPr/>
          </p:nvSpPr>
          <p:spPr>
            <a:xfrm>
              <a:off x="5072742" y="3228846"/>
              <a:ext cx="1096961" cy="611177"/>
            </a:xfrm>
            <a:custGeom>
              <a:avLst/>
              <a:gdLst/>
              <a:ahLst/>
              <a:cxnLst/>
              <a:rect l="l" t="t" r="r" b="b"/>
              <a:pathLst>
                <a:path w="12921" h="7199" extrusionOk="0">
                  <a:moveTo>
                    <a:pt x="12334" y="2474"/>
                  </a:moveTo>
                  <a:lnTo>
                    <a:pt x="12334" y="2474"/>
                  </a:lnTo>
                  <a:cubicBezTo>
                    <a:pt x="12223" y="2585"/>
                    <a:pt x="12085" y="2697"/>
                    <a:pt x="11945" y="2836"/>
                  </a:cubicBezTo>
                  <a:cubicBezTo>
                    <a:pt x="11863" y="2892"/>
                    <a:pt x="11807" y="2946"/>
                    <a:pt x="11751" y="2974"/>
                  </a:cubicBezTo>
                  <a:cubicBezTo>
                    <a:pt x="11250" y="3364"/>
                    <a:pt x="10723" y="3724"/>
                    <a:pt x="10195" y="4057"/>
                  </a:cubicBezTo>
                  <a:cubicBezTo>
                    <a:pt x="9112" y="4696"/>
                    <a:pt x="7974" y="5197"/>
                    <a:pt x="6780" y="5557"/>
                  </a:cubicBezTo>
                  <a:cubicBezTo>
                    <a:pt x="6446" y="5669"/>
                    <a:pt x="6112" y="5751"/>
                    <a:pt x="5752" y="5835"/>
                  </a:cubicBezTo>
                  <a:cubicBezTo>
                    <a:pt x="5668" y="5864"/>
                    <a:pt x="5585" y="5864"/>
                    <a:pt x="5474" y="5891"/>
                  </a:cubicBezTo>
                  <a:cubicBezTo>
                    <a:pt x="5057" y="5782"/>
                    <a:pt x="4558" y="5947"/>
                    <a:pt x="4140" y="6115"/>
                  </a:cubicBezTo>
                  <a:cubicBezTo>
                    <a:pt x="3669" y="6309"/>
                    <a:pt x="3196" y="6587"/>
                    <a:pt x="2724" y="6837"/>
                  </a:cubicBezTo>
                  <a:cubicBezTo>
                    <a:pt x="2306" y="7032"/>
                    <a:pt x="1807" y="7198"/>
                    <a:pt x="1362" y="7059"/>
                  </a:cubicBezTo>
                  <a:cubicBezTo>
                    <a:pt x="1195" y="7031"/>
                    <a:pt x="1029" y="6947"/>
                    <a:pt x="973" y="6780"/>
                  </a:cubicBezTo>
                  <a:cubicBezTo>
                    <a:pt x="891" y="6586"/>
                    <a:pt x="1057" y="6447"/>
                    <a:pt x="1140" y="6307"/>
                  </a:cubicBezTo>
                  <a:cubicBezTo>
                    <a:pt x="1251" y="6058"/>
                    <a:pt x="1279" y="5779"/>
                    <a:pt x="1113" y="5557"/>
                  </a:cubicBezTo>
                  <a:cubicBezTo>
                    <a:pt x="1057" y="5474"/>
                    <a:pt x="1002" y="5419"/>
                    <a:pt x="917" y="5363"/>
                  </a:cubicBezTo>
                  <a:cubicBezTo>
                    <a:pt x="723" y="5003"/>
                    <a:pt x="446" y="4723"/>
                    <a:pt x="224" y="4391"/>
                  </a:cubicBezTo>
                  <a:cubicBezTo>
                    <a:pt x="140" y="4252"/>
                    <a:pt x="0" y="4002"/>
                    <a:pt x="112" y="3863"/>
                  </a:cubicBezTo>
                  <a:cubicBezTo>
                    <a:pt x="224" y="3752"/>
                    <a:pt x="418" y="3752"/>
                    <a:pt x="584" y="3752"/>
                  </a:cubicBezTo>
                  <a:cubicBezTo>
                    <a:pt x="834" y="3780"/>
                    <a:pt x="1085" y="3863"/>
                    <a:pt x="1307" y="3919"/>
                  </a:cubicBezTo>
                  <a:cubicBezTo>
                    <a:pt x="1556" y="4001"/>
                    <a:pt x="1834" y="4057"/>
                    <a:pt x="2085" y="4142"/>
                  </a:cubicBezTo>
                  <a:cubicBezTo>
                    <a:pt x="2335" y="4197"/>
                    <a:pt x="2585" y="4280"/>
                    <a:pt x="2836" y="4335"/>
                  </a:cubicBezTo>
                  <a:cubicBezTo>
                    <a:pt x="2946" y="4391"/>
                    <a:pt x="3058" y="4419"/>
                    <a:pt x="3196" y="4447"/>
                  </a:cubicBezTo>
                  <a:cubicBezTo>
                    <a:pt x="3252" y="4447"/>
                    <a:pt x="3334" y="4473"/>
                    <a:pt x="3418" y="4473"/>
                  </a:cubicBezTo>
                  <a:lnTo>
                    <a:pt x="3529" y="4473"/>
                  </a:lnTo>
                  <a:lnTo>
                    <a:pt x="3585" y="4473"/>
                  </a:lnTo>
                  <a:cubicBezTo>
                    <a:pt x="3891" y="4447"/>
                    <a:pt x="4170" y="4363"/>
                    <a:pt x="4446" y="4251"/>
                  </a:cubicBezTo>
                  <a:cubicBezTo>
                    <a:pt x="4696" y="4140"/>
                    <a:pt x="4974" y="4001"/>
                    <a:pt x="5225" y="3891"/>
                  </a:cubicBezTo>
                  <a:cubicBezTo>
                    <a:pt x="5723" y="3640"/>
                    <a:pt x="6225" y="3390"/>
                    <a:pt x="6725" y="3112"/>
                  </a:cubicBezTo>
                  <a:cubicBezTo>
                    <a:pt x="7697" y="2556"/>
                    <a:pt x="8642" y="1918"/>
                    <a:pt x="9530" y="1194"/>
                  </a:cubicBezTo>
                  <a:cubicBezTo>
                    <a:pt x="9530" y="1194"/>
                    <a:pt x="9559" y="1168"/>
                    <a:pt x="9585" y="1140"/>
                  </a:cubicBezTo>
                  <a:cubicBezTo>
                    <a:pt x="9753" y="1001"/>
                    <a:pt x="9919" y="861"/>
                    <a:pt x="10086" y="722"/>
                  </a:cubicBezTo>
                  <a:cubicBezTo>
                    <a:pt x="10113" y="694"/>
                    <a:pt x="10169" y="639"/>
                    <a:pt x="10224" y="583"/>
                  </a:cubicBezTo>
                  <a:cubicBezTo>
                    <a:pt x="10420" y="389"/>
                    <a:pt x="10614" y="195"/>
                    <a:pt x="10781" y="0"/>
                  </a:cubicBezTo>
                  <a:cubicBezTo>
                    <a:pt x="10919" y="194"/>
                    <a:pt x="11114" y="361"/>
                    <a:pt x="11281" y="499"/>
                  </a:cubicBezTo>
                  <a:cubicBezTo>
                    <a:pt x="11504" y="721"/>
                    <a:pt x="11726" y="916"/>
                    <a:pt x="11948" y="1111"/>
                  </a:cubicBezTo>
                  <a:cubicBezTo>
                    <a:pt x="12171" y="1305"/>
                    <a:pt x="12393" y="1499"/>
                    <a:pt x="12616" y="1694"/>
                  </a:cubicBezTo>
                  <a:cubicBezTo>
                    <a:pt x="12698" y="1805"/>
                    <a:pt x="12810" y="1889"/>
                    <a:pt x="12920" y="1971"/>
                  </a:cubicBezTo>
                  <a:cubicBezTo>
                    <a:pt x="12754" y="2083"/>
                    <a:pt x="12616" y="2249"/>
                    <a:pt x="12476" y="2360"/>
                  </a:cubicBezTo>
                  <a:cubicBezTo>
                    <a:pt x="12418" y="2418"/>
                    <a:pt x="12390" y="2447"/>
                    <a:pt x="12334" y="247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3" name="Google Shape;1493;p25"/>
            <p:cNvSpPr/>
            <p:nvPr/>
          </p:nvSpPr>
          <p:spPr>
            <a:xfrm>
              <a:off x="5183703" y="3229016"/>
              <a:ext cx="985830" cy="611007"/>
            </a:xfrm>
            <a:custGeom>
              <a:avLst/>
              <a:gdLst/>
              <a:ahLst/>
              <a:cxnLst/>
              <a:rect l="l" t="t" r="r" b="b"/>
              <a:pathLst>
                <a:path w="11612" h="7197" extrusionOk="0">
                  <a:moveTo>
                    <a:pt x="11027" y="2472"/>
                  </a:moveTo>
                  <a:lnTo>
                    <a:pt x="11027" y="2472"/>
                  </a:lnTo>
                  <a:cubicBezTo>
                    <a:pt x="10916" y="2583"/>
                    <a:pt x="10778" y="2695"/>
                    <a:pt x="10638" y="2834"/>
                  </a:cubicBezTo>
                  <a:cubicBezTo>
                    <a:pt x="10556" y="2890"/>
                    <a:pt x="10500" y="2944"/>
                    <a:pt x="10444" y="2972"/>
                  </a:cubicBezTo>
                  <a:cubicBezTo>
                    <a:pt x="9943" y="3362"/>
                    <a:pt x="9416" y="3722"/>
                    <a:pt x="8888" y="4055"/>
                  </a:cubicBezTo>
                  <a:cubicBezTo>
                    <a:pt x="7805" y="4694"/>
                    <a:pt x="6667" y="5195"/>
                    <a:pt x="5473" y="5555"/>
                  </a:cubicBezTo>
                  <a:cubicBezTo>
                    <a:pt x="5139" y="5667"/>
                    <a:pt x="4805" y="5749"/>
                    <a:pt x="4445" y="5833"/>
                  </a:cubicBezTo>
                  <a:cubicBezTo>
                    <a:pt x="4361" y="5862"/>
                    <a:pt x="4278" y="5862"/>
                    <a:pt x="4167" y="5889"/>
                  </a:cubicBezTo>
                  <a:cubicBezTo>
                    <a:pt x="3750" y="5780"/>
                    <a:pt x="3251" y="5945"/>
                    <a:pt x="2833" y="6113"/>
                  </a:cubicBezTo>
                  <a:cubicBezTo>
                    <a:pt x="2362" y="6307"/>
                    <a:pt x="1889" y="6585"/>
                    <a:pt x="1417" y="6835"/>
                  </a:cubicBezTo>
                  <a:cubicBezTo>
                    <a:pt x="999" y="7030"/>
                    <a:pt x="500" y="7196"/>
                    <a:pt x="55" y="7057"/>
                  </a:cubicBezTo>
                  <a:lnTo>
                    <a:pt x="0" y="7057"/>
                  </a:lnTo>
                  <a:cubicBezTo>
                    <a:pt x="750" y="6528"/>
                    <a:pt x="665" y="5473"/>
                    <a:pt x="2222" y="5417"/>
                  </a:cubicBezTo>
                  <a:cubicBezTo>
                    <a:pt x="4501" y="5333"/>
                    <a:pt x="9251" y="3362"/>
                    <a:pt x="9583" y="1973"/>
                  </a:cubicBezTo>
                  <a:cubicBezTo>
                    <a:pt x="9722" y="1389"/>
                    <a:pt x="9471" y="807"/>
                    <a:pt x="9138" y="362"/>
                  </a:cubicBezTo>
                  <a:cubicBezTo>
                    <a:pt x="9249" y="250"/>
                    <a:pt x="9361" y="112"/>
                    <a:pt x="9471" y="1"/>
                  </a:cubicBezTo>
                  <a:cubicBezTo>
                    <a:pt x="9610" y="194"/>
                    <a:pt x="9805" y="362"/>
                    <a:pt x="9972" y="500"/>
                  </a:cubicBezTo>
                  <a:cubicBezTo>
                    <a:pt x="10194" y="723"/>
                    <a:pt x="10417" y="918"/>
                    <a:pt x="10639" y="1111"/>
                  </a:cubicBezTo>
                  <a:cubicBezTo>
                    <a:pt x="10862" y="1305"/>
                    <a:pt x="11084" y="1499"/>
                    <a:pt x="11306" y="1694"/>
                  </a:cubicBezTo>
                  <a:cubicBezTo>
                    <a:pt x="11390" y="1806"/>
                    <a:pt x="11500" y="1890"/>
                    <a:pt x="11612" y="1973"/>
                  </a:cubicBezTo>
                  <a:cubicBezTo>
                    <a:pt x="11444" y="2084"/>
                    <a:pt x="11306" y="2251"/>
                    <a:pt x="11168" y="2360"/>
                  </a:cubicBezTo>
                  <a:cubicBezTo>
                    <a:pt x="11111" y="2416"/>
                    <a:pt x="11083" y="2445"/>
                    <a:pt x="11027" y="2472"/>
                  </a:cubicBezTo>
                  <a:close/>
                </a:path>
              </a:pathLst>
            </a:custGeom>
            <a:solidFill>
              <a:srgbClr val="D8886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4" name="Google Shape;1494;p25"/>
            <p:cNvSpPr/>
            <p:nvPr/>
          </p:nvSpPr>
          <p:spPr>
            <a:xfrm>
              <a:off x="6167495" y="1887211"/>
              <a:ext cx="971143" cy="575011"/>
            </a:xfrm>
            <a:custGeom>
              <a:avLst/>
              <a:gdLst/>
              <a:ahLst/>
              <a:cxnLst/>
              <a:rect l="l" t="t" r="r" b="b"/>
              <a:pathLst>
                <a:path w="11439" h="6773" extrusionOk="0">
                  <a:moveTo>
                    <a:pt x="4161" y="389"/>
                  </a:moveTo>
                  <a:lnTo>
                    <a:pt x="4161" y="389"/>
                  </a:lnTo>
                  <a:cubicBezTo>
                    <a:pt x="4357" y="361"/>
                    <a:pt x="4551" y="305"/>
                    <a:pt x="4773" y="277"/>
                  </a:cubicBezTo>
                  <a:cubicBezTo>
                    <a:pt x="6606" y="0"/>
                    <a:pt x="8522" y="611"/>
                    <a:pt x="9855" y="1889"/>
                  </a:cubicBezTo>
                  <a:cubicBezTo>
                    <a:pt x="10467" y="2472"/>
                    <a:pt x="10995" y="3167"/>
                    <a:pt x="11328" y="3944"/>
                  </a:cubicBezTo>
                  <a:lnTo>
                    <a:pt x="11328" y="4000"/>
                  </a:lnTo>
                  <a:cubicBezTo>
                    <a:pt x="11355" y="4140"/>
                    <a:pt x="11384" y="4307"/>
                    <a:pt x="11410" y="4445"/>
                  </a:cubicBezTo>
                  <a:cubicBezTo>
                    <a:pt x="11410" y="4557"/>
                    <a:pt x="11438" y="4667"/>
                    <a:pt x="11438" y="4805"/>
                  </a:cubicBezTo>
                  <a:cubicBezTo>
                    <a:pt x="11216" y="4056"/>
                    <a:pt x="10856" y="3361"/>
                    <a:pt x="10355" y="2750"/>
                  </a:cubicBezTo>
                  <a:cubicBezTo>
                    <a:pt x="10300" y="2694"/>
                    <a:pt x="10217" y="2750"/>
                    <a:pt x="10217" y="2806"/>
                  </a:cubicBezTo>
                  <a:cubicBezTo>
                    <a:pt x="10217" y="2832"/>
                    <a:pt x="10190" y="2832"/>
                    <a:pt x="10190" y="2861"/>
                  </a:cubicBezTo>
                  <a:cubicBezTo>
                    <a:pt x="10190" y="3001"/>
                    <a:pt x="10273" y="3139"/>
                    <a:pt x="10301" y="3305"/>
                  </a:cubicBezTo>
                  <a:cubicBezTo>
                    <a:pt x="10357" y="3445"/>
                    <a:pt x="10412" y="3611"/>
                    <a:pt x="10468" y="3750"/>
                  </a:cubicBezTo>
                  <a:cubicBezTo>
                    <a:pt x="10552" y="4084"/>
                    <a:pt x="10663" y="4417"/>
                    <a:pt x="10719" y="4750"/>
                  </a:cubicBezTo>
                  <a:cubicBezTo>
                    <a:pt x="10747" y="4888"/>
                    <a:pt x="10775" y="5056"/>
                    <a:pt x="10802" y="5221"/>
                  </a:cubicBezTo>
                  <a:cubicBezTo>
                    <a:pt x="10802" y="5221"/>
                    <a:pt x="10774" y="5195"/>
                    <a:pt x="10774" y="5167"/>
                  </a:cubicBezTo>
                  <a:cubicBezTo>
                    <a:pt x="10662" y="4887"/>
                    <a:pt x="10524" y="4610"/>
                    <a:pt x="10357" y="4332"/>
                  </a:cubicBezTo>
                  <a:cubicBezTo>
                    <a:pt x="10245" y="4138"/>
                    <a:pt x="10135" y="3943"/>
                    <a:pt x="9996" y="3776"/>
                  </a:cubicBezTo>
                  <a:cubicBezTo>
                    <a:pt x="9969" y="3749"/>
                    <a:pt x="9941" y="3692"/>
                    <a:pt x="9885" y="3636"/>
                  </a:cubicBezTo>
                  <a:cubicBezTo>
                    <a:pt x="9829" y="3525"/>
                    <a:pt x="9747" y="3416"/>
                    <a:pt x="9663" y="3276"/>
                  </a:cubicBezTo>
                  <a:cubicBezTo>
                    <a:pt x="9579" y="3165"/>
                    <a:pt x="9496" y="2997"/>
                    <a:pt x="9357" y="2943"/>
                  </a:cubicBezTo>
                  <a:cubicBezTo>
                    <a:pt x="9219" y="2887"/>
                    <a:pt x="9024" y="2997"/>
                    <a:pt x="9080" y="3165"/>
                  </a:cubicBezTo>
                  <a:lnTo>
                    <a:pt x="8830" y="3414"/>
                  </a:lnTo>
                  <a:cubicBezTo>
                    <a:pt x="8718" y="3553"/>
                    <a:pt x="8608" y="3692"/>
                    <a:pt x="8470" y="3801"/>
                  </a:cubicBezTo>
                  <a:cubicBezTo>
                    <a:pt x="8220" y="4081"/>
                    <a:pt x="7942" y="4302"/>
                    <a:pt x="7637" y="4496"/>
                  </a:cubicBezTo>
                  <a:cubicBezTo>
                    <a:pt x="7553" y="4523"/>
                    <a:pt x="7443" y="4580"/>
                    <a:pt x="7359" y="4634"/>
                  </a:cubicBezTo>
                  <a:cubicBezTo>
                    <a:pt x="7220" y="4717"/>
                    <a:pt x="7054" y="4773"/>
                    <a:pt x="6887" y="4828"/>
                  </a:cubicBezTo>
                  <a:cubicBezTo>
                    <a:pt x="6804" y="4855"/>
                    <a:pt x="6747" y="4884"/>
                    <a:pt x="6664" y="4912"/>
                  </a:cubicBezTo>
                  <a:cubicBezTo>
                    <a:pt x="6303" y="5024"/>
                    <a:pt x="5915" y="5079"/>
                    <a:pt x="5553" y="5163"/>
                  </a:cubicBezTo>
                  <a:cubicBezTo>
                    <a:pt x="5193" y="5247"/>
                    <a:pt x="4831" y="5386"/>
                    <a:pt x="4526" y="5607"/>
                  </a:cubicBezTo>
                  <a:cubicBezTo>
                    <a:pt x="4193" y="5857"/>
                    <a:pt x="3970" y="6190"/>
                    <a:pt x="3805" y="6579"/>
                  </a:cubicBezTo>
                  <a:cubicBezTo>
                    <a:pt x="3778" y="6635"/>
                    <a:pt x="3749" y="6718"/>
                    <a:pt x="3722" y="6773"/>
                  </a:cubicBezTo>
                  <a:cubicBezTo>
                    <a:pt x="3805" y="6440"/>
                    <a:pt x="3944" y="6079"/>
                    <a:pt x="4165" y="5801"/>
                  </a:cubicBezTo>
                  <a:cubicBezTo>
                    <a:pt x="4194" y="5773"/>
                    <a:pt x="4194" y="5745"/>
                    <a:pt x="4194" y="5745"/>
                  </a:cubicBezTo>
                  <a:cubicBezTo>
                    <a:pt x="4389" y="5607"/>
                    <a:pt x="4527" y="5440"/>
                    <a:pt x="4694" y="5301"/>
                  </a:cubicBezTo>
                  <a:cubicBezTo>
                    <a:pt x="5250" y="4912"/>
                    <a:pt x="5917" y="4746"/>
                    <a:pt x="6527" y="4496"/>
                  </a:cubicBezTo>
                  <a:cubicBezTo>
                    <a:pt x="6666" y="4469"/>
                    <a:pt x="6777" y="4412"/>
                    <a:pt x="6889" y="4358"/>
                  </a:cubicBezTo>
                  <a:cubicBezTo>
                    <a:pt x="6944" y="4331"/>
                    <a:pt x="6971" y="4331"/>
                    <a:pt x="7027" y="4302"/>
                  </a:cubicBezTo>
                  <a:cubicBezTo>
                    <a:pt x="7221" y="4192"/>
                    <a:pt x="7443" y="4080"/>
                    <a:pt x="7610" y="3941"/>
                  </a:cubicBezTo>
                  <a:cubicBezTo>
                    <a:pt x="7776" y="3801"/>
                    <a:pt x="7888" y="3662"/>
                    <a:pt x="8026" y="3497"/>
                  </a:cubicBezTo>
                  <a:cubicBezTo>
                    <a:pt x="8053" y="3470"/>
                    <a:pt x="8082" y="3414"/>
                    <a:pt x="8109" y="3385"/>
                  </a:cubicBezTo>
                  <a:cubicBezTo>
                    <a:pt x="8138" y="3385"/>
                    <a:pt x="8138" y="3359"/>
                    <a:pt x="8109" y="3330"/>
                  </a:cubicBezTo>
                  <a:cubicBezTo>
                    <a:pt x="8138" y="3330"/>
                    <a:pt x="8138" y="3330"/>
                    <a:pt x="8138" y="3303"/>
                  </a:cubicBezTo>
                  <a:cubicBezTo>
                    <a:pt x="8164" y="3276"/>
                    <a:pt x="8109" y="3247"/>
                    <a:pt x="8082" y="3276"/>
                  </a:cubicBezTo>
                  <a:cubicBezTo>
                    <a:pt x="8082" y="3303"/>
                    <a:pt x="8053" y="3332"/>
                    <a:pt x="8053" y="3332"/>
                  </a:cubicBezTo>
                  <a:cubicBezTo>
                    <a:pt x="7804" y="3416"/>
                    <a:pt x="7581" y="3554"/>
                    <a:pt x="7359" y="3665"/>
                  </a:cubicBezTo>
                  <a:cubicBezTo>
                    <a:pt x="7136" y="3776"/>
                    <a:pt x="6914" y="3886"/>
                    <a:pt x="6720" y="3970"/>
                  </a:cubicBezTo>
                  <a:cubicBezTo>
                    <a:pt x="6664" y="3998"/>
                    <a:pt x="6638" y="3998"/>
                    <a:pt x="6582" y="4027"/>
                  </a:cubicBezTo>
                  <a:cubicBezTo>
                    <a:pt x="6470" y="4083"/>
                    <a:pt x="6332" y="4138"/>
                    <a:pt x="6193" y="4165"/>
                  </a:cubicBezTo>
                  <a:cubicBezTo>
                    <a:pt x="5943" y="4249"/>
                    <a:pt x="5692" y="4332"/>
                    <a:pt x="5414" y="4415"/>
                  </a:cubicBezTo>
                  <a:cubicBezTo>
                    <a:pt x="5275" y="4444"/>
                    <a:pt x="5136" y="4499"/>
                    <a:pt x="4998" y="4526"/>
                  </a:cubicBezTo>
                  <a:cubicBezTo>
                    <a:pt x="4831" y="4553"/>
                    <a:pt x="4665" y="4609"/>
                    <a:pt x="4497" y="4637"/>
                  </a:cubicBezTo>
                  <a:cubicBezTo>
                    <a:pt x="4137" y="4693"/>
                    <a:pt x="3748" y="4748"/>
                    <a:pt x="3358" y="4776"/>
                  </a:cubicBezTo>
                  <a:cubicBezTo>
                    <a:pt x="3109" y="4803"/>
                    <a:pt x="2831" y="4803"/>
                    <a:pt x="2553" y="4803"/>
                  </a:cubicBezTo>
                  <a:cubicBezTo>
                    <a:pt x="2330" y="4803"/>
                    <a:pt x="2108" y="4803"/>
                    <a:pt x="1887" y="4718"/>
                  </a:cubicBezTo>
                  <a:cubicBezTo>
                    <a:pt x="1304" y="4525"/>
                    <a:pt x="1442" y="3913"/>
                    <a:pt x="1331" y="3441"/>
                  </a:cubicBezTo>
                  <a:cubicBezTo>
                    <a:pt x="1331" y="3414"/>
                    <a:pt x="1304" y="3385"/>
                    <a:pt x="1304" y="3359"/>
                  </a:cubicBezTo>
                  <a:cubicBezTo>
                    <a:pt x="1304" y="3303"/>
                    <a:pt x="1275" y="3276"/>
                    <a:pt x="1275" y="3220"/>
                  </a:cubicBezTo>
                  <a:cubicBezTo>
                    <a:pt x="1275" y="3165"/>
                    <a:pt x="1219" y="3138"/>
                    <a:pt x="1193" y="3165"/>
                  </a:cubicBezTo>
                  <a:cubicBezTo>
                    <a:pt x="1137" y="3138"/>
                    <a:pt x="1109" y="3138"/>
                    <a:pt x="1081" y="3165"/>
                  </a:cubicBezTo>
                  <a:cubicBezTo>
                    <a:pt x="915" y="3581"/>
                    <a:pt x="721" y="3970"/>
                    <a:pt x="610" y="4387"/>
                  </a:cubicBezTo>
                  <a:cubicBezTo>
                    <a:pt x="498" y="4691"/>
                    <a:pt x="414" y="4997"/>
                    <a:pt x="332" y="5330"/>
                  </a:cubicBezTo>
                  <a:cubicBezTo>
                    <a:pt x="305" y="5414"/>
                    <a:pt x="276" y="5524"/>
                    <a:pt x="249" y="5635"/>
                  </a:cubicBezTo>
                  <a:lnTo>
                    <a:pt x="249" y="5691"/>
                  </a:lnTo>
                  <a:lnTo>
                    <a:pt x="249" y="5718"/>
                  </a:lnTo>
                  <a:cubicBezTo>
                    <a:pt x="194" y="5663"/>
                    <a:pt x="111" y="5607"/>
                    <a:pt x="55" y="5551"/>
                  </a:cubicBezTo>
                  <a:cubicBezTo>
                    <a:pt x="55" y="5551"/>
                    <a:pt x="26" y="5523"/>
                    <a:pt x="0" y="5523"/>
                  </a:cubicBezTo>
                  <a:lnTo>
                    <a:pt x="26" y="5495"/>
                  </a:lnTo>
                  <a:cubicBezTo>
                    <a:pt x="55" y="5357"/>
                    <a:pt x="82" y="5247"/>
                    <a:pt x="82" y="5107"/>
                  </a:cubicBezTo>
                  <a:cubicBezTo>
                    <a:pt x="111" y="5053"/>
                    <a:pt x="111" y="4996"/>
                    <a:pt x="138" y="4912"/>
                  </a:cubicBezTo>
                  <a:cubicBezTo>
                    <a:pt x="249" y="4412"/>
                    <a:pt x="360" y="3912"/>
                    <a:pt x="498" y="3440"/>
                  </a:cubicBezTo>
                  <a:cubicBezTo>
                    <a:pt x="527" y="3413"/>
                    <a:pt x="527" y="3384"/>
                    <a:pt x="527" y="3384"/>
                  </a:cubicBezTo>
                  <a:cubicBezTo>
                    <a:pt x="666" y="2995"/>
                    <a:pt x="860" y="2606"/>
                    <a:pt x="1110" y="2273"/>
                  </a:cubicBezTo>
                  <a:cubicBezTo>
                    <a:pt x="1388" y="1912"/>
                    <a:pt x="1748" y="1580"/>
                    <a:pt x="2137" y="1329"/>
                  </a:cubicBezTo>
                  <a:cubicBezTo>
                    <a:pt x="2555" y="996"/>
                    <a:pt x="3054" y="772"/>
                    <a:pt x="3555" y="578"/>
                  </a:cubicBezTo>
                  <a:cubicBezTo>
                    <a:pt x="3744" y="499"/>
                    <a:pt x="3967" y="443"/>
                    <a:pt x="4161" y="389"/>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5" name="Google Shape;1495;p25"/>
            <p:cNvSpPr/>
            <p:nvPr/>
          </p:nvSpPr>
          <p:spPr>
            <a:xfrm>
              <a:off x="7605574" y="2665382"/>
              <a:ext cx="172342" cy="61381"/>
            </a:xfrm>
            <a:custGeom>
              <a:avLst/>
              <a:gdLst/>
              <a:ahLst/>
              <a:cxnLst/>
              <a:rect l="l" t="t" r="r" b="b"/>
              <a:pathLst>
                <a:path w="2030" h="723" extrusionOk="0">
                  <a:moveTo>
                    <a:pt x="1556" y="473"/>
                  </a:moveTo>
                  <a:lnTo>
                    <a:pt x="1556" y="473"/>
                  </a:lnTo>
                  <a:cubicBezTo>
                    <a:pt x="1140" y="583"/>
                    <a:pt x="695" y="555"/>
                    <a:pt x="279" y="639"/>
                  </a:cubicBezTo>
                  <a:cubicBezTo>
                    <a:pt x="194" y="667"/>
                    <a:pt x="112" y="695"/>
                    <a:pt x="0" y="723"/>
                  </a:cubicBezTo>
                  <a:cubicBezTo>
                    <a:pt x="0" y="667"/>
                    <a:pt x="28" y="639"/>
                    <a:pt x="28" y="583"/>
                  </a:cubicBezTo>
                  <a:cubicBezTo>
                    <a:pt x="84" y="445"/>
                    <a:pt x="138" y="279"/>
                    <a:pt x="223" y="167"/>
                  </a:cubicBezTo>
                  <a:cubicBezTo>
                    <a:pt x="251" y="167"/>
                    <a:pt x="251" y="167"/>
                    <a:pt x="251" y="140"/>
                  </a:cubicBezTo>
                  <a:cubicBezTo>
                    <a:pt x="834" y="1"/>
                    <a:pt x="1446" y="1"/>
                    <a:pt x="2029" y="167"/>
                  </a:cubicBezTo>
                  <a:cubicBezTo>
                    <a:pt x="1916" y="306"/>
                    <a:pt x="1722" y="417"/>
                    <a:pt x="1556" y="47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96" name="Google Shape;1496;p25"/>
            <p:cNvGrpSpPr/>
            <p:nvPr/>
          </p:nvGrpSpPr>
          <p:grpSpPr>
            <a:xfrm>
              <a:off x="3072896" y="150803"/>
              <a:ext cx="4775569" cy="5913111"/>
              <a:chOff x="3072897" y="150803"/>
              <a:chExt cx="4775569" cy="5913111"/>
            </a:xfrm>
          </p:grpSpPr>
          <p:sp>
            <p:nvSpPr>
              <p:cNvPr id="1497" name="Google Shape;1497;p25"/>
              <p:cNvSpPr/>
              <p:nvPr/>
            </p:nvSpPr>
            <p:spPr>
              <a:xfrm>
                <a:off x="3072896" y="150803"/>
                <a:ext cx="4775569" cy="5913111"/>
              </a:xfrm>
              <a:custGeom>
                <a:avLst/>
                <a:gdLst/>
                <a:ahLst/>
                <a:cxnLst/>
                <a:rect l="l" t="t" r="r" b="b"/>
                <a:pathLst>
                  <a:path w="56251" h="69650" extrusionOk="0">
                    <a:moveTo>
                      <a:pt x="29967" y="594"/>
                    </a:moveTo>
                    <a:cubicBezTo>
                      <a:pt x="30868" y="594"/>
                      <a:pt x="31769" y="762"/>
                      <a:pt x="32613" y="1119"/>
                    </a:cubicBezTo>
                    <a:cubicBezTo>
                      <a:pt x="33945" y="1675"/>
                      <a:pt x="35029" y="2674"/>
                      <a:pt x="35641" y="3980"/>
                    </a:cubicBezTo>
                    <a:cubicBezTo>
                      <a:pt x="35917" y="4591"/>
                      <a:pt x="36112" y="5230"/>
                      <a:pt x="36197" y="5898"/>
                    </a:cubicBezTo>
                    <a:cubicBezTo>
                      <a:pt x="36115" y="5592"/>
                      <a:pt x="36003" y="5314"/>
                      <a:pt x="35892" y="5037"/>
                    </a:cubicBezTo>
                    <a:cubicBezTo>
                      <a:pt x="35670" y="4453"/>
                      <a:pt x="35308" y="3927"/>
                      <a:pt x="34919" y="3425"/>
                    </a:cubicBezTo>
                    <a:cubicBezTo>
                      <a:pt x="34114" y="2425"/>
                      <a:pt x="33003" y="1648"/>
                      <a:pt x="31753" y="1286"/>
                    </a:cubicBezTo>
                    <a:cubicBezTo>
                      <a:pt x="31130" y="1099"/>
                      <a:pt x="30489" y="1008"/>
                      <a:pt x="29852" y="1008"/>
                    </a:cubicBezTo>
                    <a:cubicBezTo>
                      <a:pt x="27847" y="1008"/>
                      <a:pt x="25879" y="1906"/>
                      <a:pt x="24615" y="3508"/>
                    </a:cubicBezTo>
                    <a:cubicBezTo>
                      <a:pt x="24085" y="4175"/>
                      <a:pt x="23669" y="4954"/>
                      <a:pt x="23447" y="5758"/>
                    </a:cubicBezTo>
                    <a:cubicBezTo>
                      <a:pt x="23528" y="4841"/>
                      <a:pt x="23780" y="3952"/>
                      <a:pt x="24334" y="3203"/>
                    </a:cubicBezTo>
                    <a:cubicBezTo>
                      <a:pt x="25167" y="1980"/>
                      <a:pt x="26639" y="1231"/>
                      <a:pt x="28057" y="842"/>
                    </a:cubicBezTo>
                    <a:cubicBezTo>
                      <a:pt x="28681" y="679"/>
                      <a:pt x="29324" y="594"/>
                      <a:pt x="29967" y="594"/>
                    </a:cubicBezTo>
                    <a:close/>
                    <a:moveTo>
                      <a:pt x="35834" y="10591"/>
                    </a:moveTo>
                    <a:cubicBezTo>
                      <a:pt x="35890" y="10703"/>
                      <a:pt x="35890" y="10812"/>
                      <a:pt x="35890" y="10897"/>
                    </a:cubicBezTo>
                    <a:cubicBezTo>
                      <a:pt x="35890" y="11176"/>
                      <a:pt x="35807" y="11452"/>
                      <a:pt x="35723" y="11702"/>
                    </a:cubicBezTo>
                    <a:cubicBezTo>
                      <a:pt x="35613" y="11953"/>
                      <a:pt x="35445" y="12202"/>
                      <a:pt x="35279" y="12425"/>
                    </a:cubicBezTo>
                    <a:cubicBezTo>
                      <a:pt x="35251" y="12425"/>
                      <a:pt x="35251" y="12453"/>
                      <a:pt x="35251" y="12453"/>
                    </a:cubicBezTo>
                    <a:cubicBezTo>
                      <a:pt x="35251" y="12398"/>
                      <a:pt x="35251" y="12342"/>
                      <a:pt x="35279" y="12287"/>
                    </a:cubicBezTo>
                    <a:cubicBezTo>
                      <a:pt x="35363" y="11842"/>
                      <a:pt x="35501" y="11426"/>
                      <a:pt x="35668" y="11009"/>
                    </a:cubicBezTo>
                    <a:cubicBezTo>
                      <a:pt x="35723" y="10869"/>
                      <a:pt x="35779" y="10731"/>
                      <a:pt x="35834" y="10591"/>
                    </a:cubicBezTo>
                    <a:close/>
                    <a:moveTo>
                      <a:pt x="29278" y="4675"/>
                    </a:moveTo>
                    <a:cubicBezTo>
                      <a:pt x="29501" y="5008"/>
                      <a:pt x="29834" y="5286"/>
                      <a:pt x="30168" y="5509"/>
                    </a:cubicBezTo>
                    <a:cubicBezTo>
                      <a:pt x="30613" y="5816"/>
                      <a:pt x="31112" y="6036"/>
                      <a:pt x="31640" y="6203"/>
                    </a:cubicBezTo>
                    <a:cubicBezTo>
                      <a:pt x="32252" y="6370"/>
                      <a:pt x="32862" y="6452"/>
                      <a:pt x="33473" y="6480"/>
                    </a:cubicBezTo>
                    <a:cubicBezTo>
                      <a:pt x="33564" y="6485"/>
                      <a:pt x="33655" y="6486"/>
                      <a:pt x="33746" y="6486"/>
                    </a:cubicBezTo>
                    <a:cubicBezTo>
                      <a:pt x="34036" y="6486"/>
                      <a:pt x="34328" y="6470"/>
                      <a:pt x="34615" y="6470"/>
                    </a:cubicBezTo>
                    <a:cubicBezTo>
                      <a:pt x="34822" y="6470"/>
                      <a:pt x="35026" y="6479"/>
                      <a:pt x="35223" y="6508"/>
                    </a:cubicBezTo>
                    <a:cubicBezTo>
                      <a:pt x="35530" y="6535"/>
                      <a:pt x="35834" y="6702"/>
                      <a:pt x="36028" y="6924"/>
                    </a:cubicBezTo>
                    <a:cubicBezTo>
                      <a:pt x="36055" y="6953"/>
                      <a:pt x="36055" y="6981"/>
                      <a:pt x="36084" y="7009"/>
                    </a:cubicBezTo>
                    <a:cubicBezTo>
                      <a:pt x="36140" y="7091"/>
                      <a:pt x="36167" y="7147"/>
                      <a:pt x="36196" y="7258"/>
                    </a:cubicBezTo>
                    <a:lnTo>
                      <a:pt x="36196" y="7425"/>
                    </a:lnTo>
                    <a:cubicBezTo>
                      <a:pt x="36196" y="7535"/>
                      <a:pt x="36168" y="7647"/>
                      <a:pt x="36168" y="7758"/>
                    </a:cubicBezTo>
                    <a:cubicBezTo>
                      <a:pt x="36140" y="7980"/>
                      <a:pt x="36112" y="8174"/>
                      <a:pt x="36056" y="8370"/>
                    </a:cubicBezTo>
                    <a:cubicBezTo>
                      <a:pt x="35946" y="8787"/>
                      <a:pt x="35808" y="9204"/>
                      <a:pt x="35640" y="9620"/>
                    </a:cubicBezTo>
                    <a:cubicBezTo>
                      <a:pt x="35557" y="9787"/>
                      <a:pt x="35474" y="9953"/>
                      <a:pt x="35418" y="10150"/>
                    </a:cubicBezTo>
                    <a:cubicBezTo>
                      <a:pt x="35113" y="10788"/>
                      <a:pt x="34835" y="11427"/>
                      <a:pt x="34724" y="12120"/>
                    </a:cubicBezTo>
                    <a:cubicBezTo>
                      <a:pt x="34668" y="12343"/>
                      <a:pt x="34640" y="12565"/>
                      <a:pt x="34640" y="12815"/>
                    </a:cubicBezTo>
                    <a:cubicBezTo>
                      <a:pt x="34613" y="12927"/>
                      <a:pt x="34640" y="13066"/>
                      <a:pt x="34640" y="13178"/>
                    </a:cubicBezTo>
                    <a:cubicBezTo>
                      <a:pt x="34640" y="13344"/>
                      <a:pt x="34613" y="13482"/>
                      <a:pt x="34584" y="13620"/>
                    </a:cubicBezTo>
                    <a:cubicBezTo>
                      <a:pt x="34528" y="13788"/>
                      <a:pt x="34473" y="13926"/>
                      <a:pt x="34390" y="14064"/>
                    </a:cubicBezTo>
                    <a:cubicBezTo>
                      <a:pt x="34308" y="14176"/>
                      <a:pt x="34252" y="14259"/>
                      <a:pt x="34168" y="14343"/>
                    </a:cubicBezTo>
                    <a:cubicBezTo>
                      <a:pt x="33835" y="14760"/>
                      <a:pt x="33418" y="15094"/>
                      <a:pt x="32974" y="15342"/>
                    </a:cubicBezTo>
                    <a:cubicBezTo>
                      <a:pt x="32127" y="15830"/>
                      <a:pt x="31164" y="16127"/>
                      <a:pt x="30190" y="16127"/>
                    </a:cubicBezTo>
                    <a:cubicBezTo>
                      <a:pt x="30109" y="16127"/>
                      <a:pt x="30027" y="16124"/>
                      <a:pt x="29945" y="16120"/>
                    </a:cubicBezTo>
                    <a:cubicBezTo>
                      <a:pt x="29584" y="16093"/>
                      <a:pt x="29222" y="16008"/>
                      <a:pt x="28890" y="15926"/>
                    </a:cubicBezTo>
                    <a:cubicBezTo>
                      <a:pt x="28668" y="15843"/>
                      <a:pt x="28474" y="15759"/>
                      <a:pt x="28278" y="15677"/>
                    </a:cubicBezTo>
                    <a:cubicBezTo>
                      <a:pt x="27862" y="15483"/>
                      <a:pt x="27500" y="15260"/>
                      <a:pt x="27140" y="15009"/>
                    </a:cubicBezTo>
                    <a:cubicBezTo>
                      <a:pt x="26445" y="14537"/>
                      <a:pt x="25862" y="13898"/>
                      <a:pt x="25418" y="13178"/>
                    </a:cubicBezTo>
                    <a:cubicBezTo>
                      <a:pt x="25306" y="12981"/>
                      <a:pt x="25195" y="12759"/>
                      <a:pt x="25112" y="12539"/>
                    </a:cubicBezTo>
                    <a:cubicBezTo>
                      <a:pt x="25001" y="12317"/>
                      <a:pt x="24945" y="12066"/>
                      <a:pt x="24807" y="11872"/>
                    </a:cubicBezTo>
                    <a:cubicBezTo>
                      <a:pt x="24780" y="11844"/>
                      <a:pt x="24751" y="11816"/>
                      <a:pt x="24724" y="11787"/>
                    </a:cubicBezTo>
                    <a:cubicBezTo>
                      <a:pt x="24696" y="11731"/>
                      <a:pt x="24669" y="11703"/>
                      <a:pt x="24613" y="11649"/>
                    </a:cubicBezTo>
                    <a:cubicBezTo>
                      <a:pt x="24529" y="11621"/>
                      <a:pt x="24447" y="11538"/>
                      <a:pt x="24363" y="11509"/>
                    </a:cubicBezTo>
                    <a:cubicBezTo>
                      <a:pt x="24279" y="11453"/>
                      <a:pt x="24196" y="11427"/>
                      <a:pt x="24113" y="11371"/>
                    </a:cubicBezTo>
                    <a:cubicBezTo>
                      <a:pt x="23945" y="11285"/>
                      <a:pt x="23806" y="11175"/>
                      <a:pt x="23668" y="11063"/>
                    </a:cubicBezTo>
                    <a:cubicBezTo>
                      <a:pt x="23390" y="10812"/>
                      <a:pt x="23167" y="10536"/>
                      <a:pt x="23001" y="10202"/>
                    </a:cubicBezTo>
                    <a:cubicBezTo>
                      <a:pt x="22669" y="9591"/>
                      <a:pt x="22418" y="8563"/>
                      <a:pt x="23085" y="8063"/>
                    </a:cubicBezTo>
                    <a:cubicBezTo>
                      <a:pt x="23224" y="7949"/>
                      <a:pt x="23381" y="7890"/>
                      <a:pt x="23559" y="7890"/>
                    </a:cubicBezTo>
                    <a:cubicBezTo>
                      <a:pt x="23594" y="7890"/>
                      <a:pt x="23631" y="7892"/>
                      <a:pt x="23668" y="7897"/>
                    </a:cubicBezTo>
                    <a:cubicBezTo>
                      <a:pt x="23918" y="7925"/>
                      <a:pt x="24140" y="8063"/>
                      <a:pt x="24363" y="8175"/>
                    </a:cubicBezTo>
                    <a:lnTo>
                      <a:pt x="24418" y="8175"/>
                    </a:lnTo>
                    <a:cubicBezTo>
                      <a:pt x="24418" y="8342"/>
                      <a:pt x="24473" y="8508"/>
                      <a:pt x="24501" y="8620"/>
                    </a:cubicBezTo>
                    <a:cubicBezTo>
                      <a:pt x="24585" y="8842"/>
                      <a:pt x="24667" y="9120"/>
                      <a:pt x="24889" y="9231"/>
                    </a:cubicBezTo>
                    <a:cubicBezTo>
                      <a:pt x="24889" y="9265"/>
                      <a:pt x="24932" y="9288"/>
                      <a:pt x="24964" y="9288"/>
                    </a:cubicBezTo>
                    <a:cubicBezTo>
                      <a:pt x="24985" y="9288"/>
                      <a:pt x="25001" y="9279"/>
                      <a:pt x="25001" y="9258"/>
                    </a:cubicBezTo>
                    <a:cubicBezTo>
                      <a:pt x="25056" y="9147"/>
                      <a:pt x="25112" y="9064"/>
                      <a:pt x="25168" y="8953"/>
                    </a:cubicBezTo>
                    <a:cubicBezTo>
                      <a:pt x="25196" y="8842"/>
                      <a:pt x="25224" y="8702"/>
                      <a:pt x="25250" y="8592"/>
                    </a:cubicBezTo>
                    <a:cubicBezTo>
                      <a:pt x="25333" y="8369"/>
                      <a:pt x="25389" y="8119"/>
                      <a:pt x="25472" y="7897"/>
                    </a:cubicBezTo>
                    <a:cubicBezTo>
                      <a:pt x="25528" y="7730"/>
                      <a:pt x="25640" y="7563"/>
                      <a:pt x="25778" y="7425"/>
                    </a:cubicBezTo>
                    <a:cubicBezTo>
                      <a:pt x="25916" y="7258"/>
                      <a:pt x="26111" y="7202"/>
                      <a:pt x="26305" y="7147"/>
                    </a:cubicBezTo>
                    <a:cubicBezTo>
                      <a:pt x="26527" y="7120"/>
                      <a:pt x="26750" y="7092"/>
                      <a:pt x="26972" y="7036"/>
                    </a:cubicBezTo>
                    <a:cubicBezTo>
                      <a:pt x="27166" y="6951"/>
                      <a:pt x="27388" y="6869"/>
                      <a:pt x="27556" y="6758"/>
                    </a:cubicBezTo>
                    <a:cubicBezTo>
                      <a:pt x="27972" y="6535"/>
                      <a:pt x="28278" y="6231"/>
                      <a:pt x="28555" y="5869"/>
                    </a:cubicBezTo>
                    <a:cubicBezTo>
                      <a:pt x="28722" y="5647"/>
                      <a:pt x="28862" y="5424"/>
                      <a:pt x="29000" y="5202"/>
                    </a:cubicBezTo>
                    <a:cubicBezTo>
                      <a:pt x="29056" y="5091"/>
                      <a:pt x="29111" y="4952"/>
                      <a:pt x="29194" y="4841"/>
                    </a:cubicBezTo>
                    <a:cubicBezTo>
                      <a:pt x="29222" y="4786"/>
                      <a:pt x="29250" y="4730"/>
                      <a:pt x="29278" y="4675"/>
                    </a:cubicBezTo>
                    <a:close/>
                    <a:moveTo>
                      <a:pt x="24667" y="12895"/>
                    </a:moveTo>
                    <a:cubicBezTo>
                      <a:pt x="24723" y="13007"/>
                      <a:pt x="24779" y="13089"/>
                      <a:pt x="24806" y="13202"/>
                    </a:cubicBezTo>
                    <a:cubicBezTo>
                      <a:pt x="24835" y="13313"/>
                      <a:pt x="24835" y="13451"/>
                      <a:pt x="24888" y="13591"/>
                    </a:cubicBezTo>
                    <a:cubicBezTo>
                      <a:pt x="24973" y="13840"/>
                      <a:pt x="25055" y="14090"/>
                      <a:pt x="25167" y="14341"/>
                    </a:cubicBezTo>
                    <a:cubicBezTo>
                      <a:pt x="25415" y="14813"/>
                      <a:pt x="25749" y="15258"/>
                      <a:pt x="26110" y="15646"/>
                    </a:cubicBezTo>
                    <a:cubicBezTo>
                      <a:pt x="26470" y="16034"/>
                      <a:pt x="26916" y="16368"/>
                      <a:pt x="27390" y="16673"/>
                    </a:cubicBezTo>
                    <a:cubicBezTo>
                      <a:pt x="27500" y="16758"/>
                      <a:pt x="27612" y="16813"/>
                      <a:pt x="27750" y="16896"/>
                    </a:cubicBezTo>
                    <a:cubicBezTo>
                      <a:pt x="27776" y="16923"/>
                      <a:pt x="27805" y="16923"/>
                      <a:pt x="27861" y="16952"/>
                    </a:cubicBezTo>
                    <a:cubicBezTo>
                      <a:pt x="28195" y="17147"/>
                      <a:pt x="28584" y="17256"/>
                      <a:pt x="28971" y="17285"/>
                    </a:cubicBezTo>
                    <a:cubicBezTo>
                      <a:pt x="29017" y="17288"/>
                      <a:pt x="29063" y="17289"/>
                      <a:pt x="29109" y="17289"/>
                    </a:cubicBezTo>
                    <a:cubicBezTo>
                      <a:pt x="29513" y="17289"/>
                      <a:pt x="29931" y="17186"/>
                      <a:pt x="30305" y="17062"/>
                    </a:cubicBezTo>
                    <a:cubicBezTo>
                      <a:pt x="30527" y="16952"/>
                      <a:pt x="30750" y="16868"/>
                      <a:pt x="30972" y="16729"/>
                    </a:cubicBezTo>
                    <a:cubicBezTo>
                      <a:pt x="31138" y="16646"/>
                      <a:pt x="31249" y="16507"/>
                      <a:pt x="31388" y="16395"/>
                    </a:cubicBezTo>
                    <a:cubicBezTo>
                      <a:pt x="31443" y="16395"/>
                      <a:pt x="31470" y="16395"/>
                      <a:pt x="31526" y="16367"/>
                    </a:cubicBezTo>
                    <a:cubicBezTo>
                      <a:pt x="31971" y="16284"/>
                      <a:pt x="32443" y="16144"/>
                      <a:pt x="32860" y="15978"/>
                    </a:cubicBezTo>
                    <a:lnTo>
                      <a:pt x="32860" y="15978"/>
                    </a:lnTo>
                    <a:cubicBezTo>
                      <a:pt x="32860" y="16034"/>
                      <a:pt x="32831" y="16116"/>
                      <a:pt x="32831" y="16172"/>
                    </a:cubicBezTo>
                    <a:cubicBezTo>
                      <a:pt x="32775" y="16367"/>
                      <a:pt x="32719" y="16560"/>
                      <a:pt x="32637" y="16727"/>
                    </a:cubicBezTo>
                    <a:cubicBezTo>
                      <a:pt x="32498" y="17061"/>
                      <a:pt x="32331" y="17394"/>
                      <a:pt x="32109" y="17700"/>
                    </a:cubicBezTo>
                    <a:cubicBezTo>
                      <a:pt x="31637" y="18283"/>
                      <a:pt x="30998" y="18755"/>
                      <a:pt x="30302" y="19033"/>
                    </a:cubicBezTo>
                    <a:cubicBezTo>
                      <a:pt x="30029" y="19147"/>
                      <a:pt x="29752" y="19229"/>
                      <a:pt x="29473" y="19313"/>
                    </a:cubicBezTo>
                    <a:cubicBezTo>
                      <a:pt x="29224" y="19257"/>
                      <a:pt x="28945" y="19229"/>
                      <a:pt x="28694" y="19201"/>
                    </a:cubicBezTo>
                    <a:cubicBezTo>
                      <a:pt x="28417" y="19116"/>
                      <a:pt x="28111" y="19034"/>
                      <a:pt x="27833" y="18923"/>
                    </a:cubicBezTo>
                    <a:cubicBezTo>
                      <a:pt x="27250" y="18729"/>
                      <a:pt x="26723" y="18396"/>
                      <a:pt x="26279" y="17979"/>
                    </a:cubicBezTo>
                    <a:cubicBezTo>
                      <a:pt x="25306" y="17118"/>
                      <a:pt x="24750" y="15950"/>
                      <a:pt x="24611" y="14673"/>
                    </a:cubicBezTo>
                    <a:cubicBezTo>
                      <a:pt x="24556" y="14090"/>
                      <a:pt x="24556" y="13479"/>
                      <a:pt x="24667" y="12895"/>
                    </a:cubicBezTo>
                    <a:close/>
                    <a:moveTo>
                      <a:pt x="36640" y="26396"/>
                    </a:moveTo>
                    <a:cubicBezTo>
                      <a:pt x="36640" y="26423"/>
                      <a:pt x="36640" y="26480"/>
                      <a:pt x="36613" y="26507"/>
                    </a:cubicBezTo>
                    <a:cubicBezTo>
                      <a:pt x="36613" y="26480"/>
                      <a:pt x="36613" y="26425"/>
                      <a:pt x="36640" y="26396"/>
                    </a:cubicBezTo>
                    <a:close/>
                    <a:moveTo>
                      <a:pt x="42103" y="20665"/>
                    </a:moveTo>
                    <a:cubicBezTo>
                      <a:pt x="43652" y="20665"/>
                      <a:pt x="45185" y="21268"/>
                      <a:pt x="46306" y="22342"/>
                    </a:cubicBezTo>
                    <a:cubicBezTo>
                      <a:pt x="46918" y="22925"/>
                      <a:pt x="47446" y="23620"/>
                      <a:pt x="47779" y="24397"/>
                    </a:cubicBezTo>
                    <a:lnTo>
                      <a:pt x="47779" y="24453"/>
                    </a:lnTo>
                    <a:cubicBezTo>
                      <a:pt x="47806" y="24593"/>
                      <a:pt x="47835" y="24760"/>
                      <a:pt x="47861" y="24898"/>
                    </a:cubicBezTo>
                    <a:cubicBezTo>
                      <a:pt x="47861" y="25010"/>
                      <a:pt x="47889" y="25120"/>
                      <a:pt x="47889" y="25258"/>
                    </a:cubicBezTo>
                    <a:cubicBezTo>
                      <a:pt x="47667" y="24509"/>
                      <a:pt x="47307" y="23814"/>
                      <a:pt x="46806" y="23203"/>
                    </a:cubicBezTo>
                    <a:cubicBezTo>
                      <a:pt x="46790" y="23187"/>
                      <a:pt x="46771" y="23180"/>
                      <a:pt x="46753" y="23180"/>
                    </a:cubicBezTo>
                    <a:cubicBezTo>
                      <a:pt x="46710" y="23180"/>
                      <a:pt x="46668" y="23219"/>
                      <a:pt x="46668" y="23259"/>
                    </a:cubicBezTo>
                    <a:cubicBezTo>
                      <a:pt x="46668" y="23285"/>
                      <a:pt x="46641" y="23285"/>
                      <a:pt x="46641" y="23314"/>
                    </a:cubicBezTo>
                    <a:cubicBezTo>
                      <a:pt x="46641" y="23454"/>
                      <a:pt x="46724" y="23592"/>
                      <a:pt x="46752" y="23758"/>
                    </a:cubicBezTo>
                    <a:cubicBezTo>
                      <a:pt x="46808" y="23898"/>
                      <a:pt x="46863" y="24064"/>
                      <a:pt x="46919" y="24203"/>
                    </a:cubicBezTo>
                    <a:cubicBezTo>
                      <a:pt x="47003" y="24537"/>
                      <a:pt x="47114" y="24870"/>
                      <a:pt x="47170" y="25203"/>
                    </a:cubicBezTo>
                    <a:cubicBezTo>
                      <a:pt x="47198" y="25341"/>
                      <a:pt x="47226" y="25509"/>
                      <a:pt x="47253" y="25674"/>
                    </a:cubicBezTo>
                    <a:cubicBezTo>
                      <a:pt x="47253" y="25674"/>
                      <a:pt x="47225" y="25648"/>
                      <a:pt x="47225" y="25620"/>
                    </a:cubicBezTo>
                    <a:cubicBezTo>
                      <a:pt x="47113" y="25340"/>
                      <a:pt x="46975" y="25063"/>
                      <a:pt x="46808" y="24785"/>
                    </a:cubicBezTo>
                    <a:cubicBezTo>
                      <a:pt x="46696" y="24591"/>
                      <a:pt x="46586" y="24396"/>
                      <a:pt x="46447" y="24229"/>
                    </a:cubicBezTo>
                    <a:cubicBezTo>
                      <a:pt x="46420" y="24202"/>
                      <a:pt x="46392" y="24145"/>
                      <a:pt x="46336" y="24089"/>
                    </a:cubicBezTo>
                    <a:cubicBezTo>
                      <a:pt x="46280" y="23978"/>
                      <a:pt x="46198" y="23869"/>
                      <a:pt x="46114" y="23729"/>
                    </a:cubicBezTo>
                    <a:cubicBezTo>
                      <a:pt x="46030" y="23618"/>
                      <a:pt x="45947" y="23450"/>
                      <a:pt x="45808" y="23396"/>
                    </a:cubicBezTo>
                    <a:cubicBezTo>
                      <a:pt x="45783" y="23386"/>
                      <a:pt x="45757" y="23381"/>
                      <a:pt x="45730" y="23381"/>
                    </a:cubicBezTo>
                    <a:cubicBezTo>
                      <a:pt x="45608" y="23381"/>
                      <a:pt x="45485" y="23480"/>
                      <a:pt x="45531" y="23618"/>
                    </a:cubicBezTo>
                    <a:lnTo>
                      <a:pt x="45281" y="23867"/>
                    </a:lnTo>
                    <a:cubicBezTo>
                      <a:pt x="45169" y="24006"/>
                      <a:pt x="45059" y="24145"/>
                      <a:pt x="44921" y="24254"/>
                    </a:cubicBezTo>
                    <a:cubicBezTo>
                      <a:pt x="44671" y="24534"/>
                      <a:pt x="44393" y="24755"/>
                      <a:pt x="44088" y="24949"/>
                    </a:cubicBezTo>
                    <a:cubicBezTo>
                      <a:pt x="44004" y="24976"/>
                      <a:pt x="43894" y="25033"/>
                      <a:pt x="43810" y="25087"/>
                    </a:cubicBezTo>
                    <a:cubicBezTo>
                      <a:pt x="43671" y="25170"/>
                      <a:pt x="43505" y="25226"/>
                      <a:pt x="43338" y="25281"/>
                    </a:cubicBezTo>
                    <a:cubicBezTo>
                      <a:pt x="43255" y="25308"/>
                      <a:pt x="43198" y="25337"/>
                      <a:pt x="43115" y="25365"/>
                    </a:cubicBezTo>
                    <a:cubicBezTo>
                      <a:pt x="42754" y="25477"/>
                      <a:pt x="42366" y="25532"/>
                      <a:pt x="42004" y="25616"/>
                    </a:cubicBezTo>
                    <a:cubicBezTo>
                      <a:pt x="41644" y="25700"/>
                      <a:pt x="41282" y="25839"/>
                      <a:pt x="40977" y="26060"/>
                    </a:cubicBezTo>
                    <a:cubicBezTo>
                      <a:pt x="40644" y="26310"/>
                      <a:pt x="40421" y="26643"/>
                      <a:pt x="40256" y="27032"/>
                    </a:cubicBezTo>
                    <a:cubicBezTo>
                      <a:pt x="40229" y="27088"/>
                      <a:pt x="40200" y="27171"/>
                      <a:pt x="40173" y="27226"/>
                    </a:cubicBezTo>
                    <a:cubicBezTo>
                      <a:pt x="40256" y="26893"/>
                      <a:pt x="40395" y="26532"/>
                      <a:pt x="40616" y="26254"/>
                    </a:cubicBezTo>
                    <a:cubicBezTo>
                      <a:pt x="40645" y="26226"/>
                      <a:pt x="40645" y="26198"/>
                      <a:pt x="40645" y="26198"/>
                    </a:cubicBezTo>
                    <a:cubicBezTo>
                      <a:pt x="40840" y="26060"/>
                      <a:pt x="40978" y="25893"/>
                      <a:pt x="41145" y="25754"/>
                    </a:cubicBezTo>
                    <a:cubicBezTo>
                      <a:pt x="41701" y="25365"/>
                      <a:pt x="42368" y="25199"/>
                      <a:pt x="42978" y="24949"/>
                    </a:cubicBezTo>
                    <a:cubicBezTo>
                      <a:pt x="43117" y="24922"/>
                      <a:pt x="43228" y="24865"/>
                      <a:pt x="43340" y="24811"/>
                    </a:cubicBezTo>
                    <a:cubicBezTo>
                      <a:pt x="43395" y="24784"/>
                      <a:pt x="43422" y="24784"/>
                      <a:pt x="43478" y="24755"/>
                    </a:cubicBezTo>
                    <a:cubicBezTo>
                      <a:pt x="43672" y="24645"/>
                      <a:pt x="43894" y="24533"/>
                      <a:pt x="44061" y="24394"/>
                    </a:cubicBezTo>
                    <a:cubicBezTo>
                      <a:pt x="44227" y="24254"/>
                      <a:pt x="44339" y="24115"/>
                      <a:pt x="44477" y="23950"/>
                    </a:cubicBezTo>
                    <a:cubicBezTo>
                      <a:pt x="44504" y="23923"/>
                      <a:pt x="44533" y="23867"/>
                      <a:pt x="44560" y="23838"/>
                    </a:cubicBezTo>
                    <a:cubicBezTo>
                      <a:pt x="44589" y="23838"/>
                      <a:pt x="44589" y="23812"/>
                      <a:pt x="44560" y="23783"/>
                    </a:cubicBezTo>
                    <a:cubicBezTo>
                      <a:pt x="44589" y="23783"/>
                      <a:pt x="44589" y="23783"/>
                      <a:pt x="44589" y="23756"/>
                    </a:cubicBezTo>
                    <a:cubicBezTo>
                      <a:pt x="44607" y="23737"/>
                      <a:pt x="44585" y="23717"/>
                      <a:pt x="44561" y="23717"/>
                    </a:cubicBezTo>
                    <a:cubicBezTo>
                      <a:pt x="44551" y="23717"/>
                      <a:pt x="44541" y="23720"/>
                      <a:pt x="44533" y="23729"/>
                    </a:cubicBezTo>
                    <a:cubicBezTo>
                      <a:pt x="44533" y="23756"/>
                      <a:pt x="44504" y="23785"/>
                      <a:pt x="44504" y="23785"/>
                    </a:cubicBezTo>
                    <a:cubicBezTo>
                      <a:pt x="44255" y="23869"/>
                      <a:pt x="44032" y="24007"/>
                      <a:pt x="43810" y="24118"/>
                    </a:cubicBezTo>
                    <a:cubicBezTo>
                      <a:pt x="43587" y="24229"/>
                      <a:pt x="43365" y="24339"/>
                      <a:pt x="43171" y="24423"/>
                    </a:cubicBezTo>
                    <a:cubicBezTo>
                      <a:pt x="43115" y="24451"/>
                      <a:pt x="43089" y="24451"/>
                      <a:pt x="43033" y="24480"/>
                    </a:cubicBezTo>
                    <a:cubicBezTo>
                      <a:pt x="42921" y="24536"/>
                      <a:pt x="42783" y="24591"/>
                      <a:pt x="42644" y="24618"/>
                    </a:cubicBezTo>
                    <a:cubicBezTo>
                      <a:pt x="42394" y="24702"/>
                      <a:pt x="42143" y="24785"/>
                      <a:pt x="41865" y="24868"/>
                    </a:cubicBezTo>
                    <a:cubicBezTo>
                      <a:pt x="41726" y="24897"/>
                      <a:pt x="41587" y="24952"/>
                      <a:pt x="41449" y="24979"/>
                    </a:cubicBezTo>
                    <a:cubicBezTo>
                      <a:pt x="41282" y="25006"/>
                      <a:pt x="41116" y="25062"/>
                      <a:pt x="40948" y="25090"/>
                    </a:cubicBezTo>
                    <a:cubicBezTo>
                      <a:pt x="40588" y="25146"/>
                      <a:pt x="40199" y="25201"/>
                      <a:pt x="39809" y="25229"/>
                    </a:cubicBezTo>
                    <a:cubicBezTo>
                      <a:pt x="39560" y="25256"/>
                      <a:pt x="39282" y="25256"/>
                      <a:pt x="39004" y="25256"/>
                    </a:cubicBezTo>
                    <a:cubicBezTo>
                      <a:pt x="38781" y="25256"/>
                      <a:pt x="38559" y="25256"/>
                      <a:pt x="38338" y="25171"/>
                    </a:cubicBezTo>
                    <a:cubicBezTo>
                      <a:pt x="37755" y="24978"/>
                      <a:pt x="37893" y="24366"/>
                      <a:pt x="37782" y="23894"/>
                    </a:cubicBezTo>
                    <a:cubicBezTo>
                      <a:pt x="37782" y="23867"/>
                      <a:pt x="37755" y="23838"/>
                      <a:pt x="37755" y="23812"/>
                    </a:cubicBezTo>
                    <a:cubicBezTo>
                      <a:pt x="37755" y="23756"/>
                      <a:pt x="37726" y="23729"/>
                      <a:pt x="37726" y="23673"/>
                    </a:cubicBezTo>
                    <a:cubicBezTo>
                      <a:pt x="37726" y="23633"/>
                      <a:pt x="37696" y="23607"/>
                      <a:pt x="37670" y="23607"/>
                    </a:cubicBezTo>
                    <a:cubicBezTo>
                      <a:pt x="37660" y="23607"/>
                      <a:pt x="37651" y="23611"/>
                      <a:pt x="37644" y="23618"/>
                    </a:cubicBezTo>
                    <a:cubicBezTo>
                      <a:pt x="37616" y="23604"/>
                      <a:pt x="37595" y="23598"/>
                      <a:pt x="37577" y="23598"/>
                    </a:cubicBezTo>
                    <a:cubicBezTo>
                      <a:pt x="37560" y="23598"/>
                      <a:pt x="37546" y="23604"/>
                      <a:pt x="37532" y="23618"/>
                    </a:cubicBezTo>
                    <a:cubicBezTo>
                      <a:pt x="37366" y="24034"/>
                      <a:pt x="37172" y="24423"/>
                      <a:pt x="37061" y="24840"/>
                    </a:cubicBezTo>
                    <a:cubicBezTo>
                      <a:pt x="36949" y="25144"/>
                      <a:pt x="36865" y="25450"/>
                      <a:pt x="36783" y="25783"/>
                    </a:cubicBezTo>
                    <a:cubicBezTo>
                      <a:pt x="36756" y="25867"/>
                      <a:pt x="36727" y="25977"/>
                      <a:pt x="36700" y="26088"/>
                    </a:cubicBezTo>
                    <a:lnTo>
                      <a:pt x="36700" y="26144"/>
                    </a:lnTo>
                    <a:lnTo>
                      <a:pt x="36700" y="26171"/>
                    </a:lnTo>
                    <a:cubicBezTo>
                      <a:pt x="36645" y="26116"/>
                      <a:pt x="36562" y="26060"/>
                      <a:pt x="36506" y="26004"/>
                    </a:cubicBezTo>
                    <a:cubicBezTo>
                      <a:pt x="36506" y="26004"/>
                      <a:pt x="36477" y="25976"/>
                      <a:pt x="36451" y="25976"/>
                    </a:cubicBezTo>
                    <a:lnTo>
                      <a:pt x="36477" y="25948"/>
                    </a:lnTo>
                    <a:cubicBezTo>
                      <a:pt x="36506" y="25810"/>
                      <a:pt x="36533" y="25700"/>
                      <a:pt x="36533" y="25560"/>
                    </a:cubicBezTo>
                    <a:cubicBezTo>
                      <a:pt x="36562" y="25506"/>
                      <a:pt x="36562" y="25449"/>
                      <a:pt x="36589" y="25365"/>
                    </a:cubicBezTo>
                    <a:cubicBezTo>
                      <a:pt x="36700" y="24865"/>
                      <a:pt x="36811" y="24365"/>
                      <a:pt x="36949" y="23893"/>
                    </a:cubicBezTo>
                    <a:cubicBezTo>
                      <a:pt x="36978" y="23866"/>
                      <a:pt x="36978" y="23837"/>
                      <a:pt x="36978" y="23837"/>
                    </a:cubicBezTo>
                    <a:cubicBezTo>
                      <a:pt x="37117" y="23448"/>
                      <a:pt x="37311" y="23059"/>
                      <a:pt x="37561" y="22726"/>
                    </a:cubicBezTo>
                    <a:cubicBezTo>
                      <a:pt x="37839" y="22365"/>
                      <a:pt x="38199" y="22033"/>
                      <a:pt x="38588" y="21782"/>
                    </a:cubicBezTo>
                    <a:cubicBezTo>
                      <a:pt x="39006" y="21449"/>
                      <a:pt x="39505" y="21225"/>
                      <a:pt x="40006" y="21031"/>
                    </a:cubicBezTo>
                    <a:cubicBezTo>
                      <a:pt x="40195" y="20952"/>
                      <a:pt x="40418" y="20896"/>
                      <a:pt x="40612" y="20842"/>
                    </a:cubicBezTo>
                    <a:cubicBezTo>
                      <a:pt x="40808" y="20814"/>
                      <a:pt x="41002" y="20758"/>
                      <a:pt x="41224" y="20730"/>
                    </a:cubicBezTo>
                    <a:cubicBezTo>
                      <a:pt x="41516" y="20686"/>
                      <a:pt x="41810" y="20665"/>
                      <a:pt x="42103" y="20665"/>
                    </a:cubicBezTo>
                    <a:close/>
                    <a:moveTo>
                      <a:pt x="36362" y="26618"/>
                    </a:moveTo>
                    <a:cubicBezTo>
                      <a:pt x="36418" y="26675"/>
                      <a:pt x="36500" y="26729"/>
                      <a:pt x="36557" y="26784"/>
                    </a:cubicBezTo>
                    <a:cubicBezTo>
                      <a:pt x="36473" y="27342"/>
                      <a:pt x="36418" y="27869"/>
                      <a:pt x="36389" y="28423"/>
                    </a:cubicBezTo>
                    <a:cubicBezTo>
                      <a:pt x="36362" y="28535"/>
                      <a:pt x="36362" y="28646"/>
                      <a:pt x="36362" y="28757"/>
                    </a:cubicBezTo>
                    <a:lnTo>
                      <a:pt x="36362" y="28895"/>
                    </a:lnTo>
                    <a:lnTo>
                      <a:pt x="36362" y="29118"/>
                    </a:lnTo>
                    <a:cubicBezTo>
                      <a:pt x="36335" y="29090"/>
                      <a:pt x="36335" y="29036"/>
                      <a:pt x="36306" y="28980"/>
                    </a:cubicBezTo>
                    <a:cubicBezTo>
                      <a:pt x="36306" y="28924"/>
                      <a:pt x="36306" y="28868"/>
                      <a:pt x="36280" y="28813"/>
                    </a:cubicBezTo>
                    <a:lnTo>
                      <a:pt x="36280" y="28423"/>
                    </a:lnTo>
                    <a:lnTo>
                      <a:pt x="36280" y="28146"/>
                    </a:lnTo>
                    <a:cubicBezTo>
                      <a:pt x="36251" y="27730"/>
                      <a:pt x="36306" y="27311"/>
                      <a:pt x="36335" y="26869"/>
                    </a:cubicBezTo>
                    <a:cubicBezTo>
                      <a:pt x="36335" y="26784"/>
                      <a:pt x="36335" y="26701"/>
                      <a:pt x="36362" y="26618"/>
                    </a:cubicBezTo>
                    <a:close/>
                    <a:moveTo>
                      <a:pt x="54490" y="29658"/>
                    </a:moveTo>
                    <a:cubicBezTo>
                      <a:pt x="54802" y="29658"/>
                      <a:pt x="55115" y="29699"/>
                      <a:pt x="55419" y="29786"/>
                    </a:cubicBezTo>
                    <a:cubicBezTo>
                      <a:pt x="55306" y="29925"/>
                      <a:pt x="55112" y="30036"/>
                      <a:pt x="54946" y="30092"/>
                    </a:cubicBezTo>
                    <a:cubicBezTo>
                      <a:pt x="54530" y="30202"/>
                      <a:pt x="54085" y="30174"/>
                      <a:pt x="53669" y="30258"/>
                    </a:cubicBezTo>
                    <a:cubicBezTo>
                      <a:pt x="53584" y="30286"/>
                      <a:pt x="53502" y="30314"/>
                      <a:pt x="53390" y="30342"/>
                    </a:cubicBezTo>
                    <a:cubicBezTo>
                      <a:pt x="53390" y="30286"/>
                      <a:pt x="53418" y="30258"/>
                      <a:pt x="53418" y="30202"/>
                    </a:cubicBezTo>
                    <a:cubicBezTo>
                      <a:pt x="53474" y="30064"/>
                      <a:pt x="53528" y="29898"/>
                      <a:pt x="53613" y="29786"/>
                    </a:cubicBezTo>
                    <a:cubicBezTo>
                      <a:pt x="53641" y="29786"/>
                      <a:pt x="53641" y="29786"/>
                      <a:pt x="53641" y="29759"/>
                    </a:cubicBezTo>
                    <a:cubicBezTo>
                      <a:pt x="53919" y="29692"/>
                      <a:pt x="54205" y="29658"/>
                      <a:pt x="54490" y="29658"/>
                    </a:cubicBezTo>
                    <a:close/>
                    <a:moveTo>
                      <a:pt x="48530" y="28397"/>
                    </a:moveTo>
                    <a:cubicBezTo>
                      <a:pt x="48559" y="28423"/>
                      <a:pt x="48586" y="28423"/>
                      <a:pt x="48613" y="28452"/>
                    </a:cubicBezTo>
                    <a:cubicBezTo>
                      <a:pt x="48835" y="28591"/>
                      <a:pt x="49057" y="28674"/>
                      <a:pt x="49307" y="28757"/>
                    </a:cubicBezTo>
                    <a:cubicBezTo>
                      <a:pt x="49530" y="28839"/>
                      <a:pt x="49779" y="28895"/>
                      <a:pt x="50029" y="28951"/>
                    </a:cubicBezTo>
                    <a:cubicBezTo>
                      <a:pt x="50212" y="28997"/>
                      <a:pt x="50414" y="29042"/>
                      <a:pt x="50603" y="29042"/>
                    </a:cubicBezTo>
                    <a:cubicBezTo>
                      <a:pt x="50643" y="29042"/>
                      <a:pt x="50683" y="29040"/>
                      <a:pt x="50723" y="29036"/>
                    </a:cubicBezTo>
                    <a:cubicBezTo>
                      <a:pt x="50819" y="29050"/>
                      <a:pt x="50917" y="29057"/>
                      <a:pt x="51011" y="29057"/>
                    </a:cubicBezTo>
                    <a:cubicBezTo>
                      <a:pt x="51105" y="29057"/>
                      <a:pt x="51196" y="29050"/>
                      <a:pt x="51279" y="29036"/>
                    </a:cubicBezTo>
                    <a:cubicBezTo>
                      <a:pt x="51780" y="28980"/>
                      <a:pt x="52251" y="28786"/>
                      <a:pt x="52723" y="28730"/>
                    </a:cubicBezTo>
                    <a:cubicBezTo>
                      <a:pt x="52993" y="28679"/>
                      <a:pt x="53263" y="28669"/>
                      <a:pt x="53532" y="28669"/>
                    </a:cubicBezTo>
                    <a:cubicBezTo>
                      <a:pt x="53707" y="28669"/>
                      <a:pt x="53882" y="28673"/>
                      <a:pt x="54056" y="28673"/>
                    </a:cubicBezTo>
                    <a:cubicBezTo>
                      <a:pt x="54279" y="28701"/>
                      <a:pt x="54501" y="28730"/>
                      <a:pt x="54724" y="28757"/>
                    </a:cubicBezTo>
                    <a:cubicBezTo>
                      <a:pt x="54834" y="28786"/>
                      <a:pt x="54946" y="28813"/>
                      <a:pt x="55057" y="28839"/>
                    </a:cubicBezTo>
                    <a:cubicBezTo>
                      <a:pt x="55112" y="28839"/>
                      <a:pt x="55140" y="28868"/>
                      <a:pt x="55168" y="28868"/>
                    </a:cubicBezTo>
                    <a:cubicBezTo>
                      <a:pt x="55335" y="28980"/>
                      <a:pt x="55473" y="29174"/>
                      <a:pt x="55529" y="29367"/>
                    </a:cubicBezTo>
                    <a:cubicBezTo>
                      <a:pt x="55238" y="29291"/>
                      <a:pt x="54936" y="29250"/>
                      <a:pt x="54636" y="29250"/>
                    </a:cubicBezTo>
                    <a:cubicBezTo>
                      <a:pt x="53962" y="29250"/>
                      <a:pt x="53297" y="29453"/>
                      <a:pt x="52779" y="29897"/>
                    </a:cubicBezTo>
                    <a:cubicBezTo>
                      <a:pt x="52501" y="30063"/>
                      <a:pt x="52334" y="30451"/>
                      <a:pt x="52445" y="30729"/>
                    </a:cubicBezTo>
                    <a:lnTo>
                      <a:pt x="52445" y="30758"/>
                    </a:lnTo>
                    <a:cubicBezTo>
                      <a:pt x="52445" y="30813"/>
                      <a:pt x="52445" y="30868"/>
                      <a:pt x="52473" y="30896"/>
                    </a:cubicBezTo>
                    <a:cubicBezTo>
                      <a:pt x="52614" y="31146"/>
                      <a:pt x="52890" y="31200"/>
                      <a:pt x="53112" y="31397"/>
                    </a:cubicBezTo>
                    <a:cubicBezTo>
                      <a:pt x="53196" y="31451"/>
                      <a:pt x="53252" y="31536"/>
                      <a:pt x="53334" y="31592"/>
                    </a:cubicBezTo>
                    <a:cubicBezTo>
                      <a:pt x="53334" y="31620"/>
                      <a:pt x="53362" y="31620"/>
                      <a:pt x="53362" y="31620"/>
                    </a:cubicBezTo>
                    <a:lnTo>
                      <a:pt x="53334" y="31646"/>
                    </a:lnTo>
                    <a:cubicBezTo>
                      <a:pt x="53226" y="31701"/>
                      <a:pt x="53106" y="31723"/>
                      <a:pt x="52981" y="31723"/>
                    </a:cubicBezTo>
                    <a:cubicBezTo>
                      <a:pt x="52724" y="31723"/>
                      <a:pt x="52448" y="31629"/>
                      <a:pt x="52225" y="31536"/>
                    </a:cubicBezTo>
                    <a:cubicBezTo>
                      <a:pt x="51808" y="31342"/>
                      <a:pt x="51390" y="31091"/>
                      <a:pt x="50947" y="30897"/>
                    </a:cubicBezTo>
                    <a:cubicBezTo>
                      <a:pt x="50725" y="30784"/>
                      <a:pt x="50504" y="30703"/>
                      <a:pt x="50280" y="30590"/>
                    </a:cubicBezTo>
                    <a:cubicBezTo>
                      <a:pt x="50196" y="30564"/>
                      <a:pt x="50086" y="30508"/>
                      <a:pt x="49974" y="30480"/>
                    </a:cubicBezTo>
                    <a:cubicBezTo>
                      <a:pt x="49974" y="30452"/>
                      <a:pt x="49947" y="30424"/>
                      <a:pt x="49918" y="30396"/>
                    </a:cubicBezTo>
                    <a:cubicBezTo>
                      <a:pt x="49558" y="30258"/>
                      <a:pt x="49169" y="30230"/>
                      <a:pt x="48809" y="30174"/>
                    </a:cubicBezTo>
                    <a:cubicBezTo>
                      <a:pt x="48641" y="30145"/>
                      <a:pt x="48503" y="30119"/>
                      <a:pt x="48364" y="30092"/>
                    </a:cubicBezTo>
                    <a:cubicBezTo>
                      <a:pt x="48390" y="29869"/>
                      <a:pt x="48419" y="29647"/>
                      <a:pt x="48447" y="29425"/>
                    </a:cubicBezTo>
                    <a:cubicBezTo>
                      <a:pt x="48503" y="29093"/>
                      <a:pt x="48530" y="28731"/>
                      <a:pt x="48530" y="28397"/>
                    </a:cubicBezTo>
                    <a:close/>
                    <a:moveTo>
                      <a:pt x="40336" y="31757"/>
                    </a:moveTo>
                    <a:cubicBezTo>
                      <a:pt x="40363" y="31785"/>
                      <a:pt x="40363" y="31785"/>
                      <a:pt x="40392" y="31812"/>
                    </a:cubicBezTo>
                    <a:cubicBezTo>
                      <a:pt x="40363" y="31812"/>
                      <a:pt x="40363" y="31840"/>
                      <a:pt x="40363" y="31869"/>
                    </a:cubicBezTo>
                    <a:cubicBezTo>
                      <a:pt x="40363" y="31840"/>
                      <a:pt x="40336" y="31787"/>
                      <a:pt x="40336" y="31757"/>
                    </a:cubicBezTo>
                    <a:close/>
                    <a:moveTo>
                      <a:pt x="13916" y="16565"/>
                    </a:moveTo>
                    <a:cubicBezTo>
                      <a:pt x="14249" y="16704"/>
                      <a:pt x="14584" y="16870"/>
                      <a:pt x="14833" y="17092"/>
                    </a:cubicBezTo>
                    <a:cubicBezTo>
                      <a:pt x="15194" y="17398"/>
                      <a:pt x="15444" y="17787"/>
                      <a:pt x="15666" y="18175"/>
                    </a:cubicBezTo>
                    <a:cubicBezTo>
                      <a:pt x="15861" y="18593"/>
                      <a:pt x="16026" y="19037"/>
                      <a:pt x="16111" y="19510"/>
                    </a:cubicBezTo>
                    <a:cubicBezTo>
                      <a:pt x="16221" y="20093"/>
                      <a:pt x="16221" y="20649"/>
                      <a:pt x="16137" y="21204"/>
                    </a:cubicBezTo>
                    <a:cubicBezTo>
                      <a:pt x="15971" y="21231"/>
                      <a:pt x="15833" y="21315"/>
                      <a:pt x="15692" y="21399"/>
                    </a:cubicBezTo>
                    <a:cubicBezTo>
                      <a:pt x="15554" y="21482"/>
                      <a:pt x="15388" y="21566"/>
                      <a:pt x="15250" y="21648"/>
                    </a:cubicBezTo>
                    <a:cubicBezTo>
                      <a:pt x="14999" y="21815"/>
                      <a:pt x="14720" y="21983"/>
                      <a:pt x="14471" y="22149"/>
                    </a:cubicBezTo>
                    <a:cubicBezTo>
                      <a:pt x="13915" y="22482"/>
                      <a:pt x="13387" y="22844"/>
                      <a:pt x="12887" y="23233"/>
                    </a:cubicBezTo>
                    <a:cubicBezTo>
                      <a:pt x="11862" y="23980"/>
                      <a:pt x="10861" y="24759"/>
                      <a:pt x="9918" y="25620"/>
                    </a:cubicBezTo>
                    <a:cubicBezTo>
                      <a:pt x="9668" y="25868"/>
                      <a:pt x="9417" y="26091"/>
                      <a:pt x="9167" y="26341"/>
                    </a:cubicBezTo>
                    <a:cubicBezTo>
                      <a:pt x="9113" y="26396"/>
                      <a:pt x="9085" y="26425"/>
                      <a:pt x="9029" y="26480"/>
                    </a:cubicBezTo>
                    <a:cubicBezTo>
                      <a:pt x="8890" y="26536"/>
                      <a:pt x="8779" y="26647"/>
                      <a:pt x="8696" y="26758"/>
                    </a:cubicBezTo>
                    <a:cubicBezTo>
                      <a:pt x="8669" y="26814"/>
                      <a:pt x="8640" y="26870"/>
                      <a:pt x="8613" y="26926"/>
                    </a:cubicBezTo>
                    <a:cubicBezTo>
                      <a:pt x="8557" y="26980"/>
                      <a:pt x="8502" y="27036"/>
                      <a:pt x="8474" y="27120"/>
                    </a:cubicBezTo>
                    <a:cubicBezTo>
                      <a:pt x="8446" y="27174"/>
                      <a:pt x="8474" y="27230"/>
                      <a:pt x="8500" y="27230"/>
                    </a:cubicBezTo>
                    <a:cubicBezTo>
                      <a:pt x="8500" y="27341"/>
                      <a:pt x="8500" y="27424"/>
                      <a:pt x="8527" y="27535"/>
                    </a:cubicBezTo>
                    <a:cubicBezTo>
                      <a:pt x="8583" y="27869"/>
                      <a:pt x="8750" y="28147"/>
                      <a:pt x="8888" y="28452"/>
                    </a:cubicBezTo>
                    <a:cubicBezTo>
                      <a:pt x="9000" y="28730"/>
                      <a:pt x="9055" y="29034"/>
                      <a:pt x="9084" y="29313"/>
                    </a:cubicBezTo>
                    <a:cubicBezTo>
                      <a:pt x="9113" y="29898"/>
                      <a:pt x="9001" y="30534"/>
                      <a:pt x="8722" y="31036"/>
                    </a:cubicBezTo>
                    <a:cubicBezTo>
                      <a:pt x="8640" y="31148"/>
                      <a:pt x="8584" y="31259"/>
                      <a:pt x="8473" y="31369"/>
                    </a:cubicBezTo>
                    <a:cubicBezTo>
                      <a:pt x="8446" y="31398"/>
                      <a:pt x="8391" y="31424"/>
                      <a:pt x="8335" y="31451"/>
                    </a:cubicBezTo>
                    <a:cubicBezTo>
                      <a:pt x="8335" y="31451"/>
                      <a:pt x="8280" y="31480"/>
                      <a:pt x="8251" y="31480"/>
                    </a:cubicBezTo>
                    <a:lnTo>
                      <a:pt x="8168" y="31451"/>
                    </a:lnTo>
                    <a:lnTo>
                      <a:pt x="8141" y="31451"/>
                    </a:lnTo>
                    <a:cubicBezTo>
                      <a:pt x="8112" y="31451"/>
                      <a:pt x="8086" y="31424"/>
                      <a:pt x="8086" y="31395"/>
                    </a:cubicBezTo>
                    <a:cubicBezTo>
                      <a:pt x="8030" y="31312"/>
                      <a:pt x="8030" y="31229"/>
                      <a:pt x="8003" y="31118"/>
                    </a:cubicBezTo>
                    <a:cubicBezTo>
                      <a:pt x="8003" y="30757"/>
                      <a:pt x="7974" y="30368"/>
                      <a:pt x="7724" y="30089"/>
                    </a:cubicBezTo>
                    <a:cubicBezTo>
                      <a:pt x="7614" y="29951"/>
                      <a:pt x="7447" y="29841"/>
                      <a:pt x="7280" y="29812"/>
                    </a:cubicBezTo>
                    <a:cubicBezTo>
                      <a:pt x="7225" y="29785"/>
                      <a:pt x="7169" y="29785"/>
                      <a:pt x="7113" y="29785"/>
                    </a:cubicBezTo>
                    <a:cubicBezTo>
                      <a:pt x="6919" y="29785"/>
                      <a:pt x="6724" y="29812"/>
                      <a:pt x="6558" y="29869"/>
                    </a:cubicBezTo>
                    <a:cubicBezTo>
                      <a:pt x="6196" y="29980"/>
                      <a:pt x="5892" y="30174"/>
                      <a:pt x="5612" y="30396"/>
                    </a:cubicBezTo>
                    <a:cubicBezTo>
                      <a:pt x="5056" y="30841"/>
                      <a:pt x="4668" y="31451"/>
                      <a:pt x="4057" y="31787"/>
                    </a:cubicBezTo>
                    <a:cubicBezTo>
                      <a:pt x="3837" y="31918"/>
                      <a:pt x="3582" y="31998"/>
                      <a:pt x="3321" y="31998"/>
                    </a:cubicBezTo>
                    <a:cubicBezTo>
                      <a:pt x="3251" y="31998"/>
                      <a:pt x="3181" y="31992"/>
                      <a:pt x="3111" y="31980"/>
                    </a:cubicBezTo>
                    <a:cubicBezTo>
                      <a:pt x="3029" y="31980"/>
                      <a:pt x="2917" y="31953"/>
                      <a:pt x="2834" y="31925"/>
                    </a:cubicBezTo>
                    <a:cubicBezTo>
                      <a:pt x="2862" y="31869"/>
                      <a:pt x="2889" y="31814"/>
                      <a:pt x="2945" y="31758"/>
                    </a:cubicBezTo>
                    <a:cubicBezTo>
                      <a:pt x="3083" y="31592"/>
                      <a:pt x="3223" y="31424"/>
                      <a:pt x="3389" y="31286"/>
                    </a:cubicBezTo>
                    <a:cubicBezTo>
                      <a:pt x="3556" y="31148"/>
                      <a:pt x="3723" y="31008"/>
                      <a:pt x="3890" y="30870"/>
                    </a:cubicBezTo>
                    <a:cubicBezTo>
                      <a:pt x="4084" y="30730"/>
                      <a:pt x="4250" y="30563"/>
                      <a:pt x="4445" y="30453"/>
                    </a:cubicBezTo>
                    <a:cubicBezTo>
                      <a:pt x="4547" y="30402"/>
                      <a:pt x="4486" y="30283"/>
                      <a:pt x="4391" y="30283"/>
                    </a:cubicBezTo>
                    <a:cubicBezTo>
                      <a:pt x="4382" y="30283"/>
                      <a:pt x="4372" y="30284"/>
                      <a:pt x="4362" y="30287"/>
                    </a:cubicBezTo>
                    <a:cubicBezTo>
                      <a:pt x="4140" y="30397"/>
                      <a:pt x="3917" y="30481"/>
                      <a:pt x="3695" y="30591"/>
                    </a:cubicBezTo>
                    <a:cubicBezTo>
                      <a:pt x="3501" y="30732"/>
                      <a:pt x="3333" y="30870"/>
                      <a:pt x="3138" y="31010"/>
                    </a:cubicBezTo>
                    <a:cubicBezTo>
                      <a:pt x="2972" y="31148"/>
                      <a:pt x="2805" y="31314"/>
                      <a:pt x="2666" y="31481"/>
                    </a:cubicBezTo>
                    <a:cubicBezTo>
                      <a:pt x="2584" y="31564"/>
                      <a:pt x="2472" y="31675"/>
                      <a:pt x="2389" y="31788"/>
                    </a:cubicBezTo>
                    <a:cubicBezTo>
                      <a:pt x="2305" y="31731"/>
                      <a:pt x="2221" y="31703"/>
                      <a:pt x="2167" y="31675"/>
                    </a:cubicBezTo>
                    <a:cubicBezTo>
                      <a:pt x="1917" y="31564"/>
                      <a:pt x="1694" y="31426"/>
                      <a:pt x="1472" y="31287"/>
                    </a:cubicBezTo>
                    <a:cubicBezTo>
                      <a:pt x="1554" y="31176"/>
                      <a:pt x="1639" y="31038"/>
                      <a:pt x="1750" y="30954"/>
                    </a:cubicBezTo>
                    <a:cubicBezTo>
                      <a:pt x="1861" y="30785"/>
                      <a:pt x="1999" y="30648"/>
                      <a:pt x="2139" y="30509"/>
                    </a:cubicBezTo>
                    <a:cubicBezTo>
                      <a:pt x="2277" y="30371"/>
                      <a:pt x="2444" y="30259"/>
                      <a:pt x="2584" y="30120"/>
                    </a:cubicBezTo>
                    <a:cubicBezTo>
                      <a:pt x="2751" y="29981"/>
                      <a:pt x="2889" y="29842"/>
                      <a:pt x="3056" y="29704"/>
                    </a:cubicBezTo>
                    <a:cubicBezTo>
                      <a:pt x="3125" y="29657"/>
                      <a:pt x="3099" y="29551"/>
                      <a:pt x="3023" y="29551"/>
                    </a:cubicBezTo>
                    <a:cubicBezTo>
                      <a:pt x="3008" y="29551"/>
                      <a:pt x="2991" y="29555"/>
                      <a:pt x="2973" y="29565"/>
                    </a:cubicBezTo>
                    <a:cubicBezTo>
                      <a:pt x="2779" y="29649"/>
                      <a:pt x="2584" y="29732"/>
                      <a:pt x="2390" y="29872"/>
                    </a:cubicBezTo>
                    <a:cubicBezTo>
                      <a:pt x="2224" y="29983"/>
                      <a:pt x="2056" y="30121"/>
                      <a:pt x="1918" y="30232"/>
                    </a:cubicBezTo>
                    <a:cubicBezTo>
                      <a:pt x="1752" y="30372"/>
                      <a:pt x="1613" y="30510"/>
                      <a:pt x="1473" y="30677"/>
                    </a:cubicBezTo>
                    <a:cubicBezTo>
                      <a:pt x="1363" y="30787"/>
                      <a:pt x="1251" y="30899"/>
                      <a:pt x="1166" y="31011"/>
                    </a:cubicBezTo>
                    <a:cubicBezTo>
                      <a:pt x="1028" y="30873"/>
                      <a:pt x="889" y="30705"/>
                      <a:pt x="779" y="30510"/>
                    </a:cubicBezTo>
                    <a:cubicBezTo>
                      <a:pt x="724" y="30400"/>
                      <a:pt x="668" y="30261"/>
                      <a:pt x="639" y="30150"/>
                    </a:cubicBezTo>
                    <a:cubicBezTo>
                      <a:pt x="835" y="29956"/>
                      <a:pt x="1028" y="29762"/>
                      <a:pt x="1251" y="29593"/>
                    </a:cubicBezTo>
                    <a:cubicBezTo>
                      <a:pt x="1391" y="29483"/>
                      <a:pt x="1529" y="29371"/>
                      <a:pt x="1667" y="29289"/>
                    </a:cubicBezTo>
                    <a:cubicBezTo>
                      <a:pt x="1834" y="29177"/>
                      <a:pt x="1972" y="29039"/>
                      <a:pt x="2139" y="28955"/>
                    </a:cubicBezTo>
                    <a:cubicBezTo>
                      <a:pt x="2240" y="28905"/>
                      <a:pt x="2157" y="28785"/>
                      <a:pt x="2057" y="28785"/>
                    </a:cubicBezTo>
                    <a:cubicBezTo>
                      <a:pt x="2047" y="28785"/>
                      <a:pt x="2037" y="28786"/>
                      <a:pt x="2028" y="28788"/>
                    </a:cubicBezTo>
                    <a:cubicBezTo>
                      <a:pt x="1861" y="28871"/>
                      <a:pt x="1667" y="28926"/>
                      <a:pt x="1501" y="29011"/>
                    </a:cubicBezTo>
                    <a:cubicBezTo>
                      <a:pt x="1334" y="29095"/>
                      <a:pt x="1195" y="29204"/>
                      <a:pt x="1028" y="29316"/>
                    </a:cubicBezTo>
                    <a:cubicBezTo>
                      <a:pt x="890" y="29399"/>
                      <a:pt x="750" y="29510"/>
                      <a:pt x="612" y="29621"/>
                    </a:cubicBezTo>
                    <a:cubicBezTo>
                      <a:pt x="612" y="29593"/>
                      <a:pt x="639" y="29565"/>
                      <a:pt x="639" y="29539"/>
                    </a:cubicBezTo>
                    <a:cubicBezTo>
                      <a:pt x="723" y="29455"/>
                      <a:pt x="779" y="29345"/>
                      <a:pt x="862" y="29233"/>
                    </a:cubicBezTo>
                    <a:cubicBezTo>
                      <a:pt x="944" y="29066"/>
                      <a:pt x="1056" y="28900"/>
                      <a:pt x="1166" y="28761"/>
                    </a:cubicBezTo>
                    <a:cubicBezTo>
                      <a:pt x="1361" y="28484"/>
                      <a:pt x="1611" y="28233"/>
                      <a:pt x="1890" y="28039"/>
                    </a:cubicBezTo>
                    <a:cubicBezTo>
                      <a:pt x="2194" y="27845"/>
                      <a:pt x="2501" y="27649"/>
                      <a:pt x="2833" y="27538"/>
                    </a:cubicBezTo>
                    <a:cubicBezTo>
                      <a:pt x="3223" y="27400"/>
                      <a:pt x="3665" y="27372"/>
                      <a:pt x="4084" y="27288"/>
                    </a:cubicBezTo>
                    <a:cubicBezTo>
                      <a:pt x="4306" y="27232"/>
                      <a:pt x="4555" y="27150"/>
                      <a:pt x="4723" y="27010"/>
                    </a:cubicBezTo>
                    <a:cubicBezTo>
                      <a:pt x="4833" y="26955"/>
                      <a:pt x="4918" y="26872"/>
                      <a:pt x="5000" y="26788"/>
                    </a:cubicBezTo>
                    <a:cubicBezTo>
                      <a:pt x="5028" y="26733"/>
                      <a:pt x="5056" y="26677"/>
                      <a:pt x="5056" y="26621"/>
                    </a:cubicBezTo>
                    <a:lnTo>
                      <a:pt x="5056" y="26594"/>
                    </a:lnTo>
                    <a:cubicBezTo>
                      <a:pt x="5528" y="25955"/>
                      <a:pt x="5945" y="25259"/>
                      <a:pt x="6389" y="24594"/>
                    </a:cubicBezTo>
                    <a:cubicBezTo>
                      <a:pt x="6861" y="23927"/>
                      <a:pt x="7334" y="23231"/>
                      <a:pt x="7833" y="22594"/>
                    </a:cubicBezTo>
                    <a:cubicBezTo>
                      <a:pt x="8860" y="21259"/>
                      <a:pt x="9971" y="20009"/>
                      <a:pt x="11195" y="18843"/>
                    </a:cubicBezTo>
                    <a:cubicBezTo>
                      <a:pt x="12056" y="18037"/>
                      <a:pt x="12972" y="17258"/>
                      <a:pt x="13916" y="16565"/>
                    </a:cubicBezTo>
                    <a:close/>
                    <a:moveTo>
                      <a:pt x="45697" y="23896"/>
                    </a:moveTo>
                    <a:cubicBezTo>
                      <a:pt x="45725" y="23896"/>
                      <a:pt x="45725" y="23925"/>
                      <a:pt x="45753" y="23952"/>
                    </a:cubicBezTo>
                    <a:cubicBezTo>
                      <a:pt x="45837" y="24064"/>
                      <a:pt x="45920" y="24175"/>
                      <a:pt x="46004" y="24286"/>
                    </a:cubicBezTo>
                    <a:cubicBezTo>
                      <a:pt x="46171" y="24509"/>
                      <a:pt x="46309" y="24731"/>
                      <a:pt x="46449" y="24980"/>
                    </a:cubicBezTo>
                    <a:cubicBezTo>
                      <a:pt x="46615" y="25230"/>
                      <a:pt x="46753" y="25452"/>
                      <a:pt x="46865" y="25703"/>
                    </a:cubicBezTo>
                    <a:cubicBezTo>
                      <a:pt x="46753" y="26119"/>
                      <a:pt x="46838" y="26564"/>
                      <a:pt x="46976" y="26953"/>
                    </a:cubicBezTo>
                    <a:cubicBezTo>
                      <a:pt x="47032" y="27093"/>
                      <a:pt x="47088" y="27259"/>
                      <a:pt x="47144" y="27425"/>
                    </a:cubicBezTo>
                    <a:cubicBezTo>
                      <a:pt x="47198" y="27592"/>
                      <a:pt x="47226" y="27759"/>
                      <a:pt x="47282" y="27926"/>
                    </a:cubicBezTo>
                    <a:cubicBezTo>
                      <a:pt x="47310" y="28036"/>
                      <a:pt x="47337" y="28176"/>
                      <a:pt x="47337" y="28315"/>
                    </a:cubicBezTo>
                    <a:cubicBezTo>
                      <a:pt x="47421" y="28843"/>
                      <a:pt x="47366" y="29370"/>
                      <a:pt x="47226" y="29872"/>
                    </a:cubicBezTo>
                    <a:cubicBezTo>
                      <a:pt x="47170" y="30039"/>
                      <a:pt x="47088" y="30232"/>
                      <a:pt x="47003" y="30400"/>
                    </a:cubicBezTo>
                    <a:cubicBezTo>
                      <a:pt x="46975" y="30482"/>
                      <a:pt x="46919" y="30566"/>
                      <a:pt x="46864" y="30648"/>
                    </a:cubicBezTo>
                    <a:cubicBezTo>
                      <a:pt x="46115" y="31886"/>
                      <a:pt x="44695" y="32456"/>
                      <a:pt x="43288" y="32456"/>
                    </a:cubicBezTo>
                    <a:cubicBezTo>
                      <a:pt x="43024" y="32456"/>
                      <a:pt x="42760" y="32436"/>
                      <a:pt x="42502" y="32397"/>
                    </a:cubicBezTo>
                    <a:cubicBezTo>
                      <a:pt x="41974" y="32315"/>
                      <a:pt x="41473" y="32147"/>
                      <a:pt x="41057" y="31842"/>
                    </a:cubicBezTo>
                    <a:cubicBezTo>
                      <a:pt x="40863" y="31702"/>
                      <a:pt x="40696" y="31537"/>
                      <a:pt x="40530" y="31369"/>
                    </a:cubicBezTo>
                    <a:cubicBezTo>
                      <a:pt x="40418" y="31230"/>
                      <a:pt x="40336" y="31091"/>
                      <a:pt x="40224" y="30953"/>
                    </a:cubicBezTo>
                    <a:cubicBezTo>
                      <a:pt x="40198" y="30563"/>
                      <a:pt x="40224" y="30146"/>
                      <a:pt x="40280" y="29730"/>
                    </a:cubicBezTo>
                    <a:cubicBezTo>
                      <a:pt x="40336" y="29313"/>
                      <a:pt x="40392" y="28896"/>
                      <a:pt x="40474" y="28480"/>
                    </a:cubicBezTo>
                    <a:cubicBezTo>
                      <a:pt x="40501" y="28424"/>
                      <a:pt x="40501" y="28370"/>
                      <a:pt x="40530" y="28314"/>
                    </a:cubicBezTo>
                    <a:cubicBezTo>
                      <a:pt x="40557" y="28091"/>
                      <a:pt x="40612" y="27897"/>
                      <a:pt x="40668" y="27703"/>
                    </a:cubicBezTo>
                    <a:cubicBezTo>
                      <a:pt x="40696" y="27592"/>
                      <a:pt x="40723" y="27508"/>
                      <a:pt x="40752" y="27397"/>
                    </a:cubicBezTo>
                    <a:cubicBezTo>
                      <a:pt x="40863" y="27092"/>
                      <a:pt x="41030" y="26786"/>
                      <a:pt x="41307" y="26591"/>
                    </a:cubicBezTo>
                    <a:cubicBezTo>
                      <a:pt x="41586" y="26369"/>
                      <a:pt x="41920" y="26257"/>
                      <a:pt x="42253" y="26203"/>
                    </a:cubicBezTo>
                    <a:cubicBezTo>
                      <a:pt x="42613" y="26091"/>
                      <a:pt x="43003" y="26035"/>
                      <a:pt x="43364" y="25924"/>
                    </a:cubicBezTo>
                    <a:cubicBezTo>
                      <a:pt x="43502" y="25868"/>
                      <a:pt x="43668" y="25786"/>
                      <a:pt x="43836" y="25702"/>
                    </a:cubicBezTo>
                    <a:cubicBezTo>
                      <a:pt x="43974" y="25646"/>
                      <a:pt x="44113" y="25564"/>
                      <a:pt x="44252" y="25479"/>
                    </a:cubicBezTo>
                    <a:cubicBezTo>
                      <a:pt x="44281" y="25452"/>
                      <a:pt x="44307" y="25452"/>
                      <a:pt x="44336" y="25424"/>
                    </a:cubicBezTo>
                    <a:cubicBezTo>
                      <a:pt x="44670" y="25202"/>
                      <a:pt x="45003" y="24925"/>
                      <a:pt x="45253" y="24619"/>
                    </a:cubicBezTo>
                    <a:cubicBezTo>
                      <a:pt x="45393" y="24452"/>
                      <a:pt x="45502" y="24286"/>
                      <a:pt x="45587" y="24119"/>
                    </a:cubicBezTo>
                    <a:cubicBezTo>
                      <a:pt x="45641" y="24036"/>
                      <a:pt x="45669" y="23952"/>
                      <a:pt x="45697" y="23896"/>
                    </a:cubicBezTo>
                    <a:close/>
                    <a:moveTo>
                      <a:pt x="40834" y="32561"/>
                    </a:moveTo>
                    <a:cubicBezTo>
                      <a:pt x="40890" y="32699"/>
                      <a:pt x="41028" y="32837"/>
                      <a:pt x="41112" y="32923"/>
                    </a:cubicBezTo>
                    <a:cubicBezTo>
                      <a:pt x="41307" y="33090"/>
                      <a:pt x="41529" y="33257"/>
                      <a:pt x="41751" y="33339"/>
                    </a:cubicBezTo>
                    <a:cubicBezTo>
                      <a:pt x="42076" y="33493"/>
                      <a:pt x="42433" y="33573"/>
                      <a:pt x="42796" y="33573"/>
                    </a:cubicBezTo>
                    <a:cubicBezTo>
                      <a:pt x="43022" y="33573"/>
                      <a:pt x="43250" y="33542"/>
                      <a:pt x="43473" y="33478"/>
                    </a:cubicBezTo>
                    <a:cubicBezTo>
                      <a:pt x="43501" y="33478"/>
                      <a:pt x="43555" y="33451"/>
                      <a:pt x="43584" y="33422"/>
                    </a:cubicBezTo>
                    <a:cubicBezTo>
                      <a:pt x="43696" y="33592"/>
                      <a:pt x="43834" y="33757"/>
                      <a:pt x="43974" y="33868"/>
                    </a:cubicBezTo>
                    <a:cubicBezTo>
                      <a:pt x="44085" y="33952"/>
                      <a:pt x="44168" y="34007"/>
                      <a:pt x="44252" y="34063"/>
                    </a:cubicBezTo>
                    <a:lnTo>
                      <a:pt x="44252" y="34090"/>
                    </a:lnTo>
                    <a:cubicBezTo>
                      <a:pt x="44029" y="34507"/>
                      <a:pt x="43668" y="34841"/>
                      <a:pt x="43279" y="35090"/>
                    </a:cubicBezTo>
                    <a:cubicBezTo>
                      <a:pt x="43057" y="35230"/>
                      <a:pt x="42807" y="35312"/>
                      <a:pt x="42556" y="35395"/>
                    </a:cubicBezTo>
                    <a:cubicBezTo>
                      <a:pt x="42390" y="35423"/>
                      <a:pt x="42196" y="35451"/>
                      <a:pt x="42029" y="35477"/>
                    </a:cubicBezTo>
                    <a:cubicBezTo>
                      <a:pt x="41974" y="35451"/>
                      <a:pt x="41918" y="35423"/>
                      <a:pt x="41862" y="35395"/>
                    </a:cubicBezTo>
                    <a:cubicBezTo>
                      <a:pt x="41751" y="35312"/>
                      <a:pt x="41613" y="35229"/>
                      <a:pt x="41501" y="35117"/>
                    </a:cubicBezTo>
                    <a:cubicBezTo>
                      <a:pt x="41252" y="34950"/>
                      <a:pt x="41057" y="34701"/>
                      <a:pt x="40890" y="34478"/>
                    </a:cubicBezTo>
                    <a:cubicBezTo>
                      <a:pt x="40723" y="34228"/>
                      <a:pt x="40584" y="33951"/>
                      <a:pt x="40474" y="33673"/>
                    </a:cubicBezTo>
                    <a:cubicBezTo>
                      <a:pt x="40418" y="33535"/>
                      <a:pt x="40362" y="33395"/>
                      <a:pt x="40336" y="33257"/>
                    </a:cubicBezTo>
                    <a:cubicBezTo>
                      <a:pt x="40307" y="33173"/>
                      <a:pt x="40280" y="33119"/>
                      <a:pt x="40280" y="33034"/>
                    </a:cubicBezTo>
                    <a:cubicBezTo>
                      <a:pt x="40280" y="33006"/>
                      <a:pt x="40251" y="32978"/>
                      <a:pt x="40251" y="32951"/>
                    </a:cubicBezTo>
                    <a:cubicBezTo>
                      <a:pt x="40307" y="32951"/>
                      <a:pt x="40362" y="32923"/>
                      <a:pt x="40418" y="32923"/>
                    </a:cubicBezTo>
                    <a:cubicBezTo>
                      <a:pt x="40584" y="32839"/>
                      <a:pt x="40723" y="32728"/>
                      <a:pt x="40807" y="32561"/>
                    </a:cubicBezTo>
                    <a:close/>
                    <a:moveTo>
                      <a:pt x="24469" y="12450"/>
                    </a:moveTo>
                    <a:cubicBezTo>
                      <a:pt x="24496" y="12477"/>
                      <a:pt x="24525" y="12534"/>
                      <a:pt x="24525" y="12589"/>
                    </a:cubicBezTo>
                    <a:cubicBezTo>
                      <a:pt x="24442" y="12866"/>
                      <a:pt x="24331" y="13117"/>
                      <a:pt x="24302" y="13394"/>
                    </a:cubicBezTo>
                    <a:cubicBezTo>
                      <a:pt x="24220" y="13755"/>
                      <a:pt x="24191" y="14089"/>
                      <a:pt x="24191" y="14450"/>
                    </a:cubicBezTo>
                    <a:cubicBezTo>
                      <a:pt x="24220" y="15144"/>
                      <a:pt x="24358" y="15840"/>
                      <a:pt x="24636" y="16478"/>
                    </a:cubicBezTo>
                    <a:cubicBezTo>
                      <a:pt x="25163" y="17700"/>
                      <a:pt x="26192" y="18700"/>
                      <a:pt x="27413" y="19228"/>
                    </a:cubicBezTo>
                    <a:cubicBezTo>
                      <a:pt x="27774" y="19396"/>
                      <a:pt x="28137" y="19506"/>
                      <a:pt x="28497" y="19590"/>
                    </a:cubicBezTo>
                    <a:cubicBezTo>
                      <a:pt x="28753" y="19649"/>
                      <a:pt x="29022" y="19709"/>
                      <a:pt x="29295" y="19709"/>
                    </a:cubicBezTo>
                    <a:cubicBezTo>
                      <a:pt x="29408" y="19709"/>
                      <a:pt x="29521" y="19698"/>
                      <a:pt x="29635" y="19674"/>
                    </a:cubicBezTo>
                    <a:cubicBezTo>
                      <a:pt x="29664" y="19674"/>
                      <a:pt x="29691" y="19646"/>
                      <a:pt x="29720" y="19618"/>
                    </a:cubicBezTo>
                    <a:cubicBezTo>
                      <a:pt x="30331" y="19563"/>
                      <a:pt x="30915" y="19313"/>
                      <a:pt x="31414" y="18978"/>
                    </a:cubicBezTo>
                    <a:cubicBezTo>
                      <a:pt x="32138" y="18506"/>
                      <a:pt x="32666" y="17839"/>
                      <a:pt x="32999" y="17062"/>
                    </a:cubicBezTo>
                    <a:cubicBezTo>
                      <a:pt x="33082" y="16840"/>
                      <a:pt x="33165" y="16617"/>
                      <a:pt x="33221" y="16395"/>
                    </a:cubicBezTo>
                    <a:cubicBezTo>
                      <a:pt x="33277" y="16200"/>
                      <a:pt x="33333" y="15979"/>
                      <a:pt x="33277" y="15755"/>
                    </a:cubicBezTo>
                    <a:cubicBezTo>
                      <a:pt x="33778" y="15505"/>
                      <a:pt x="34220" y="15144"/>
                      <a:pt x="34583" y="14728"/>
                    </a:cubicBezTo>
                    <a:cubicBezTo>
                      <a:pt x="34611" y="14672"/>
                      <a:pt x="34665" y="14616"/>
                      <a:pt x="34722" y="14560"/>
                    </a:cubicBezTo>
                    <a:cubicBezTo>
                      <a:pt x="34890" y="14699"/>
                      <a:pt x="35084" y="14810"/>
                      <a:pt x="35277" y="14948"/>
                    </a:cubicBezTo>
                    <a:cubicBezTo>
                      <a:pt x="35528" y="15115"/>
                      <a:pt x="35748" y="15310"/>
                      <a:pt x="35999" y="15504"/>
                    </a:cubicBezTo>
                    <a:cubicBezTo>
                      <a:pt x="36472" y="15948"/>
                      <a:pt x="36916" y="16421"/>
                      <a:pt x="37305" y="16920"/>
                    </a:cubicBezTo>
                    <a:cubicBezTo>
                      <a:pt x="38140" y="17947"/>
                      <a:pt x="38835" y="19087"/>
                      <a:pt x="39500" y="20226"/>
                    </a:cubicBezTo>
                    <a:cubicBezTo>
                      <a:pt x="39556" y="20308"/>
                      <a:pt x="39611" y="20421"/>
                      <a:pt x="39666" y="20504"/>
                    </a:cubicBezTo>
                    <a:cubicBezTo>
                      <a:pt x="39250" y="20671"/>
                      <a:pt x="38861" y="20865"/>
                      <a:pt x="38472" y="21087"/>
                    </a:cubicBezTo>
                    <a:cubicBezTo>
                      <a:pt x="38056" y="21366"/>
                      <a:pt x="37639" y="21699"/>
                      <a:pt x="37278" y="22086"/>
                    </a:cubicBezTo>
                    <a:cubicBezTo>
                      <a:pt x="37251" y="22086"/>
                      <a:pt x="37222" y="22114"/>
                      <a:pt x="37222" y="22114"/>
                    </a:cubicBezTo>
                    <a:cubicBezTo>
                      <a:pt x="36833" y="22503"/>
                      <a:pt x="36612" y="23031"/>
                      <a:pt x="36443" y="23504"/>
                    </a:cubicBezTo>
                    <a:cubicBezTo>
                      <a:pt x="36249" y="24002"/>
                      <a:pt x="36111" y="24532"/>
                      <a:pt x="36027" y="25030"/>
                    </a:cubicBezTo>
                    <a:cubicBezTo>
                      <a:pt x="35998" y="25169"/>
                      <a:pt x="35972" y="25336"/>
                      <a:pt x="35944" y="25474"/>
                    </a:cubicBezTo>
                    <a:lnTo>
                      <a:pt x="35915" y="25474"/>
                    </a:lnTo>
                    <a:cubicBezTo>
                      <a:pt x="35747" y="25307"/>
                      <a:pt x="35582" y="25141"/>
                      <a:pt x="35414" y="24975"/>
                    </a:cubicBezTo>
                    <a:cubicBezTo>
                      <a:pt x="35054" y="24641"/>
                      <a:pt x="34691" y="24281"/>
                      <a:pt x="34387" y="23892"/>
                    </a:cubicBezTo>
                    <a:cubicBezTo>
                      <a:pt x="34219" y="23698"/>
                      <a:pt x="34053" y="23504"/>
                      <a:pt x="33887" y="23308"/>
                    </a:cubicBezTo>
                    <a:cubicBezTo>
                      <a:pt x="33721" y="23113"/>
                      <a:pt x="33554" y="22892"/>
                      <a:pt x="33358" y="22752"/>
                    </a:cubicBezTo>
                    <a:lnTo>
                      <a:pt x="33329" y="22752"/>
                    </a:lnTo>
                    <a:cubicBezTo>
                      <a:pt x="33470" y="22530"/>
                      <a:pt x="33608" y="22308"/>
                      <a:pt x="33746" y="22113"/>
                    </a:cubicBezTo>
                    <a:cubicBezTo>
                      <a:pt x="34051" y="21669"/>
                      <a:pt x="34384" y="21224"/>
                      <a:pt x="34690" y="20779"/>
                    </a:cubicBezTo>
                    <a:cubicBezTo>
                      <a:pt x="34711" y="20738"/>
                      <a:pt x="34671" y="20713"/>
                      <a:pt x="34638" y="20713"/>
                    </a:cubicBezTo>
                    <a:cubicBezTo>
                      <a:pt x="34626" y="20713"/>
                      <a:pt x="34614" y="20716"/>
                      <a:pt x="34607" y="20723"/>
                    </a:cubicBezTo>
                    <a:cubicBezTo>
                      <a:pt x="34246" y="21029"/>
                      <a:pt x="33913" y="21418"/>
                      <a:pt x="33607" y="21807"/>
                    </a:cubicBezTo>
                    <a:cubicBezTo>
                      <a:pt x="33301" y="22167"/>
                      <a:pt x="33024" y="22557"/>
                      <a:pt x="32745" y="22946"/>
                    </a:cubicBezTo>
                    <a:cubicBezTo>
                      <a:pt x="32189" y="23752"/>
                      <a:pt x="31718" y="24613"/>
                      <a:pt x="31302" y="25473"/>
                    </a:cubicBezTo>
                    <a:cubicBezTo>
                      <a:pt x="30469" y="27251"/>
                      <a:pt x="29912" y="29112"/>
                      <a:pt x="29608" y="31028"/>
                    </a:cubicBezTo>
                    <a:cubicBezTo>
                      <a:pt x="29523" y="31582"/>
                      <a:pt x="29469" y="32139"/>
                      <a:pt x="29440" y="32694"/>
                    </a:cubicBezTo>
                    <a:cubicBezTo>
                      <a:pt x="29412" y="32973"/>
                      <a:pt x="29412" y="33222"/>
                      <a:pt x="29412" y="33501"/>
                    </a:cubicBezTo>
                    <a:cubicBezTo>
                      <a:pt x="29385" y="33639"/>
                      <a:pt x="29385" y="33778"/>
                      <a:pt x="29412" y="33918"/>
                    </a:cubicBezTo>
                    <a:lnTo>
                      <a:pt x="29412" y="34000"/>
                    </a:lnTo>
                    <a:cubicBezTo>
                      <a:pt x="29385" y="34028"/>
                      <a:pt x="29357" y="34056"/>
                      <a:pt x="29330" y="34085"/>
                    </a:cubicBezTo>
                    <a:cubicBezTo>
                      <a:pt x="29218" y="34197"/>
                      <a:pt x="29135" y="34307"/>
                      <a:pt x="29024" y="34419"/>
                    </a:cubicBezTo>
                    <a:cubicBezTo>
                      <a:pt x="28802" y="34641"/>
                      <a:pt x="28553" y="34835"/>
                      <a:pt x="28303" y="35030"/>
                    </a:cubicBezTo>
                    <a:cubicBezTo>
                      <a:pt x="28163" y="35112"/>
                      <a:pt x="28025" y="35225"/>
                      <a:pt x="27858" y="35309"/>
                    </a:cubicBezTo>
                    <a:cubicBezTo>
                      <a:pt x="27330" y="35531"/>
                      <a:pt x="26803" y="35696"/>
                      <a:pt x="26247" y="35863"/>
                    </a:cubicBezTo>
                    <a:cubicBezTo>
                      <a:pt x="25137" y="36167"/>
                      <a:pt x="23969" y="36308"/>
                      <a:pt x="22830" y="36364"/>
                    </a:cubicBezTo>
                    <a:cubicBezTo>
                      <a:pt x="22652" y="36370"/>
                      <a:pt x="22474" y="36373"/>
                      <a:pt x="22296" y="36373"/>
                    </a:cubicBezTo>
                    <a:cubicBezTo>
                      <a:pt x="20225" y="36373"/>
                      <a:pt x="18168" y="35929"/>
                      <a:pt x="16275" y="35086"/>
                    </a:cubicBezTo>
                    <a:cubicBezTo>
                      <a:pt x="15718" y="34835"/>
                      <a:pt x="15192" y="34585"/>
                      <a:pt x="14663" y="34280"/>
                    </a:cubicBezTo>
                    <a:cubicBezTo>
                      <a:pt x="14636" y="34225"/>
                      <a:pt x="14608" y="34198"/>
                      <a:pt x="14553" y="34169"/>
                    </a:cubicBezTo>
                    <a:cubicBezTo>
                      <a:pt x="14385" y="33975"/>
                      <a:pt x="14219" y="33752"/>
                      <a:pt x="14081" y="33558"/>
                    </a:cubicBezTo>
                    <a:cubicBezTo>
                      <a:pt x="13997" y="33419"/>
                      <a:pt x="13914" y="33308"/>
                      <a:pt x="13858" y="33170"/>
                    </a:cubicBezTo>
                    <a:cubicBezTo>
                      <a:pt x="13858" y="33142"/>
                      <a:pt x="13858" y="33086"/>
                      <a:pt x="13831" y="33058"/>
                    </a:cubicBezTo>
                    <a:cubicBezTo>
                      <a:pt x="13802" y="32725"/>
                      <a:pt x="13831" y="32391"/>
                      <a:pt x="13858" y="32087"/>
                    </a:cubicBezTo>
                    <a:cubicBezTo>
                      <a:pt x="13887" y="31947"/>
                      <a:pt x="13914" y="31837"/>
                      <a:pt x="13943" y="31724"/>
                    </a:cubicBezTo>
                    <a:cubicBezTo>
                      <a:pt x="13997" y="31446"/>
                      <a:pt x="14081" y="31197"/>
                      <a:pt x="14165" y="30947"/>
                    </a:cubicBezTo>
                    <a:cubicBezTo>
                      <a:pt x="14446" y="30092"/>
                      <a:pt x="14750" y="29231"/>
                      <a:pt x="15084" y="28397"/>
                    </a:cubicBezTo>
                    <a:cubicBezTo>
                      <a:pt x="15752" y="26703"/>
                      <a:pt x="16501" y="25036"/>
                      <a:pt x="17307" y="23424"/>
                    </a:cubicBezTo>
                    <a:cubicBezTo>
                      <a:pt x="17530" y="22952"/>
                      <a:pt x="17778" y="22508"/>
                      <a:pt x="18028" y="22035"/>
                    </a:cubicBezTo>
                    <a:cubicBezTo>
                      <a:pt x="18028" y="22008"/>
                      <a:pt x="18055" y="21979"/>
                      <a:pt x="18055" y="21953"/>
                    </a:cubicBezTo>
                    <a:cubicBezTo>
                      <a:pt x="18334" y="21759"/>
                      <a:pt x="18638" y="21563"/>
                      <a:pt x="18945" y="21397"/>
                    </a:cubicBezTo>
                    <a:cubicBezTo>
                      <a:pt x="19112" y="21286"/>
                      <a:pt x="19305" y="21202"/>
                      <a:pt x="19472" y="21092"/>
                    </a:cubicBezTo>
                    <a:cubicBezTo>
                      <a:pt x="19555" y="21036"/>
                      <a:pt x="19666" y="21009"/>
                      <a:pt x="19750" y="20953"/>
                    </a:cubicBezTo>
                    <a:cubicBezTo>
                      <a:pt x="19832" y="20898"/>
                      <a:pt x="19917" y="20814"/>
                      <a:pt x="20000" y="20759"/>
                    </a:cubicBezTo>
                    <a:cubicBezTo>
                      <a:pt x="20055" y="20704"/>
                      <a:pt x="20000" y="20592"/>
                      <a:pt x="19916" y="20592"/>
                    </a:cubicBezTo>
                    <a:cubicBezTo>
                      <a:pt x="19831" y="20592"/>
                      <a:pt x="19722" y="20592"/>
                      <a:pt x="19611" y="20620"/>
                    </a:cubicBezTo>
                    <a:cubicBezTo>
                      <a:pt x="19499" y="20675"/>
                      <a:pt x="19417" y="20704"/>
                      <a:pt x="19305" y="20758"/>
                    </a:cubicBezTo>
                    <a:cubicBezTo>
                      <a:pt x="19112" y="20814"/>
                      <a:pt x="18917" y="20924"/>
                      <a:pt x="18750" y="21007"/>
                    </a:cubicBezTo>
                    <a:cubicBezTo>
                      <a:pt x="18667" y="21035"/>
                      <a:pt x="18582" y="21090"/>
                      <a:pt x="18500" y="21118"/>
                    </a:cubicBezTo>
                    <a:cubicBezTo>
                      <a:pt x="18585" y="20980"/>
                      <a:pt x="18667" y="20814"/>
                      <a:pt x="18750" y="20673"/>
                    </a:cubicBezTo>
                    <a:cubicBezTo>
                      <a:pt x="18786" y="20600"/>
                      <a:pt x="18738" y="20538"/>
                      <a:pt x="18676" y="20538"/>
                    </a:cubicBezTo>
                    <a:cubicBezTo>
                      <a:pt x="18645" y="20538"/>
                      <a:pt x="18611" y="20554"/>
                      <a:pt x="18582" y="20591"/>
                    </a:cubicBezTo>
                    <a:cubicBezTo>
                      <a:pt x="18416" y="20841"/>
                      <a:pt x="18222" y="21090"/>
                      <a:pt x="18055" y="21368"/>
                    </a:cubicBezTo>
                    <a:cubicBezTo>
                      <a:pt x="17889" y="21452"/>
                      <a:pt x="17750" y="21534"/>
                      <a:pt x="17583" y="21619"/>
                    </a:cubicBezTo>
                    <a:cubicBezTo>
                      <a:pt x="17223" y="21813"/>
                      <a:pt x="16862" y="22091"/>
                      <a:pt x="16528" y="22395"/>
                    </a:cubicBezTo>
                    <a:cubicBezTo>
                      <a:pt x="16472" y="22451"/>
                      <a:pt x="16418" y="22536"/>
                      <a:pt x="16362" y="22618"/>
                    </a:cubicBezTo>
                    <a:cubicBezTo>
                      <a:pt x="16306" y="22674"/>
                      <a:pt x="16278" y="22701"/>
                      <a:pt x="16221" y="22757"/>
                    </a:cubicBezTo>
                    <a:cubicBezTo>
                      <a:pt x="16250" y="22674"/>
                      <a:pt x="16250" y="22563"/>
                      <a:pt x="16277" y="22479"/>
                    </a:cubicBezTo>
                    <a:cubicBezTo>
                      <a:pt x="16361" y="22145"/>
                      <a:pt x="16415" y="21839"/>
                      <a:pt x="16471" y="21506"/>
                    </a:cubicBezTo>
                    <a:lnTo>
                      <a:pt x="16471" y="21477"/>
                    </a:lnTo>
                    <a:cubicBezTo>
                      <a:pt x="16583" y="20839"/>
                      <a:pt x="16638" y="20171"/>
                      <a:pt x="16609" y="19533"/>
                    </a:cubicBezTo>
                    <a:cubicBezTo>
                      <a:pt x="16583" y="18505"/>
                      <a:pt x="16110" y="17477"/>
                      <a:pt x="15332" y="16783"/>
                    </a:cubicBezTo>
                    <a:cubicBezTo>
                      <a:pt x="15083" y="16533"/>
                      <a:pt x="14776" y="16311"/>
                      <a:pt x="14442" y="16200"/>
                    </a:cubicBezTo>
                    <a:cubicBezTo>
                      <a:pt x="14636" y="16060"/>
                      <a:pt x="14832" y="15922"/>
                      <a:pt x="15026" y="15811"/>
                    </a:cubicBezTo>
                    <a:cubicBezTo>
                      <a:pt x="16387" y="14923"/>
                      <a:pt x="17803" y="14171"/>
                      <a:pt x="19332" y="13617"/>
                    </a:cubicBezTo>
                    <a:cubicBezTo>
                      <a:pt x="20831" y="13062"/>
                      <a:pt x="22386" y="12671"/>
                      <a:pt x="23998" y="12506"/>
                    </a:cubicBezTo>
                    <a:cubicBezTo>
                      <a:pt x="24164" y="12506"/>
                      <a:pt x="24331" y="12478"/>
                      <a:pt x="24469" y="12450"/>
                    </a:cubicBezTo>
                    <a:close/>
                    <a:moveTo>
                      <a:pt x="33169" y="23038"/>
                    </a:moveTo>
                    <a:cubicBezTo>
                      <a:pt x="33253" y="23231"/>
                      <a:pt x="33391" y="23425"/>
                      <a:pt x="33502" y="23593"/>
                    </a:cubicBezTo>
                    <a:cubicBezTo>
                      <a:pt x="33669" y="23815"/>
                      <a:pt x="33807" y="24009"/>
                      <a:pt x="33974" y="24232"/>
                    </a:cubicBezTo>
                    <a:cubicBezTo>
                      <a:pt x="34308" y="24621"/>
                      <a:pt x="34668" y="25008"/>
                      <a:pt x="35029" y="25371"/>
                    </a:cubicBezTo>
                    <a:cubicBezTo>
                      <a:pt x="35167" y="25538"/>
                      <a:pt x="35307" y="25676"/>
                      <a:pt x="35472" y="25816"/>
                    </a:cubicBezTo>
                    <a:cubicBezTo>
                      <a:pt x="35612" y="25954"/>
                      <a:pt x="35723" y="26066"/>
                      <a:pt x="35861" y="26205"/>
                    </a:cubicBezTo>
                    <a:cubicBezTo>
                      <a:pt x="35890" y="26205"/>
                      <a:pt x="35890" y="26205"/>
                      <a:pt x="35890" y="26232"/>
                    </a:cubicBezTo>
                    <a:lnTo>
                      <a:pt x="35890" y="26648"/>
                    </a:lnTo>
                    <a:lnTo>
                      <a:pt x="35890" y="27093"/>
                    </a:lnTo>
                    <a:cubicBezTo>
                      <a:pt x="35917" y="27481"/>
                      <a:pt x="35917" y="27843"/>
                      <a:pt x="36002" y="28204"/>
                    </a:cubicBezTo>
                    <a:lnTo>
                      <a:pt x="36002" y="28230"/>
                    </a:lnTo>
                    <a:cubicBezTo>
                      <a:pt x="36002" y="28315"/>
                      <a:pt x="36030" y="28371"/>
                      <a:pt x="36030" y="28427"/>
                    </a:cubicBezTo>
                    <a:cubicBezTo>
                      <a:pt x="36030" y="28455"/>
                      <a:pt x="36002" y="28481"/>
                      <a:pt x="36002" y="28481"/>
                    </a:cubicBezTo>
                    <a:cubicBezTo>
                      <a:pt x="36030" y="28871"/>
                      <a:pt x="36085" y="29259"/>
                      <a:pt x="36140" y="29620"/>
                    </a:cubicBezTo>
                    <a:cubicBezTo>
                      <a:pt x="36140" y="29648"/>
                      <a:pt x="36168" y="29677"/>
                      <a:pt x="36168" y="29677"/>
                    </a:cubicBezTo>
                    <a:cubicBezTo>
                      <a:pt x="36112" y="29843"/>
                      <a:pt x="36196" y="30064"/>
                      <a:pt x="36250" y="30204"/>
                    </a:cubicBezTo>
                    <a:cubicBezTo>
                      <a:pt x="36335" y="30453"/>
                      <a:pt x="36444" y="30648"/>
                      <a:pt x="36585" y="30871"/>
                    </a:cubicBezTo>
                    <a:cubicBezTo>
                      <a:pt x="36834" y="31261"/>
                      <a:pt x="37167" y="31621"/>
                      <a:pt x="37556" y="31899"/>
                    </a:cubicBezTo>
                    <a:cubicBezTo>
                      <a:pt x="37946" y="32177"/>
                      <a:pt x="38417" y="32398"/>
                      <a:pt x="38890" y="32510"/>
                    </a:cubicBezTo>
                    <a:cubicBezTo>
                      <a:pt x="38945" y="32536"/>
                      <a:pt x="39001" y="32536"/>
                      <a:pt x="39056" y="32564"/>
                    </a:cubicBezTo>
                    <a:cubicBezTo>
                      <a:pt x="38890" y="32591"/>
                      <a:pt x="38723" y="32619"/>
                      <a:pt x="38585" y="32647"/>
                    </a:cubicBezTo>
                    <a:cubicBezTo>
                      <a:pt x="38169" y="32729"/>
                      <a:pt x="37752" y="32869"/>
                      <a:pt x="37362" y="33035"/>
                    </a:cubicBezTo>
                    <a:cubicBezTo>
                      <a:pt x="36557" y="33367"/>
                      <a:pt x="35752" y="33785"/>
                      <a:pt x="35113" y="34341"/>
                    </a:cubicBezTo>
                    <a:cubicBezTo>
                      <a:pt x="34752" y="34673"/>
                      <a:pt x="34363" y="35036"/>
                      <a:pt x="34169" y="35481"/>
                    </a:cubicBezTo>
                    <a:cubicBezTo>
                      <a:pt x="34114" y="35591"/>
                      <a:pt x="34169" y="35729"/>
                      <a:pt x="34252" y="35785"/>
                    </a:cubicBezTo>
                    <a:cubicBezTo>
                      <a:pt x="34252" y="35813"/>
                      <a:pt x="34252" y="35813"/>
                      <a:pt x="34281" y="35813"/>
                    </a:cubicBezTo>
                    <a:cubicBezTo>
                      <a:pt x="34225" y="35840"/>
                      <a:pt x="34196" y="35840"/>
                      <a:pt x="34169" y="35869"/>
                    </a:cubicBezTo>
                    <a:cubicBezTo>
                      <a:pt x="33836" y="36146"/>
                      <a:pt x="33503" y="36368"/>
                      <a:pt x="33169" y="36618"/>
                    </a:cubicBezTo>
                    <a:cubicBezTo>
                      <a:pt x="32696" y="36285"/>
                      <a:pt x="32252" y="35952"/>
                      <a:pt x="31807" y="35619"/>
                    </a:cubicBezTo>
                    <a:cubicBezTo>
                      <a:pt x="31474" y="35340"/>
                      <a:pt x="31140" y="35091"/>
                      <a:pt x="30808" y="34785"/>
                    </a:cubicBezTo>
                    <a:cubicBezTo>
                      <a:pt x="30667" y="34646"/>
                      <a:pt x="30502" y="34507"/>
                      <a:pt x="30336" y="34341"/>
                    </a:cubicBezTo>
                    <a:cubicBezTo>
                      <a:pt x="30225" y="34230"/>
                      <a:pt x="30113" y="34119"/>
                      <a:pt x="30002" y="34036"/>
                    </a:cubicBezTo>
                    <a:lnTo>
                      <a:pt x="30002" y="33591"/>
                    </a:lnTo>
                    <a:cubicBezTo>
                      <a:pt x="30002" y="33342"/>
                      <a:pt x="30031" y="33091"/>
                      <a:pt x="30031" y="32870"/>
                    </a:cubicBezTo>
                    <a:cubicBezTo>
                      <a:pt x="30057" y="32397"/>
                      <a:pt x="30113" y="31925"/>
                      <a:pt x="30169" y="31452"/>
                    </a:cubicBezTo>
                    <a:cubicBezTo>
                      <a:pt x="30280" y="30509"/>
                      <a:pt x="30476" y="29592"/>
                      <a:pt x="30696" y="28704"/>
                    </a:cubicBezTo>
                    <a:cubicBezTo>
                      <a:pt x="31197" y="26871"/>
                      <a:pt x="31947" y="25093"/>
                      <a:pt x="32890" y="23454"/>
                    </a:cubicBezTo>
                    <a:cubicBezTo>
                      <a:pt x="33002" y="23314"/>
                      <a:pt x="33084" y="23176"/>
                      <a:pt x="33169" y="23038"/>
                    </a:cubicBezTo>
                    <a:close/>
                    <a:moveTo>
                      <a:pt x="46391" y="39868"/>
                    </a:moveTo>
                    <a:lnTo>
                      <a:pt x="46363" y="39896"/>
                    </a:lnTo>
                    <a:lnTo>
                      <a:pt x="46363" y="39868"/>
                    </a:lnTo>
                    <a:close/>
                    <a:moveTo>
                      <a:pt x="34337" y="36256"/>
                    </a:moveTo>
                    <a:cubicBezTo>
                      <a:pt x="34475" y="36450"/>
                      <a:pt x="34670" y="36617"/>
                      <a:pt x="34837" y="36755"/>
                    </a:cubicBezTo>
                    <a:cubicBezTo>
                      <a:pt x="35060" y="36977"/>
                      <a:pt x="35282" y="37172"/>
                      <a:pt x="35504" y="37367"/>
                    </a:cubicBezTo>
                    <a:cubicBezTo>
                      <a:pt x="35727" y="37561"/>
                      <a:pt x="35949" y="37755"/>
                      <a:pt x="36172" y="37950"/>
                    </a:cubicBezTo>
                    <a:cubicBezTo>
                      <a:pt x="36254" y="38061"/>
                      <a:pt x="36366" y="38145"/>
                      <a:pt x="36476" y="38227"/>
                    </a:cubicBezTo>
                    <a:cubicBezTo>
                      <a:pt x="36310" y="38339"/>
                      <a:pt x="36172" y="38505"/>
                      <a:pt x="36032" y="38616"/>
                    </a:cubicBezTo>
                    <a:cubicBezTo>
                      <a:pt x="35974" y="38674"/>
                      <a:pt x="35946" y="38703"/>
                      <a:pt x="35890" y="38730"/>
                    </a:cubicBezTo>
                    <a:cubicBezTo>
                      <a:pt x="35779" y="38841"/>
                      <a:pt x="35641" y="38953"/>
                      <a:pt x="35501" y="39092"/>
                    </a:cubicBezTo>
                    <a:cubicBezTo>
                      <a:pt x="35419" y="39148"/>
                      <a:pt x="35363" y="39202"/>
                      <a:pt x="35307" y="39230"/>
                    </a:cubicBezTo>
                    <a:cubicBezTo>
                      <a:pt x="34806" y="39620"/>
                      <a:pt x="34279" y="39980"/>
                      <a:pt x="33751" y="40313"/>
                    </a:cubicBezTo>
                    <a:cubicBezTo>
                      <a:pt x="32668" y="40952"/>
                      <a:pt x="31530" y="41453"/>
                      <a:pt x="30336" y="41813"/>
                    </a:cubicBezTo>
                    <a:cubicBezTo>
                      <a:pt x="30002" y="41925"/>
                      <a:pt x="29668" y="42007"/>
                      <a:pt x="29308" y="42091"/>
                    </a:cubicBezTo>
                    <a:cubicBezTo>
                      <a:pt x="29224" y="42120"/>
                      <a:pt x="29141" y="42120"/>
                      <a:pt x="29030" y="42147"/>
                    </a:cubicBezTo>
                    <a:cubicBezTo>
                      <a:pt x="28936" y="42123"/>
                      <a:pt x="28839" y="42112"/>
                      <a:pt x="28739" y="42112"/>
                    </a:cubicBezTo>
                    <a:cubicBezTo>
                      <a:pt x="28394" y="42112"/>
                      <a:pt x="28020" y="42241"/>
                      <a:pt x="27696" y="42371"/>
                    </a:cubicBezTo>
                    <a:cubicBezTo>
                      <a:pt x="27225" y="42565"/>
                      <a:pt x="26752" y="42843"/>
                      <a:pt x="26280" y="43093"/>
                    </a:cubicBezTo>
                    <a:cubicBezTo>
                      <a:pt x="25970" y="43237"/>
                      <a:pt x="25615" y="43366"/>
                      <a:pt x="25270" y="43366"/>
                    </a:cubicBezTo>
                    <a:cubicBezTo>
                      <a:pt x="25151" y="43366"/>
                      <a:pt x="25033" y="43351"/>
                      <a:pt x="24918" y="43315"/>
                    </a:cubicBezTo>
                    <a:cubicBezTo>
                      <a:pt x="24751" y="43287"/>
                      <a:pt x="24585" y="43203"/>
                      <a:pt x="24529" y="43036"/>
                    </a:cubicBezTo>
                    <a:cubicBezTo>
                      <a:pt x="24447" y="42842"/>
                      <a:pt x="24613" y="42703"/>
                      <a:pt x="24696" y="42563"/>
                    </a:cubicBezTo>
                    <a:cubicBezTo>
                      <a:pt x="24807" y="42314"/>
                      <a:pt x="24835" y="42035"/>
                      <a:pt x="24669" y="41813"/>
                    </a:cubicBezTo>
                    <a:cubicBezTo>
                      <a:pt x="24613" y="41730"/>
                      <a:pt x="24558" y="41675"/>
                      <a:pt x="24473" y="41619"/>
                    </a:cubicBezTo>
                    <a:cubicBezTo>
                      <a:pt x="24279" y="41259"/>
                      <a:pt x="24002" y="40979"/>
                      <a:pt x="23780" y="40647"/>
                    </a:cubicBezTo>
                    <a:cubicBezTo>
                      <a:pt x="23696" y="40508"/>
                      <a:pt x="23556" y="40258"/>
                      <a:pt x="23668" y="40119"/>
                    </a:cubicBezTo>
                    <a:cubicBezTo>
                      <a:pt x="23780" y="40008"/>
                      <a:pt x="23974" y="40008"/>
                      <a:pt x="24140" y="40008"/>
                    </a:cubicBezTo>
                    <a:cubicBezTo>
                      <a:pt x="24390" y="40036"/>
                      <a:pt x="24641" y="40119"/>
                      <a:pt x="24863" y="40175"/>
                    </a:cubicBezTo>
                    <a:cubicBezTo>
                      <a:pt x="25112" y="40257"/>
                      <a:pt x="25390" y="40313"/>
                      <a:pt x="25641" y="40398"/>
                    </a:cubicBezTo>
                    <a:cubicBezTo>
                      <a:pt x="25891" y="40453"/>
                      <a:pt x="26141" y="40536"/>
                      <a:pt x="26392" y="40591"/>
                    </a:cubicBezTo>
                    <a:cubicBezTo>
                      <a:pt x="26502" y="40647"/>
                      <a:pt x="26614" y="40675"/>
                      <a:pt x="26752" y="40703"/>
                    </a:cubicBezTo>
                    <a:cubicBezTo>
                      <a:pt x="26808" y="40703"/>
                      <a:pt x="26890" y="40729"/>
                      <a:pt x="26974" y="40729"/>
                    </a:cubicBezTo>
                    <a:lnTo>
                      <a:pt x="27141" y="40729"/>
                    </a:lnTo>
                    <a:cubicBezTo>
                      <a:pt x="27447" y="40703"/>
                      <a:pt x="27726" y="40619"/>
                      <a:pt x="28002" y="40507"/>
                    </a:cubicBezTo>
                    <a:cubicBezTo>
                      <a:pt x="28252" y="40396"/>
                      <a:pt x="28530" y="40257"/>
                      <a:pt x="28781" y="40147"/>
                    </a:cubicBezTo>
                    <a:cubicBezTo>
                      <a:pt x="29279" y="39896"/>
                      <a:pt x="29781" y="39646"/>
                      <a:pt x="30281" y="39368"/>
                    </a:cubicBezTo>
                    <a:cubicBezTo>
                      <a:pt x="31253" y="38812"/>
                      <a:pt x="32198" y="38174"/>
                      <a:pt x="33086" y="37450"/>
                    </a:cubicBezTo>
                    <a:cubicBezTo>
                      <a:pt x="33086" y="37450"/>
                      <a:pt x="33115" y="37424"/>
                      <a:pt x="33141" y="37396"/>
                    </a:cubicBezTo>
                    <a:cubicBezTo>
                      <a:pt x="33309" y="37257"/>
                      <a:pt x="33475" y="37117"/>
                      <a:pt x="33642" y="36978"/>
                    </a:cubicBezTo>
                    <a:cubicBezTo>
                      <a:pt x="33669" y="36950"/>
                      <a:pt x="33725" y="36895"/>
                      <a:pt x="33780" y="36839"/>
                    </a:cubicBezTo>
                    <a:cubicBezTo>
                      <a:pt x="33976" y="36645"/>
                      <a:pt x="34170" y="36451"/>
                      <a:pt x="34337" y="36256"/>
                    </a:cubicBezTo>
                    <a:close/>
                    <a:moveTo>
                      <a:pt x="47806" y="39696"/>
                    </a:moveTo>
                    <a:cubicBezTo>
                      <a:pt x="47861" y="40169"/>
                      <a:pt x="47944" y="40613"/>
                      <a:pt x="48001" y="41086"/>
                    </a:cubicBezTo>
                    <a:cubicBezTo>
                      <a:pt x="48086" y="41725"/>
                      <a:pt x="48139" y="42392"/>
                      <a:pt x="48139" y="43029"/>
                    </a:cubicBezTo>
                    <a:cubicBezTo>
                      <a:pt x="48168" y="43369"/>
                      <a:pt x="48168" y="43702"/>
                      <a:pt x="48139" y="44007"/>
                    </a:cubicBezTo>
                    <a:cubicBezTo>
                      <a:pt x="48139" y="44257"/>
                      <a:pt x="48113" y="44537"/>
                      <a:pt x="47944" y="44730"/>
                    </a:cubicBezTo>
                    <a:cubicBezTo>
                      <a:pt x="47666" y="45147"/>
                      <a:pt x="47027" y="45229"/>
                      <a:pt x="46556" y="45342"/>
                    </a:cubicBezTo>
                    <a:cubicBezTo>
                      <a:pt x="46278" y="45398"/>
                      <a:pt x="45972" y="45425"/>
                      <a:pt x="45667" y="45425"/>
                    </a:cubicBezTo>
                    <a:lnTo>
                      <a:pt x="45527" y="45425"/>
                    </a:lnTo>
                    <a:cubicBezTo>
                      <a:pt x="45389" y="45425"/>
                      <a:pt x="45223" y="45398"/>
                      <a:pt x="45083" y="45398"/>
                    </a:cubicBezTo>
                    <a:cubicBezTo>
                      <a:pt x="45055" y="45398"/>
                      <a:pt x="45027" y="45398"/>
                      <a:pt x="45027" y="45370"/>
                    </a:cubicBezTo>
                    <a:lnTo>
                      <a:pt x="44889" y="45370"/>
                    </a:lnTo>
                    <a:cubicBezTo>
                      <a:pt x="44972" y="45286"/>
                      <a:pt x="45055" y="45204"/>
                      <a:pt x="45111" y="45119"/>
                    </a:cubicBezTo>
                    <a:cubicBezTo>
                      <a:pt x="45167" y="45064"/>
                      <a:pt x="45194" y="45009"/>
                      <a:pt x="45223" y="44926"/>
                    </a:cubicBezTo>
                    <a:cubicBezTo>
                      <a:pt x="45278" y="44843"/>
                      <a:pt x="45223" y="44732"/>
                      <a:pt x="45140" y="44703"/>
                    </a:cubicBezTo>
                    <a:cubicBezTo>
                      <a:pt x="45126" y="44689"/>
                      <a:pt x="45105" y="44682"/>
                      <a:pt x="45081" y="44682"/>
                    </a:cubicBezTo>
                    <a:cubicBezTo>
                      <a:pt x="45057" y="44682"/>
                      <a:pt x="45030" y="44689"/>
                      <a:pt x="45002" y="44703"/>
                    </a:cubicBezTo>
                    <a:cubicBezTo>
                      <a:pt x="44723" y="44898"/>
                      <a:pt x="44474" y="45119"/>
                      <a:pt x="44168" y="45260"/>
                    </a:cubicBezTo>
                    <a:cubicBezTo>
                      <a:pt x="43916" y="45351"/>
                      <a:pt x="43662" y="45405"/>
                      <a:pt x="43410" y="45405"/>
                    </a:cubicBezTo>
                    <a:cubicBezTo>
                      <a:pt x="43357" y="45405"/>
                      <a:pt x="43304" y="45403"/>
                      <a:pt x="43251" y="45398"/>
                    </a:cubicBezTo>
                    <a:cubicBezTo>
                      <a:pt x="42945" y="45398"/>
                      <a:pt x="42666" y="45229"/>
                      <a:pt x="42417" y="45091"/>
                    </a:cubicBezTo>
                    <a:cubicBezTo>
                      <a:pt x="42390" y="45062"/>
                      <a:pt x="42390" y="45062"/>
                      <a:pt x="42361" y="45035"/>
                    </a:cubicBezTo>
                    <a:cubicBezTo>
                      <a:pt x="42389" y="45035"/>
                      <a:pt x="42417" y="45006"/>
                      <a:pt x="42443" y="44980"/>
                    </a:cubicBezTo>
                    <a:cubicBezTo>
                      <a:pt x="42583" y="44924"/>
                      <a:pt x="42722" y="44841"/>
                      <a:pt x="42860" y="44813"/>
                    </a:cubicBezTo>
                    <a:cubicBezTo>
                      <a:pt x="42992" y="44788"/>
                      <a:pt x="42974" y="44562"/>
                      <a:pt x="42854" y="44562"/>
                    </a:cubicBezTo>
                    <a:cubicBezTo>
                      <a:pt x="42847" y="44562"/>
                      <a:pt x="42841" y="44563"/>
                      <a:pt x="42833" y="44564"/>
                    </a:cubicBezTo>
                    <a:cubicBezTo>
                      <a:pt x="42666" y="44590"/>
                      <a:pt x="42499" y="44619"/>
                      <a:pt x="42333" y="44702"/>
                    </a:cubicBezTo>
                    <a:cubicBezTo>
                      <a:pt x="42251" y="44729"/>
                      <a:pt x="42195" y="44758"/>
                      <a:pt x="42110" y="44813"/>
                    </a:cubicBezTo>
                    <a:cubicBezTo>
                      <a:pt x="42000" y="44675"/>
                      <a:pt x="41916" y="44537"/>
                      <a:pt x="41861" y="44370"/>
                    </a:cubicBezTo>
                    <a:cubicBezTo>
                      <a:pt x="41833" y="44314"/>
                      <a:pt x="41805" y="44231"/>
                      <a:pt x="41778" y="44145"/>
                    </a:cubicBezTo>
                    <a:cubicBezTo>
                      <a:pt x="41861" y="44091"/>
                      <a:pt x="41945" y="44036"/>
                      <a:pt x="42028" y="43979"/>
                    </a:cubicBezTo>
                    <a:cubicBezTo>
                      <a:pt x="42223" y="43868"/>
                      <a:pt x="42417" y="43841"/>
                      <a:pt x="42611" y="43784"/>
                    </a:cubicBezTo>
                    <a:cubicBezTo>
                      <a:pt x="42693" y="43784"/>
                      <a:pt x="42666" y="43701"/>
                      <a:pt x="42611" y="43673"/>
                    </a:cubicBezTo>
                    <a:cubicBezTo>
                      <a:pt x="42530" y="43638"/>
                      <a:pt x="42434" y="43623"/>
                      <a:pt x="42334" y="43623"/>
                    </a:cubicBezTo>
                    <a:cubicBezTo>
                      <a:pt x="42194" y="43623"/>
                      <a:pt x="42046" y="43653"/>
                      <a:pt x="41916" y="43701"/>
                    </a:cubicBezTo>
                    <a:cubicBezTo>
                      <a:pt x="41833" y="43729"/>
                      <a:pt x="41750" y="43756"/>
                      <a:pt x="41666" y="43812"/>
                    </a:cubicBezTo>
                    <a:cubicBezTo>
                      <a:pt x="41610" y="43645"/>
                      <a:pt x="41582" y="43451"/>
                      <a:pt x="41528" y="43284"/>
                    </a:cubicBezTo>
                    <a:cubicBezTo>
                      <a:pt x="41528" y="43202"/>
                      <a:pt x="41500" y="43089"/>
                      <a:pt x="41500" y="43006"/>
                    </a:cubicBezTo>
                    <a:cubicBezTo>
                      <a:pt x="41556" y="42977"/>
                      <a:pt x="41582" y="42951"/>
                      <a:pt x="41638" y="42923"/>
                    </a:cubicBezTo>
                    <a:cubicBezTo>
                      <a:pt x="41778" y="42839"/>
                      <a:pt x="41916" y="42811"/>
                      <a:pt x="42054" y="42784"/>
                    </a:cubicBezTo>
                    <a:cubicBezTo>
                      <a:pt x="42195" y="42755"/>
                      <a:pt x="42305" y="42729"/>
                      <a:pt x="42443" y="42729"/>
                    </a:cubicBezTo>
                    <a:cubicBezTo>
                      <a:pt x="42555" y="42729"/>
                      <a:pt x="42666" y="42717"/>
                      <a:pt x="42769" y="42717"/>
                    </a:cubicBezTo>
                    <a:cubicBezTo>
                      <a:pt x="42820" y="42717"/>
                      <a:pt x="42870" y="42720"/>
                      <a:pt x="42916" y="42729"/>
                    </a:cubicBezTo>
                    <a:cubicBezTo>
                      <a:pt x="42925" y="42731"/>
                      <a:pt x="42934" y="42732"/>
                      <a:pt x="42942" y="42732"/>
                    </a:cubicBezTo>
                    <a:cubicBezTo>
                      <a:pt x="43031" y="42732"/>
                      <a:pt x="43048" y="42612"/>
                      <a:pt x="42971" y="42561"/>
                    </a:cubicBezTo>
                    <a:cubicBezTo>
                      <a:pt x="42805" y="42506"/>
                      <a:pt x="42665" y="42478"/>
                      <a:pt x="42499" y="42451"/>
                    </a:cubicBezTo>
                    <a:cubicBezTo>
                      <a:pt x="42333" y="42451"/>
                      <a:pt x="42166" y="42451"/>
                      <a:pt x="41999" y="42478"/>
                    </a:cubicBezTo>
                    <a:cubicBezTo>
                      <a:pt x="41832" y="42504"/>
                      <a:pt x="41666" y="42561"/>
                      <a:pt x="41528" y="42616"/>
                    </a:cubicBezTo>
                    <a:cubicBezTo>
                      <a:pt x="41500" y="42616"/>
                      <a:pt x="41500" y="42644"/>
                      <a:pt x="41500" y="42644"/>
                    </a:cubicBezTo>
                    <a:cubicBezTo>
                      <a:pt x="41500" y="42504"/>
                      <a:pt x="41528" y="42395"/>
                      <a:pt x="41556" y="42256"/>
                    </a:cubicBezTo>
                    <a:cubicBezTo>
                      <a:pt x="41751" y="41672"/>
                      <a:pt x="42417" y="41449"/>
                      <a:pt x="42973" y="41421"/>
                    </a:cubicBezTo>
                    <a:cubicBezTo>
                      <a:pt x="43023" y="41417"/>
                      <a:pt x="43073" y="41416"/>
                      <a:pt x="43122" y="41416"/>
                    </a:cubicBezTo>
                    <a:cubicBezTo>
                      <a:pt x="43482" y="41416"/>
                      <a:pt x="43822" y="41500"/>
                      <a:pt x="44139" y="41670"/>
                    </a:cubicBezTo>
                    <a:cubicBezTo>
                      <a:pt x="44250" y="41726"/>
                      <a:pt x="44334" y="41780"/>
                      <a:pt x="44445" y="41864"/>
                    </a:cubicBezTo>
                    <a:cubicBezTo>
                      <a:pt x="44639" y="42002"/>
                      <a:pt x="44833" y="42171"/>
                      <a:pt x="44917" y="42421"/>
                    </a:cubicBezTo>
                    <a:cubicBezTo>
                      <a:pt x="44939" y="42463"/>
                      <a:pt x="44976" y="42481"/>
                      <a:pt x="45012" y="42481"/>
                    </a:cubicBezTo>
                    <a:cubicBezTo>
                      <a:pt x="45072" y="42481"/>
                      <a:pt x="45129" y="42434"/>
                      <a:pt x="45111" y="42365"/>
                    </a:cubicBezTo>
                    <a:cubicBezTo>
                      <a:pt x="45055" y="42171"/>
                      <a:pt x="45000" y="42002"/>
                      <a:pt x="44917" y="41836"/>
                    </a:cubicBezTo>
                    <a:lnTo>
                      <a:pt x="45055" y="41836"/>
                    </a:lnTo>
                    <a:cubicBezTo>
                      <a:pt x="45139" y="41822"/>
                      <a:pt x="45229" y="41815"/>
                      <a:pt x="45320" y="41815"/>
                    </a:cubicBezTo>
                    <a:cubicBezTo>
                      <a:pt x="45410" y="41815"/>
                      <a:pt x="45500" y="41822"/>
                      <a:pt x="45583" y="41836"/>
                    </a:cubicBezTo>
                    <a:lnTo>
                      <a:pt x="45611" y="41836"/>
                    </a:lnTo>
                    <a:cubicBezTo>
                      <a:pt x="45749" y="41863"/>
                      <a:pt x="45888" y="41892"/>
                      <a:pt x="46028" y="41948"/>
                    </a:cubicBezTo>
                    <a:cubicBezTo>
                      <a:pt x="46055" y="41948"/>
                      <a:pt x="46110" y="41948"/>
                      <a:pt x="46139" y="41974"/>
                    </a:cubicBezTo>
                    <a:cubicBezTo>
                      <a:pt x="46306" y="42030"/>
                      <a:pt x="46473" y="42114"/>
                      <a:pt x="46639" y="42114"/>
                    </a:cubicBezTo>
                    <a:cubicBezTo>
                      <a:pt x="46723" y="42114"/>
                      <a:pt x="46751" y="42030"/>
                      <a:pt x="46695" y="41974"/>
                    </a:cubicBezTo>
                    <a:cubicBezTo>
                      <a:pt x="46584" y="41836"/>
                      <a:pt x="46361" y="41751"/>
                      <a:pt x="46223" y="41697"/>
                    </a:cubicBezTo>
                    <a:cubicBezTo>
                      <a:pt x="46167" y="41697"/>
                      <a:pt x="46113" y="41669"/>
                      <a:pt x="46057" y="41641"/>
                    </a:cubicBezTo>
                    <a:cubicBezTo>
                      <a:pt x="46139" y="41280"/>
                      <a:pt x="46195" y="40918"/>
                      <a:pt x="46251" y="40530"/>
                    </a:cubicBezTo>
                    <a:lnTo>
                      <a:pt x="46361" y="40530"/>
                    </a:lnTo>
                    <a:cubicBezTo>
                      <a:pt x="46833" y="40336"/>
                      <a:pt x="47278" y="40085"/>
                      <a:pt x="47694" y="39781"/>
                    </a:cubicBezTo>
                    <a:cubicBezTo>
                      <a:pt x="47723" y="39753"/>
                      <a:pt x="47750" y="39725"/>
                      <a:pt x="47806" y="39696"/>
                    </a:cubicBezTo>
                    <a:close/>
                    <a:moveTo>
                      <a:pt x="13112" y="33783"/>
                    </a:moveTo>
                    <a:cubicBezTo>
                      <a:pt x="13197" y="33893"/>
                      <a:pt x="13307" y="33978"/>
                      <a:pt x="13417" y="34089"/>
                    </a:cubicBezTo>
                    <a:cubicBezTo>
                      <a:pt x="13667" y="34256"/>
                      <a:pt x="13889" y="34422"/>
                      <a:pt x="14140" y="34588"/>
                    </a:cubicBezTo>
                    <a:cubicBezTo>
                      <a:pt x="14168" y="34588"/>
                      <a:pt x="14196" y="34616"/>
                      <a:pt x="14196" y="34616"/>
                    </a:cubicBezTo>
                    <a:cubicBezTo>
                      <a:pt x="14668" y="34922"/>
                      <a:pt x="15139" y="35200"/>
                      <a:pt x="15640" y="35423"/>
                    </a:cubicBezTo>
                    <a:cubicBezTo>
                      <a:pt x="16695" y="35921"/>
                      <a:pt x="17778" y="36338"/>
                      <a:pt x="18918" y="36588"/>
                    </a:cubicBezTo>
                    <a:cubicBezTo>
                      <a:pt x="19959" y="36816"/>
                      <a:pt x="20999" y="36952"/>
                      <a:pt x="22039" y="36952"/>
                    </a:cubicBezTo>
                    <a:cubicBezTo>
                      <a:pt x="22137" y="36952"/>
                      <a:pt x="22235" y="36951"/>
                      <a:pt x="22334" y="36949"/>
                    </a:cubicBezTo>
                    <a:lnTo>
                      <a:pt x="22334" y="36949"/>
                    </a:lnTo>
                    <a:cubicBezTo>
                      <a:pt x="22305" y="36977"/>
                      <a:pt x="22305" y="37033"/>
                      <a:pt x="22334" y="37060"/>
                    </a:cubicBezTo>
                    <a:cubicBezTo>
                      <a:pt x="22416" y="37227"/>
                      <a:pt x="22500" y="37392"/>
                      <a:pt x="22529" y="37587"/>
                    </a:cubicBezTo>
                    <a:cubicBezTo>
                      <a:pt x="22584" y="37781"/>
                      <a:pt x="22557" y="37976"/>
                      <a:pt x="22584" y="38172"/>
                    </a:cubicBezTo>
                    <a:cubicBezTo>
                      <a:pt x="22584" y="38207"/>
                      <a:pt x="22617" y="38242"/>
                      <a:pt x="22655" y="38242"/>
                    </a:cubicBezTo>
                    <a:cubicBezTo>
                      <a:pt x="22678" y="38242"/>
                      <a:pt x="22702" y="38230"/>
                      <a:pt x="22722" y="38199"/>
                    </a:cubicBezTo>
                    <a:cubicBezTo>
                      <a:pt x="22916" y="37810"/>
                      <a:pt x="22722" y="37283"/>
                      <a:pt x="22500" y="36949"/>
                    </a:cubicBezTo>
                    <a:cubicBezTo>
                      <a:pt x="22834" y="36949"/>
                      <a:pt x="23167" y="36921"/>
                      <a:pt x="23499" y="36893"/>
                    </a:cubicBezTo>
                    <a:lnTo>
                      <a:pt x="23499" y="36893"/>
                    </a:lnTo>
                    <a:cubicBezTo>
                      <a:pt x="23584" y="37393"/>
                      <a:pt x="23584" y="37893"/>
                      <a:pt x="23473" y="38366"/>
                    </a:cubicBezTo>
                    <a:cubicBezTo>
                      <a:pt x="23417" y="38615"/>
                      <a:pt x="23334" y="38865"/>
                      <a:pt x="23223" y="39117"/>
                    </a:cubicBezTo>
                    <a:cubicBezTo>
                      <a:pt x="23111" y="39338"/>
                      <a:pt x="22973" y="39560"/>
                      <a:pt x="22889" y="39810"/>
                    </a:cubicBezTo>
                    <a:cubicBezTo>
                      <a:pt x="22869" y="39874"/>
                      <a:pt x="22931" y="39939"/>
                      <a:pt x="22985" y="39939"/>
                    </a:cubicBezTo>
                    <a:cubicBezTo>
                      <a:pt x="23001" y="39939"/>
                      <a:pt x="23016" y="39933"/>
                      <a:pt x="23028" y="39921"/>
                    </a:cubicBezTo>
                    <a:cubicBezTo>
                      <a:pt x="23111" y="39866"/>
                      <a:pt x="23167" y="39810"/>
                      <a:pt x="23222" y="39754"/>
                    </a:cubicBezTo>
                    <a:cubicBezTo>
                      <a:pt x="23527" y="39394"/>
                      <a:pt x="23694" y="38865"/>
                      <a:pt x="23777" y="38421"/>
                    </a:cubicBezTo>
                    <a:cubicBezTo>
                      <a:pt x="23889" y="37921"/>
                      <a:pt x="23917" y="37393"/>
                      <a:pt x="23805" y="36866"/>
                    </a:cubicBezTo>
                    <a:cubicBezTo>
                      <a:pt x="24528" y="36811"/>
                      <a:pt x="25249" y="36673"/>
                      <a:pt x="25972" y="36479"/>
                    </a:cubicBezTo>
                    <a:cubicBezTo>
                      <a:pt x="26527" y="36340"/>
                      <a:pt x="27055" y="36173"/>
                      <a:pt x="27582" y="35979"/>
                    </a:cubicBezTo>
                    <a:cubicBezTo>
                      <a:pt x="27667" y="35951"/>
                      <a:pt x="27778" y="35922"/>
                      <a:pt x="27861" y="35869"/>
                    </a:cubicBezTo>
                    <a:cubicBezTo>
                      <a:pt x="28443" y="35646"/>
                      <a:pt x="29056" y="35396"/>
                      <a:pt x="29583" y="35062"/>
                    </a:cubicBezTo>
                    <a:cubicBezTo>
                      <a:pt x="29805" y="35062"/>
                      <a:pt x="30028" y="35090"/>
                      <a:pt x="30250" y="35090"/>
                    </a:cubicBezTo>
                    <a:cubicBezTo>
                      <a:pt x="30528" y="35368"/>
                      <a:pt x="30833" y="35618"/>
                      <a:pt x="31140" y="35866"/>
                    </a:cubicBezTo>
                    <a:cubicBezTo>
                      <a:pt x="31612" y="36283"/>
                      <a:pt x="32112" y="36644"/>
                      <a:pt x="32612" y="37034"/>
                    </a:cubicBezTo>
                    <a:cubicBezTo>
                      <a:pt x="32252" y="37284"/>
                      <a:pt x="31890" y="37562"/>
                      <a:pt x="31529" y="37811"/>
                    </a:cubicBezTo>
                    <a:cubicBezTo>
                      <a:pt x="30584" y="38423"/>
                      <a:pt x="29640" y="38978"/>
                      <a:pt x="28640" y="39479"/>
                    </a:cubicBezTo>
                    <a:cubicBezTo>
                      <a:pt x="28361" y="39617"/>
                      <a:pt x="28083" y="39729"/>
                      <a:pt x="27807" y="39867"/>
                    </a:cubicBezTo>
                    <a:cubicBezTo>
                      <a:pt x="27529" y="39978"/>
                      <a:pt x="27250" y="40118"/>
                      <a:pt x="27001" y="40285"/>
                    </a:cubicBezTo>
                    <a:cubicBezTo>
                      <a:pt x="26890" y="40229"/>
                      <a:pt x="26752" y="40200"/>
                      <a:pt x="26640" y="40146"/>
                    </a:cubicBezTo>
                    <a:cubicBezTo>
                      <a:pt x="26418" y="40062"/>
                      <a:pt x="26195" y="39978"/>
                      <a:pt x="25946" y="39895"/>
                    </a:cubicBezTo>
                    <a:cubicBezTo>
                      <a:pt x="25501" y="39755"/>
                      <a:pt x="25030" y="39645"/>
                      <a:pt x="24558" y="39533"/>
                    </a:cubicBezTo>
                    <a:cubicBezTo>
                      <a:pt x="24364" y="39486"/>
                      <a:pt x="24161" y="39448"/>
                      <a:pt x="23965" y="39448"/>
                    </a:cubicBezTo>
                    <a:cubicBezTo>
                      <a:pt x="23710" y="39448"/>
                      <a:pt x="23468" y="39512"/>
                      <a:pt x="23280" y="39701"/>
                    </a:cubicBezTo>
                    <a:lnTo>
                      <a:pt x="23224" y="39755"/>
                    </a:lnTo>
                    <a:cubicBezTo>
                      <a:pt x="22920" y="40118"/>
                      <a:pt x="23086" y="40590"/>
                      <a:pt x="23336" y="40951"/>
                    </a:cubicBezTo>
                    <a:cubicBezTo>
                      <a:pt x="23558" y="41284"/>
                      <a:pt x="23807" y="41618"/>
                      <a:pt x="24114" y="41812"/>
                    </a:cubicBezTo>
                    <a:cubicBezTo>
                      <a:pt x="24114" y="41839"/>
                      <a:pt x="24114" y="41839"/>
                      <a:pt x="24142" y="41839"/>
                    </a:cubicBezTo>
                    <a:cubicBezTo>
                      <a:pt x="24170" y="41922"/>
                      <a:pt x="24227" y="41977"/>
                      <a:pt x="24254" y="42062"/>
                    </a:cubicBezTo>
                    <a:cubicBezTo>
                      <a:pt x="24283" y="42257"/>
                      <a:pt x="24060" y="42423"/>
                      <a:pt x="24004" y="42561"/>
                    </a:cubicBezTo>
                    <a:cubicBezTo>
                      <a:pt x="23755" y="43061"/>
                      <a:pt x="24060" y="43590"/>
                      <a:pt x="24531" y="43812"/>
                    </a:cubicBezTo>
                    <a:cubicBezTo>
                      <a:pt x="24772" y="43923"/>
                      <a:pt x="25015" y="43970"/>
                      <a:pt x="25258" y="43970"/>
                    </a:cubicBezTo>
                    <a:cubicBezTo>
                      <a:pt x="26054" y="43970"/>
                      <a:pt x="26845" y="43467"/>
                      <a:pt x="27505" y="43062"/>
                    </a:cubicBezTo>
                    <a:cubicBezTo>
                      <a:pt x="27782" y="42924"/>
                      <a:pt x="28032" y="42784"/>
                      <a:pt x="28310" y="42701"/>
                    </a:cubicBezTo>
                    <a:lnTo>
                      <a:pt x="28338" y="42673"/>
                    </a:lnTo>
                    <a:cubicBezTo>
                      <a:pt x="28442" y="42690"/>
                      <a:pt x="28545" y="42697"/>
                      <a:pt x="28649" y="42697"/>
                    </a:cubicBezTo>
                    <a:cubicBezTo>
                      <a:pt x="28878" y="42697"/>
                      <a:pt x="29108" y="42664"/>
                      <a:pt x="29338" y="42646"/>
                    </a:cubicBezTo>
                    <a:cubicBezTo>
                      <a:pt x="29643" y="42590"/>
                      <a:pt x="29948" y="42506"/>
                      <a:pt x="30282" y="42423"/>
                    </a:cubicBezTo>
                    <a:cubicBezTo>
                      <a:pt x="30893" y="42285"/>
                      <a:pt x="31532" y="42062"/>
                      <a:pt x="32115" y="41812"/>
                    </a:cubicBezTo>
                    <a:cubicBezTo>
                      <a:pt x="32837" y="41534"/>
                      <a:pt x="33504" y="41173"/>
                      <a:pt x="34143" y="40784"/>
                    </a:cubicBezTo>
                    <a:lnTo>
                      <a:pt x="34143" y="40784"/>
                    </a:lnTo>
                    <a:cubicBezTo>
                      <a:pt x="34114" y="40866"/>
                      <a:pt x="34087" y="40951"/>
                      <a:pt x="34058" y="41033"/>
                    </a:cubicBezTo>
                    <a:cubicBezTo>
                      <a:pt x="33946" y="41340"/>
                      <a:pt x="33836" y="41645"/>
                      <a:pt x="33698" y="41950"/>
                    </a:cubicBezTo>
                    <a:cubicBezTo>
                      <a:pt x="33559" y="42257"/>
                      <a:pt x="33420" y="42561"/>
                      <a:pt x="33282" y="42867"/>
                    </a:cubicBezTo>
                    <a:cubicBezTo>
                      <a:pt x="33253" y="42951"/>
                      <a:pt x="33197" y="43062"/>
                      <a:pt x="33170" y="43145"/>
                    </a:cubicBezTo>
                    <a:cubicBezTo>
                      <a:pt x="32947" y="43450"/>
                      <a:pt x="32781" y="43784"/>
                      <a:pt x="32560" y="44088"/>
                    </a:cubicBezTo>
                    <a:cubicBezTo>
                      <a:pt x="32365" y="44423"/>
                      <a:pt x="32171" y="44727"/>
                      <a:pt x="31948" y="45034"/>
                    </a:cubicBezTo>
                    <a:cubicBezTo>
                      <a:pt x="31532" y="45645"/>
                      <a:pt x="31087" y="46228"/>
                      <a:pt x="30615" y="46783"/>
                    </a:cubicBezTo>
                    <a:cubicBezTo>
                      <a:pt x="30338" y="47144"/>
                      <a:pt x="30032" y="47477"/>
                      <a:pt x="29725" y="47811"/>
                    </a:cubicBezTo>
                    <a:cubicBezTo>
                      <a:pt x="29363" y="47509"/>
                      <a:pt x="29001" y="47202"/>
                      <a:pt x="28640" y="46897"/>
                    </a:cubicBezTo>
                    <a:cubicBezTo>
                      <a:pt x="27585" y="46008"/>
                      <a:pt x="26473" y="45175"/>
                      <a:pt x="25306" y="44425"/>
                    </a:cubicBezTo>
                    <a:cubicBezTo>
                      <a:pt x="24973" y="44202"/>
                      <a:pt x="24639" y="44009"/>
                      <a:pt x="24307" y="43813"/>
                    </a:cubicBezTo>
                    <a:cubicBezTo>
                      <a:pt x="23974" y="43620"/>
                      <a:pt x="23668" y="43369"/>
                      <a:pt x="23279" y="43258"/>
                    </a:cubicBezTo>
                    <a:cubicBezTo>
                      <a:pt x="23264" y="43250"/>
                      <a:pt x="23249" y="43247"/>
                      <a:pt x="23234" y="43247"/>
                    </a:cubicBezTo>
                    <a:cubicBezTo>
                      <a:pt x="23195" y="43247"/>
                      <a:pt x="23160" y="43273"/>
                      <a:pt x="23140" y="43313"/>
                    </a:cubicBezTo>
                    <a:cubicBezTo>
                      <a:pt x="22872" y="43088"/>
                      <a:pt x="22477" y="42991"/>
                      <a:pt x="22115" y="42991"/>
                    </a:cubicBezTo>
                    <a:cubicBezTo>
                      <a:pt x="22028" y="42991"/>
                      <a:pt x="21943" y="42996"/>
                      <a:pt x="21861" y="43007"/>
                    </a:cubicBezTo>
                    <a:cubicBezTo>
                      <a:pt x="21251" y="43062"/>
                      <a:pt x="20667" y="43340"/>
                      <a:pt x="20224" y="43784"/>
                    </a:cubicBezTo>
                    <a:cubicBezTo>
                      <a:pt x="19723" y="44229"/>
                      <a:pt x="19334" y="44811"/>
                      <a:pt x="18946" y="45368"/>
                    </a:cubicBezTo>
                    <a:cubicBezTo>
                      <a:pt x="18668" y="45756"/>
                      <a:pt x="18390" y="46145"/>
                      <a:pt x="18112" y="46534"/>
                    </a:cubicBezTo>
                    <a:cubicBezTo>
                      <a:pt x="18306" y="45755"/>
                      <a:pt x="18390" y="44921"/>
                      <a:pt x="18335" y="44116"/>
                    </a:cubicBezTo>
                    <a:lnTo>
                      <a:pt x="18335" y="43783"/>
                    </a:lnTo>
                    <a:cubicBezTo>
                      <a:pt x="18335" y="43755"/>
                      <a:pt x="18335" y="43727"/>
                      <a:pt x="18306" y="43672"/>
                    </a:cubicBezTo>
                    <a:lnTo>
                      <a:pt x="18306" y="43644"/>
                    </a:lnTo>
                    <a:cubicBezTo>
                      <a:pt x="18139" y="42228"/>
                      <a:pt x="17612" y="40838"/>
                      <a:pt x="16639" y="39783"/>
                    </a:cubicBezTo>
                    <a:cubicBezTo>
                      <a:pt x="15744" y="38840"/>
                      <a:pt x="14470" y="38212"/>
                      <a:pt x="13166" y="38212"/>
                    </a:cubicBezTo>
                    <a:cubicBezTo>
                      <a:pt x="12972" y="38212"/>
                      <a:pt x="12777" y="38226"/>
                      <a:pt x="12583" y="38255"/>
                    </a:cubicBezTo>
                    <a:cubicBezTo>
                      <a:pt x="11695" y="38366"/>
                      <a:pt x="10832" y="38837"/>
                      <a:pt x="10222" y="39532"/>
                    </a:cubicBezTo>
                    <a:cubicBezTo>
                      <a:pt x="10334" y="39227"/>
                      <a:pt x="10445" y="38921"/>
                      <a:pt x="10556" y="38645"/>
                    </a:cubicBezTo>
                    <a:cubicBezTo>
                      <a:pt x="11027" y="37478"/>
                      <a:pt x="11584" y="36366"/>
                      <a:pt x="12223" y="35255"/>
                    </a:cubicBezTo>
                    <a:cubicBezTo>
                      <a:pt x="12389" y="34950"/>
                      <a:pt x="12583" y="34644"/>
                      <a:pt x="12778" y="34339"/>
                    </a:cubicBezTo>
                    <a:cubicBezTo>
                      <a:pt x="12863" y="34200"/>
                      <a:pt x="12972" y="34033"/>
                      <a:pt x="13056" y="33893"/>
                    </a:cubicBezTo>
                    <a:cubicBezTo>
                      <a:pt x="13085" y="33838"/>
                      <a:pt x="13085" y="33810"/>
                      <a:pt x="13112" y="33783"/>
                    </a:cubicBezTo>
                    <a:close/>
                    <a:moveTo>
                      <a:pt x="39554" y="32929"/>
                    </a:moveTo>
                    <a:cubicBezTo>
                      <a:pt x="39721" y="32958"/>
                      <a:pt x="39887" y="32985"/>
                      <a:pt x="40027" y="32985"/>
                    </a:cubicBezTo>
                    <a:lnTo>
                      <a:pt x="40027" y="33095"/>
                    </a:lnTo>
                    <a:cubicBezTo>
                      <a:pt x="40055" y="33179"/>
                      <a:pt x="40055" y="33234"/>
                      <a:pt x="40055" y="33317"/>
                    </a:cubicBezTo>
                    <a:cubicBezTo>
                      <a:pt x="40081" y="33485"/>
                      <a:pt x="40138" y="33623"/>
                      <a:pt x="40194" y="33789"/>
                    </a:cubicBezTo>
                    <a:cubicBezTo>
                      <a:pt x="40306" y="34096"/>
                      <a:pt x="40444" y="34372"/>
                      <a:pt x="40638" y="34650"/>
                    </a:cubicBezTo>
                    <a:cubicBezTo>
                      <a:pt x="40804" y="34929"/>
                      <a:pt x="41027" y="35151"/>
                      <a:pt x="41249" y="35374"/>
                    </a:cubicBezTo>
                    <a:cubicBezTo>
                      <a:pt x="41387" y="35484"/>
                      <a:pt x="41499" y="35596"/>
                      <a:pt x="41638" y="35678"/>
                    </a:cubicBezTo>
                    <a:cubicBezTo>
                      <a:pt x="41694" y="35705"/>
                      <a:pt x="41721" y="35734"/>
                      <a:pt x="41778" y="35761"/>
                    </a:cubicBezTo>
                    <a:cubicBezTo>
                      <a:pt x="41806" y="35790"/>
                      <a:pt x="41861" y="35817"/>
                      <a:pt x="41889" y="35817"/>
                    </a:cubicBezTo>
                    <a:cubicBezTo>
                      <a:pt x="41945" y="35843"/>
                      <a:pt x="42028" y="35872"/>
                      <a:pt x="42112" y="35872"/>
                    </a:cubicBezTo>
                    <a:lnTo>
                      <a:pt x="42112" y="35843"/>
                    </a:lnTo>
                    <a:lnTo>
                      <a:pt x="42167" y="35843"/>
                    </a:lnTo>
                    <a:cubicBezTo>
                      <a:pt x="42279" y="35843"/>
                      <a:pt x="42390" y="35843"/>
                      <a:pt x="42473" y="35817"/>
                    </a:cubicBezTo>
                    <a:cubicBezTo>
                      <a:pt x="42722" y="35790"/>
                      <a:pt x="42944" y="35705"/>
                      <a:pt x="43167" y="35596"/>
                    </a:cubicBezTo>
                    <a:cubicBezTo>
                      <a:pt x="43611" y="35401"/>
                      <a:pt x="43999" y="35095"/>
                      <a:pt x="44306" y="34734"/>
                    </a:cubicBezTo>
                    <a:cubicBezTo>
                      <a:pt x="44389" y="34623"/>
                      <a:pt x="44444" y="34540"/>
                      <a:pt x="44500" y="34428"/>
                    </a:cubicBezTo>
                    <a:cubicBezTo>
                      <a:pt x="44528" y="34400"/>
                      <a:pt x="44584" y="34346"/>
                      <a:pt x="44612" y="34290"/>
                    </a:cubicBezTo>
                    <a:cubicBezTo>
                      <a:pt x="44751" y="34369"/>
                      <a:pt x="44917" y="34479"/>
                      <a:pt x="45058" y="34564"/>
                    </a:cubicBezTo>
                    <a:cubicBezTo>
                      <a:pt x="45224" y="34674"/>
                      <a:pt x="45391" y="34786"/>
                      <a:pt x="45530" y="34897"/>
                    </a:cubicBezTo>
                    <a:cubicBezTo>
                      <a:pt x="45501" y="34981"/>
                      <a:pt x="45474" y="35093"/>
                      <a:pt x="45418" y="35175"/>
                    </a:cubicBezTo>
                    <a:cubicBezTo>
                      <a:pt x="45336" y="35314"/>
                      <a:pt x="45223" y="35453"/>
                      <a:pt x="45113" y="35591"/>
                    </a:cubicBezTo>
                    <a:cubicBezTo>
                      <a:pt x="44891" y="35841"/>
                      <a:pt x="44613" y="36036"/>
                      <a:pt x="44281" y="36148"/>
                    </a:cubicBezTo>
                    <a:cubicBezTo>
                      <a:pt x="44057" y="36229"/>
                      <a:pt x="43789" y="36281"/>
                      <a:pt x="43530" y="36281"/>
                    </a:cubicBezTo>
                    <a:cubicBezTo>
                      <a:pt x="43435" y="36281"/>
                      <a:pt x="43342" y="36274"/>
                      <a:pt x="43252" y="36259"/>
                    </a:cubicBezTo>
                    <a:cubicBezTo>
                      <a:pt x="43086" y="36231"/>
                      <a:pt x="42892" y="36203"/>
                      <a:pt x="42724" y="36148"/>
                    </a:cubicBezTo>
                    <a:cubicBezTo>
                      <a:pt x="42641" y="36121"/>
                      <a:pt x="42556" y="36092"/>
                      <a:pt x="42474" y="36036"/>
                    </a:cubicBezTo>
                    <a:cubicBezTo>
                      <a:pt x="42391" y="36008"/>
                      <a:pt x="42280" y="35981"/>
                      <a:pt x="42196" y="35924"/>
                    </a:cubicBezTo>
                    <a:lnTo>
                      <a:pt x="42167" y="35924"/>
                    </a:lnTo>
                    <a:cubicBezTo>
                      <a:pt x="42112" y="35924"/>
                      <a:pt x="42085" y="35981"/>
                      <a:pt x="42112" y="36036"/>
                    </a:cubicBezTo>
                    <a:cubicBezTo>
                      <a:pt x="42196" y="36092"/>
                      <a:pt x="42252" y="36175"/>
                      <a:pt x="42334" y="36230"/>
                    </a:cubicBezTo>
                    <a:cubicBezTo>
                      <a:pt x="42417" y="36313"/>
                      <a:pt x="42502" y="36342"/>
                      <a:pt x="42612" y="36398"/>
                    </a:cubicBezTo>
                    <a:cubicBezTo>
                      <a:pt x="42779" y="36480"/>
                      <a:pt x="43001" y="36564"/>
                      <a:pt x="43195" y="36592"/>
                    </a:cubicBezTo>
                    <a:cubicBezTo>
                      <a:pt x="43344" y="36621"/>
                      <a:pt x="43493" y="36637"/>
                      <a:pt x="43641" y="36637"/>
                    </a:cubicBezTo>
                    <a:cubicBezTo>
                      <a:pt x="43907" y="36637"/>
                      <a:pt x="44169" y="36587"/>
                      <a:pt x="44419" y="36480"/>
                    </a:cubicBezTo>
                    <a:cubicBezTo>
                      <a:pt x="44779" y="36342"/>
                      <a:pt x="45113" y="36147"/>
                      <a:pt x="45362" y="35840"/>
                    </a:cubicBezTo>
                    <a:cubicBezTo>
                      <a:pt x="45556" y="35645"/>
                      <a:pt x="45724" y="35396"/>
                      <a:pt x="45834" y="35118"/>
                    </a:cubicBezTo>
                    <a:cubicBezTo>
                      <a:pt x="46223" y="35396"/>
                      <a:pt x="46585" y="35728"/>
                      <a:pt x="46918" y="36091"/>
                    </a:cubicBezTo>
                    <a:cubicBezTo>
                      <a:pt x="47084" y="36257"/>
                      <a:pt x="47223" y="36424"/>
                      <a:pt x="47363" y="36589"/>
                    </a:cubicBezTo>
                    <a:cubicBezTo>
                      <a:pt x="47363" y="36617"/>
                      <a:pt x="47391" y="36645"/>
                      <a:pt x="47418" y="36674"/>
                    </a:cubicBezTo>
                    <a:cubicBezTo>
                      <a:pt x="47447" y="36786"/>
                      <a:pt x="47503" y="36868"/>
                      <a:pt x="47529" y="36979"/>
                    </a:cubicBezTo>
                    <a:cubicBezTo>
                      <a:pt x="47612" y="37174"/>
                      <a:pt x="47697" y="37396"/>
                      <a:pt x="47751" y="37644"/>
                    </a:cubicBezTo>
                    <a:cubicBezTo>
                      <a:pt x="47807" y="37867"/>
                      <a:pt x="47863" y="38089"/>
                      <a:pt x="47891" y="38312"/>
                    </a:cubicBezTo>
                    <a:cubicBezTo>
                      <a:pt x="47917" y="38505"/>
                      <a:pt x="47917" y="38699"/>
                      <a:pt x="47974" y="38896"/>
                    </a:cubicBezTo>
                    <a:cubicBezTo>
                      <a:pt x="47945" y="38922"/>
                      <a:pt x="47891" y="38950"/>
                      <a:pt x="47863" y="38978"/>
                    </a:cubicBezTo>
                    <a:cubicBezTo>
                      <a:pt x="47697" y="39062"/>
                      <a:pt x="47503" y="39146"/>
                      <a:pt x="47307" y="39201"/>
                    </a:cubicBezTo>
                    <a:cubicBezTo>
                      <a:pt x="47113" y="39257"/>
                      <a:pt x="46890" y="39284"/>
                      <a:pt x="46695" y="39313"/>
                    </a:cubicBezTo>
                    <a:cubicBezTo>
                      <a:pt x="46613" y="39340"/>
                      <a:pt x="46557" y="39340"/>
                      <a:pt x="46473" y="39340"/>
                    </a:cubicBezTo>
                    <a:cubicBezTo>
                      <a:pt x="46501" y="39091"/>
                      <a:pt x="46529" y="38867"/>
                      <a:pt x="46556" y="38617"/>
                    </a:cubicBezTo>
                    <a:cubicBezTo>
                      <a:pt x="46572" y="38567"/>
                      <a:pt x="46529" y="38528"/>
                      <a:pt x="46486" y="38528"/>
                    </a:cubicBezTo>
                    <a:cubicBezTo>
                      <a:pt x="46457" y="38528"/>
                      <a:pt x="46428" y="38545"/>
                      <a:pt x="46417" y="38590"/>
                    </a:cubicBezTo>
                    <a:cubicBezTo>
                      <a:pt x="46306" y="38840"/>
                      <a:pt x="46222" y="39119"/>
                      <a:pt x="46140" y="39395"/>
                    </a:cubicBezTo>
                    <a:cubicBezTo>
                      <a:pt x="46113" y="39507"/>
                      <a:pt x="46057" y="39617"/>
                      <a:pt x="46028" y="39757"/>
                    </a:cubicBezTo>
                    <a:lnTo>
                      <a:pt x="46028" y="39783"/>
                    </a:lnTo>
                    <a:cubicBezTo>
                      <a:pt x="45862" y="40366"/>
                      <a:pt x="45750" y="40950"/>
                      <a:pt x="45639" y="41532"/>
                    </a:cubicBezTo>
                    <a:cubicBezTo>
                      <a:pt x="45445" y="41505"/>
                      <a:pt x="45250" y="41450"/>
                      <a:pt x="45056" y="41423"/>
                    </a:cubicBezTo>
                    <a:cubicBezTo>
                      <a:pt x="44964" y="41423"/>
                      <a:pt x="44859" y="41411"/>
                      <a:pt x="44758" y="41411"/>
                    </a:cubicBezTo>
                    <a:cubicBezTo>
                      <a:pt x="44707" y="41411"/>
                      <a:pt x="44658" y="41414"/>
                      <a:pt x="44612" y="41423"/>
                    </a:cubicBezTo>
                    <a:lnTo>
                      <a:pt x="44584" y="41396"/>
                    </a:lnTo>
                    <a:cubicBezTo>
                      <a:pt x="44250" y="41091"/>
                      <a:pt x="43834" y="40922"/>
                      <a:pt x="43417" y="40866"/>
                    </a:cubicBezTo>
                    <a:cubicBezTo>
                      <a:pt x="43254" y="40839"/>
                      <a:pt x="43086" y="40825"/>
                      <a:pt x="42918" y="40825"/>
                    </a:cubicBezTo>
                    <a:cubicBezTo>
                      <a:pt x="42231" y="40825"/>
                      <a:pt x="41542" y="41064"/>
                      <a:pt x="41140" y="41645"/>
                    </a:cubicBezTo>
                    <a:cubicBezTo>
                      <a:pt x="40917" y="41950"/>
                      <a:pt x="40834" y="42313"/>
                      <a:pt x="40806" y="42673"/>
                    </a:cubicBezTo>
                    <a:cubicBezTo>
                      <a:pt x="40779" y="43227"/>
                      <a:pt x="40945" y="43812"/>
                      <a:pt x="41111" y="44313"/>
                    </a:cubicBezTo>
                    <a:cubicBezTo>
                      <a:pt x="41139" y="44342"/>
                      <a:pt x="41139" y="44342"/>
                      <a:pt x="41139" y="44368"/>
                    </a:cubicBezTo>
                    <a:cubicBezTo>
                      <a:pt x="41222" y="44590"/>
                      <a:pt x="41305" y="44811"/>
                      <a:pt x="41444" y="45006"/>
                    </a:cubicBezTo>
                    <a:lnTo>
                      <a:pt x="41444" y="45062"/>
                    </a:lnTo>
                    <a:lnTo>
                      <a:pt x="41472" y="45035"/>
                    </a:lnTo>
                    <a:cubicBezTo>
                      <a:pt x="41555" y="45174"/>
                      <a:pt x="41638" y="45313"/>
                      <a:pt x="41778" y="45424"/>
                    </a:cubicBezTo>
                    <a:cubicBezTo>
                      <a:pt x="42083" y="45702"/>
                      <a:pt x="42445" y="45869"/>
                      <a:pt x="42862" y="45925"/>
                    </a:cubicBezTo>
                    <a:cubicBezTo>
                      <a:pt x="43016" y="45953"/>
                      <a:pt x="43173" y="45969"/>
                      <a:pt x="43330" y="45969"/>
                    </a:cubicBezTo>
                    <a:cubicBezTo>
                      <a:pt x="43627" y="45969"/>
                      <a:pt x="43923" y="45913"/>
                      <a:pt x="44195" y="45787"/>
                    </a:cubicBezTo>
                    <a:cubicBezTo>
                      <a:pt x="44250" y="45758"/>
                      <a:pt x="44334" y="45731"/>
                      <a:pt x="44390" y="45703"/>
                    </a:cubicBezTo>
                    <a:cubicBezTo>
                      <a:pt x="44613" y="45787"/>
                      <a:pt x="44834" y="45815"/>
                      <a:pt x="45058" y="45842"/>
                    </a:cubicBezTo>
                    <a:cubicBezTo>
                      <a:pt x="44864" y="48148"/>
                      <a:pt x="44920" y="50455"/>
                      <a:pt x="45196" y="52732"/>
                    </a:cubicBezTo>
                    <a:cubicBezTo>
                      <a:pt x="45251" y="53427"/>
                      <a:pt x="45336" y="54092"/>
                      <a:pt x="45445" y="54761"/>
                    </a:cubicBezTo>
                    <a:cubicBezTo>
                      <a:pt x="45527" y="55093"/>
                      <a:pt x="45583" y="55426"/>
                      <a:pt x="45639" y="55761"/>
                    </a:cubicBezTo>
                    <a:cubicBezTo>
                      <a:pt x="45695" y="56010"/>
                      <a:pt x="45750" y="56233"/>
                      <a:pt x="45806" y="56481"/>
                    </a:cubicBezTo>
                    <a:cubicBezTo>
                      <a:pt x="45777" y="56509"/>
                      <a:pt x="45750" y="56565"/>
                      <a:pt x="45724" y="56593"/>
                    </a:cubicBezTo>
                    <a:cubicBezTo>
                      <a:pt x="45612" y="56649"/>
                      <a:pt x="45474" y="56704"/>
                      <a:pt x="45362" y="56788"/>
                    </a:cubicBezTo>
                    <a:cubicBezTo>
                      <a:pt x="45223" y="56873"/>
                      <a:pt x="45085" y="56956"/>
                      <a:pt x="44946" y="57038"/>
                    </a:cubicBezTo>
                    <a:cubicBezTo>
                      <a:pt x="44669" y="57176"/>
                      <a:pt x="44363" y="57289"/>
                      <a:pt x="44085" y="57371"/>
                    </a:cubicBezTo>
                    <a:cubicBezTo>
                      <a:pt x="43446" y="57539"/>
                      <a:pt x="42835" y="57621"/>
                      <a:pt x="42196" y="57649"/>
                    </a:cubicBezTo>
                    <a:cubicBezTo>
                      <a:pt x="41654" y="57679"/>
                      <a:pt x="41109" y="57695"/>
                      <a:pt x="40564" y="57695"/>
                    </a:cubicBezTo>
                    <a:cubicBezTo>
                      <a:pt x="39600" y="57695"/>
                      <a:pt x="38636" y="57646"/>
                      <a:pt x="37697" y="57539"/>
                    </a:cubicBezTo>
                    <a:cubicBezTo>
                      <a:pt x="37308" y="57511"/>
                      <a:pt x="36947" y="57454"/>
                      <a:pt x="36585" y="57400"/>
                    </a:cubicBezTo>
                    <a:cubicBezTo>
                      <a:pt x="36445" y="57373"/>
                      <a:pt x="36335" y="57345"/>
                      <a:pt x="36196" y="57317"/>
                    </a:cubicBezTo>
                    <a:cubicBezTo>
                      <a:pt x="35056" y="57123"/>
                      <a:pt x="33945" y="56818"/>
                      <a:pt x="32889" y="56372"/>
                    </a:cubicBezTo>
                    <a:cubicBezTo>
                      <a:pt x="32694" y="56317"/>
                      <a:pt x="32500" y="56234"/>
                      <a:pt x="32306" y="56123"/>
                    </a:cubicBezTo>
                    <a:cubicBezTo>
                      <a:pt x="31474" y="55762"/>
                      <a:pt x="30666" y="55288"/>
                      <a:pt x="29918" y="54734"/>
                    </a:cubicBezTo>
                    <a:cubicBezTo>
                      <a:pt x="29335" y="54289"/>
                      <a:pt x="28807" y="53817"/>
                      <a:pt x="28308" y="53289"/>
                    </a:cubicBezTo>
                    <a:cubicBezTo>
                      <a:pt x="27835" y="52789"/>
                      <a:pt x="27473" y="52234"/>
                      <a:pt x="27056" y="51706"/>
                    </a:cubicBezTo>
                    <a:cubicBezTo>
                      <a:pt x="27030" y="51455"/>
                      <a:pt x="27112" y="51233"/>
                      <a:pt x="27279" y="51039"/>
                    </a:cubicBezTo>
                    <a:cubicBezTo>
                      <a:pt x="27529" y="50789"/>
                      <a:pt x="27780" y="50567"/>
                      <a:pt x="28029" y="50344"/>
                    </a:cubicBezTo>
                    <a:cubicBezTo>
                      <a:pt x="28585" y="49902"/>
                      <a:pt x="29113" y="49372"/>
                      <a:pt x="29614" y="48844"/>
                    </a:cubicBezTo>
                    <a:cubicBezTo>
                      <a:pt x="29668" y="48790"/>
                      <a:pt x="29753" y="48706"/>
                      <a:pt x="29807" y="48650"/>
                    </a:cubicBezTo>
                    <a:cubicBezTo>
                      <a:pt x="29918" y="48512"/>
                      <a:pt x="30030" y="48373"/>
                      <a:pt x="30168" y="48234"/>
                    </a:cubicBezTo>
                    <a:cubicBezTo>
                      <a:pt x="30779" y="47540"/>
                      <a:pt x="31333" y="46790"/>
                      <a:pt x="31834" y="46014"/>
                    </a:cubicBezTo>
                    <a:cubicBezTo>
                      <a:pt x="31972" y="45846"/>
                      <a:pt x="32112" y="45653"/>
                      <a:pt x="32222" y="45459"/>
                    </a:cubicBezTo>
                    <a:lnTo>
                      <a:pt x="32250" y="45431"/>
                    </a:lnTo>
                    <a:cubicBezTo>
                      <a:pt x="32473" y="45097"/>
                      <a:pt x="32667" y="44736"/>
                      <a:pt x="32862" y="44402"/>
                    </a:cubicBezTo>
                    <a:cubicBezTo>
                      <a:pt x="33029" y="44125"/>
                      <a:pt x="33167" y="43847"/>
                      <a:pt x="33305" y="43569"/>
                    </a:cubicBezTo>
                    <a:cubicBezTo>
                      <a:pt x="33333" y="43569"/>
                      <a:pt x="33333" y="43543"/>
                      <a:pt x="33361" y="43515"/>
                    </a:cubicBezTo>
                    <a:cubicBezTo>
                      <a:pt x="33446" y="43376"/>
                      <a:pt x="33556" y="43236"/>
                      <a:pt x="33640" y="43098"/>
                    </a:cubicBezTo>
                    <a:cubicBezTo>
                      <a:pt x="33694" y="42987"/>
                      <a:pt x="33750" y="42903"/>
                      <a:pt x="33806" y="42793"/>
                    </a:cubicBezTo>
                    <a:cubicBezTo>
                      <a:pt x="33917" y="42599"/>
                      <a:pt x="34029" y="42376"/>
                      <a:pt x="34111" y="42153"/>
                    </a:cubicBezTo>
                    <a:cubicBezTo>
                      <a:pt x="34278" y="41847"/>
                      <a:pt x="34416" y="41543"/>
                      <a:pt x="34527" y="41209"/>
                    </a:cubicBezTo>
                    <a:cubicBezTo>
                      <a:pt x="34583" y="41041"/>
                      <a:pt x="34639" y="40903"/>
                      <a:pt x="34695" y="40735"/>
                    </a:cubicBezTo>
                    <a:cubicBezTo>
                      <a:pt x="34723" y="40653"/>
                      <a:pt x="34777" y="40569"/>
                      <a:pt x="34777" y="40485"/>
                    </a:cubicBezTo>
                    <a:cubicBezTo>
                      <a:pt x="34805" y="40431"/>
                      <a:pt x="34805" y="40403"/>
                      <a:pt x="34805" y="40347"/>
                    </a:cubicBezTo>
                    <a:cubicBezTo>
                      <a:pt x="35056" y="40181"/>
                      <a:pt x="35277" y="40014"/>
                      <a:pt x="35528" y="39818"/>
                    </a:cubicBezTo>
                    <a:cubicBezTo>
                      <a:pt x="35666" y="39708"/>
                      <a:pt x="35833" y="39570"/>
                      <a:pt x="35973" y="39430"/>
                    </a:cubicBezTo>
                    <a:cubicBezTo>
                      <a:pt x="36111" y="39320"/>
                      <a:pt x="36223" y="39208"/>
                      <a:pt x="36334" y="39097"/>
                    </a:cubicBezTo>
                    <a:lnTo>
                      <a:pt x="36361" y="39097"/>
                    </a:lnTo>
                    <a:cubicBezTo>
                      <a:pt x="36583" y="38902"/>
                      <a:pt x="36806" y="38680"/>
                      <a:pt x="36944" y="38430"/>
                    </a:cubicBezTo>
                    <a:cubicBezTo>
                      <a:pt x="37028" y="38403"/>
                      <a:pt x="37084" y="38347"/>
                      <a:pt x="37110" y="38292"/>
                    </a:cubicBezTo>
                    <a:cubicBezTo>
                      <a:pt x="37166" y="38264"/>
                      <a:pt x="37194" y="38236"/>
                      <a:pt x="37249" y="38180"/>
                    </a:cubicBezTo>
                    <a:cubicBezTo>
                      <a:pt x="37249" y="38153"/>
                      <a:pt x="37276" y="38125"/>
                      <a:pt x="37276" y="38096"/>
                    </a:cubicBezTo>
                    <a:cubicBezTo>
                      <a:pt x="37276" y="38096"/>
                      <a:pt x="37276" y="38070"/>
                      <a:pt x="37304" y="38039"/>
                    </a:cubicBezTo>
                    <a:cubicBezTo>
                      <a:pt x="37387" y="38096"/>
                      <a:pt x="37443" y="38123"/>
                      <a:pt x="37527" y="38152"/>
                    </a:cubicBezTo>
                    <a:cubicBezTo>
                      <a:pt x="37538" y="38155"/>
                      <a:pt x="37549" y="38156"/>
                      <a:pt x="37560" y="38156"/>
                    </a:cubicBezTo>
                    <a:cubicBezTo>
                      <a:pt x="37649" y="38156"/>
                      <a:pt x="37691" y="38059"/>
                      <a:pt x="37667" y="37985"/>
                    </a:cubicBezTo>
                    <a:cubicBezTo>
                      <a:pt x="37527" y="37763"/>
                      <a:pt x="37278" y="37625"/>
                      <a:pt x="37056" y="37485"/>
                    </a:cubicBezTo>
                    <a:cubicBezTo>
                      <a:pt x="37027" y="37457"/>
                      <a:pt x="37000" y="37457"/>
                      <a:pt x="36944" y="37429"/>
                    </a:cubicBezTo>
                    <a:cubicBezTo>
                      <a:pt x="36806" y="37262"/>
                      <a:pt x="36527" y="37152"/>
                      <a:pt x="36361" y="37011"/>
                    </a:cubicBezTo>
                    <a:cubicBezTo>
                      <a:pt x="36111" y="36873"/>
                      <a:pt x="35889" y="36707"/>
                      <a:pt x="35666" y="36513"/>
                    </a:cubicBezTo>
                    <a:cubicBezTo>
                      <a:pt x="35444" y="36345"/>
                      <a:pt x="35250" y="36151"/>
                      <a:pt x="35056" y="35928"/>
                    </a:cubicBezTo>
                    <a:cubicBezTo>
                      <a:pt x="34972" y="35817"/>
                      <a:pt x="34861" y="35705"/>
                      <a:pt x="34778" y="35623"/>
                    </a:cubicBezTo>
                    <a:lnTo>
                      <a:pt x="34749" y="35596"/>
                    </a:lnTo>
                    <a:cubicBezTo>
                      <a:pt x="34972" y="35374"/>
                      <a:pt x="35194" y="35124"/>
                      <a:pt x="35417" y="34901"/>
                    </a:cubicBezTo>
                    <a:cubicBezTo>
                      <a:pt x="35695" y="34652"/>
                      <a:pt x="36001" y="34374"/>
                      <a:pt x="36306" y="34152"/>
                    </a:cubicBezTo>
                    <a:cubicBezTo>
                      <a:pt x="36919" y="33707"/>
                      <a:pt x="37612" y="33373"/>
                      <a:pt x="38334" y="33179"/>
                    </a:cubicBezTo>
                    <a:lnTo>
                      <a:pt x="38334" y="33179"/>
                    </a:lnTo>
                    <a:cubicBezTo>
                      <a:pt x="38140" y="33623"/>
                      <a:pt x="38390" y="34234"/>
                      <a:pt x="38667" y="34595"/>
                    </a:cubicBezTo>
                    <a:cubicBezTo>
                      <a:pt x="38861" y="34874"/>
                      <a:pt x="39139" y="35095"/>
                      <a:pt x="39445" y="35262"/>
                    </a:cubicBezTo>
                    <a:cubicBezTo>
                      <a:pt x="39583" y="35345"/>
                      <a:pt x="39749" y="35429"/>
                      <a:pt x="39916" y="35484"/>
                    </a:cubicBezTo>
                    <a:cubicBezTo>
                      <a:pt x="40014" y="35524"/>
                      <a:pt x="40141" y="35563"/>
                      <a:pt x="40265" y="35563"/>
                    </a:cubicBezTo>
                    <a:cubicBezTo>
                      <a:pt x="40317" y="35563"/>
                      <a:pt x="40368" y="35556"/>
                      <a:pt x="40417" y="35540"/>
                    </a:cubicBezTo>
                    <a:cubicBezTo>
                      <a:pt x="40500" y="35484"/>
                      <a:pt x="40528" y="35374"/>
                      <a:pt x="40444" y="35318"/>
                    </a:cubicBezTo>
                    <a:cubicBezTo>
                      <a:pt x="40332" y="35236"/>
                      <a:pt x="40194" y="35236"/>
                      <a:pt x="40055" y="35207"/>
                    </a:cubicBezTo>
                    <a:cubicBezTo>
                      <a:pt x="39887" y="35180"/>
                      <a:pt x="39777" y="35124"/>
                      <a:pt x="39639" y="35039"/>
                    </a:cubicBezTo>
                    <a:cubicBezTo>
                      <a:pt x="39389" y="34900"/>
                      <a:pt x="39167" y="34734"/>
                      <a:pt x="38972" y="34512"/>
                    </a:cubicBezTo>
                    <a:cubicBezTo>
                      <a:pt x="38804" y="34290"/>
                      <a:pt x="38666" y="34012"/>
                      <a:pt x="38582" y="33733"/>
                    </a:cubicBezTo>
                    <a:cubicBezTo>
                      <a:pt x="38553" y="33540"/>
                      <a:pt x="38498" y="33289"/>
                      <a:pt x="38582" y="33095"/>
                    </a:cubicBezTo>
                    <a:cubicBezTo>
                      <a:pt x="38778" y="33069"/>
                      <a:pt x="38972" y="33013"/>
                      <a:pt x="39166" y="32985"/>
                    </a:cubicBezTo>
                    <a:cubicBezTo>
                      <a:pt x="39304" y="32985"/>
                      <a:pt x="39414" y="32958"/>
                      <a:pt x="39554" y="32929"/>
                    </a:cubicBezTo>
                    <a:close/>
                    <a:moveTo>
                      <a:pt x="30504" y="55868"/>
                    </a:moveTo>
                    <a:cubicBezTo>
                      <a:pt x="31060" y="56228"/>
                      <a:pt x="31670" y="56562"/>
                      <a:pt x="32282" y="56840"/>
                    </a:cubicBezTo>
                    <a:cubicBezTo>
                      <a:pt x="32393" y="56895"/>
                      <a:pt x="32531" y="56924"/>
                      <a:pt x="32643" y="56979"/>
                    </a:cubicBezTo>
                    <a:cubicBezTo>
                      <a:pt x="32725" y="57005"/>
                      <a:pt x="32781" y="57033"/>
                      <a:pt x="32865" y="57061"/>
                    </a:cubicBezTo>
                    <a:cubicBezTo>
                      <a:pt x="33642" y="57366"/>
                      <a:pt x="34447" y="57615"/>
                      <a:pt x="35254" y="57811"/>
                    </a:cubicBezTo>
                    <a:cubicBezTo>
                      <a:pt x="35170" y="57811"/>
                      <a:pt x="35086" y="57811"/>
                      <a:pt x="35004" y="57840"/>
                    </a:cubicBezTo>
                    <a:cubicBezTo>
                      <a:pt x="34641" y="57894"/>
                      <a:pt x="34253" y="57949"/>
                      <a:pt x="33893" y="58034"/>
                    </a:cubicBezTo>
                    <a:cubicBezTo>
                      <a:pt x="33532" y="58088"/>
                      <a:pt x="33198" y="58172"/>
                      <a:pt x="32837" y="58256"/>
                    </a:cubicBezTo>
                    <a:cubicBezTo>
                      <a:pt x="32639" y="58313"/>
                      <a:pt x="32446" y="58342"/>
                      <a:pt x="32250" y="58396"/>
                    </a:cubicBezTo>
                    <a:cubicBezTo>
                      <a:pt x="32057" y="58452"/>
                      <a:pt x="31863" y="58508"/>
                      <a:pt x="31695" y="58564"/>
                    </a:cubicBezTo>
                    <a:cubicBezTo>
                      <a:pt x="30221" y="58953"/>
                      <a:pt x="28806" y="59480"/>
                      <a:pt x="27418" y="60119"/>
                    </a:cubicBezTo>
                    <a:cubicBezTo>
                      <a:pt x="27028" y="60286"/>
                      <a:pt x="26668" y="60453"/>
                      <a:pt x="26307" y="60647"/>
                    </a:cubicBezTo>
                    <a:cubicBezTo>
                      <a:pt x="25947" y="60842"/>
                      <a:pt x="25502" y="61036"/>
                      <a:pt x="25280" y="61396"/>
                    </a:cubicBezTo>
                    <a:cubicBezTo>
                      <a:pt x="25252" y="61424"/>
                      <a:pt x="25252" y="61480"/>
                      <a:pt x="25252" y="61535"/>
                    </a:cubicBezTo>
                    <a:cubicBezTo>
                      <a:pt x="25252" y="61535"/>
                      <a:pt x="25252" y="61564"/>
                      <a:pt x="25225" y="61564"/>
                    </a:cubicBezTo>
                    <a:cubicBezTo>
                      <a:pt x="25086" y="61757"/>
                      <a:pt x="24975" y="61953"/>
                      <a:pt x="24809" y="62146"/>
                    </a:cubicBezTo>
                    <a:cubicBezTo>
                      <a:pt x="24642" y="62341"/>
                      <a:pt x="24475" y="62507"/>
                      <a:pt x="24282" y="62673"/>
                    </a:cubicBezTo>
                    <a:cubicBezTo>
                      <a:pt x="24198" y="62758"/>
                      <a:pt x="24085" y="62841"/>
                      <a:pt x="23975" y="62952"/>
                    </a:cubicBezTo>
                    <a:cubicBezTo>
                      <a:pt x="23919" y="62867"/>
                      <a:pt x="23947" y="62701"/>
                      <a:pt x="23947" y="62619"/>
                    </a:cubicBezTo>
                    <a:cubicBezTo>
                      <a:pt x="23919" y="62257"/>
                      <a:pt x="23919" y="61895"/>
                      <a:pt x="23919" y="61564"/>
                    </a:cubicBezTo>
                    <a:cubicBezTo>
                      <a:pt x="23919" y="61202"/>
                      <a:pt x="23947" y="60842"/>
                      <a:pt x="23975" y="60480"/>
                    </a:cubicBezTo>
                    <a:cubicBezTo>
                      <a:pt x="23975" y="60312"/>
                      <a:pt x="24003" y="60119"/>
                      <a:pt x="24031" y="59952"/>
                    </a:cubicBezTo>
                    <a:cubicBezTo>
                      <a:pt x="24031" y="59841"/>
                      <a:pt x="24059" y="59758"/>
                      <a:pt x="24059" y="59674"/>
                    </a:cubicBezTo>
                    <a:lnTo>
                      <a:pt x="24142" y="59590"/>
                    </a:lnTo>
                    <a:cubicBezTo>
                      <a:pt x="24282" y="59451"/>
                      <a:pt x="24477" y="59341"/>
                      <a:pt x="24643" y="59229"/>
                    </a:cubicBezTo>
                    <a:cubicBezTo>
                      <a:pt x="25087" y="58980"/>
                      <a:pt x="25560" y="58784"/>
                      <a:pt x="26005" y="58562"/>
                    </a:cubicBezTo>
                    <a:cubicBezTo>
                      <a:pt x="27004" y="58035"/>
                      <a:pt x="28004" y="57450"/>
                      <a:pt x="28977" y="56868"/>
                    </a:cubicBezTo>
                    <a:cubicBezTo>
                      <a:pt x="29255" y="56730"/>
                      <a:pt x="29534" y="56562"/>
                      <a:pt x="29782" y="56395"/>
                    </a:cubicBezTo>
                    <a:cubicBezTo>
                      <a:pt x="29922" y="56313"/>
                      <a:pt x="30032" y="56228"/>
                      <a:pt x="30170" y="56146"/>
                    </a:cubicBezTo>
                    <a:cubicBezTo>
                      <a:pt x="30282" y="56062"/>
                      <a:pt x="30421" y="55978"/>
                      <a:pt x="30504" y="55868"/>
                    </a:cubicBezTo>
                    <a:close/>
                    <a:moveTo>
                      <a:pt x="35998" y="58121"/>
                    </a:moveTo>
                    <a:cubicBezTo>
                      <a:pt x="35915" y="58400"/>
                      <a:pt x="35859" y="58676"/>
                      <a:pt x="35832" y="58955"/>
                    </a:cubicBezTo>
                    <a:cubicBezTo>
                      <a:pt x="35804" y="59123"/>
                      <a:pt x="35776" y="59261"/>
                      <a:pt x="35776" y="59399"/>
                    </a:cubicBezTo>
                    <a:cubicBezTo>
                      <a:pt x="35750" y="59565"/>
                      <a:pt x="35776" y="59705"/>
                      <a:pt x="35750" y="59872"/>
                    </a:cubicBezTo>
                    <a:cubicBezTo>
                      <a:pt x="35750" y="59928"/>
                      <a:pt x="35776" y="59955"/>
                      <a:pt x="35832" y="59984"/>
                    </a:cubicBezTo>
                    <a:cubicBezTo>
                      <a:pt x="35832" y="60066"/>
                      <a:pt x="35860" y="60150"/>
                      <a:pt x="35860" y="60261"/>
                    </a:cubicBezTo>
                    <a:cubicBezTo>
                      <a:pt x="35916" y="60457"/>
                      <a:pt x="35971" y="60649"/>
                      <a:pt x="36055" y="60845"/>
                    </a:cubicBezTo>
                    <a:cubicBezTo>
                      <a:pt x="36111" y="60928"/>
                      <a:pt x="36167" y="61067"/>
                      <a:pt x="36249" y="61150"/>
                    </a:cubicBezTo>
                    <a:cubicBezTo>
                      <a:pt x="36278" y="61233"/>
                      <a:pt x="36305" y="61316"/>
                      <a:pt x="36334" y="61399"/>
                    </a:cubicBezTo>
                    <a:cubicBezTo>
                      <a:pt x="36669" y="62175"/>
                      <a:pt x="37113" y="62898"/>
                      <a:pt x="37695" y="63537"/>
                    </a:cubicBezTo>
                    <a:cubicBezTo>
                      <a:pt x="37833" y="63703"/>
                      <a:pt x="38000" y="63869"/>
                      <a:pt x="38168" y="64010"/>
                    </a:cubicBezTo>
                    <a:cubicBezTo>
                      <a:pt x="38278" y="64121"/>
                      <a:pt x="38416" y="64287"/>
                      <a:pt x="38584" y="64370"/>
                    </a:cubicBezTo>
                    <a:cubicBezTo>
                      <a:pt x="38610" y="64481"/>
                      <a:pt x="38610" y="64564"/>
                      <a:pt x="38610" y="64649"/>
                    </a:cubicBezTo>
                    <a:cubicBezTo>
                      <a:pt x="38610" y="64843"/>
                      <a:pt x="38555" y="65010"/>
                      <a:pt x="38416" y="65176"/>
                    </a:cubicBezTo>
                    <a:cubicBezTo>
                      <a:pt x="38056" y="65565"/>
                      <a:pt x="37416" y="65675"/>
                      <a:pt x="36888" y="65758"/>
                    </a:cubicBezTo>
                    <a:cubicBezTo>
                      <a:pt x="36646" y="65791"/>
                      <a:pt x="36400" y="65807"/>
                      <a:pt x="36153" y="65807"/>
                    </a:cubicBezTo>
                    <a:cubicBezTo>
                      <a:pt x="35776" y="65807"/>
                      <a:pt x="35396" y="65771"/>
                      <a:pt x="35028" y="65704"/>
                    </a:cubicBezTo>
                    <a:cubicBezTo>
                      <a:pt x="34416" y="65592"/>
                      <a:pt x="33778" y="65398"/>
                      <a:pt x="33250" y="65065"/>
                    </a:cubicBezTo>
                    <a:cubicBezTo>
                      <a:pt x="33000" y="64925"/>
                      <a:pt x="32777" y="64731"/>
                      <a:pt x="32638" y="64453"/>
                    </a:cubicBezTo>
                    <a:cubicBezTo>
                      <a:pt x="32610" y="64398"/>
                      <a:pt x="32582" y="64370"/>
                      <a:pt x="32582" y="64315"/>
                    </a:cubicBezTo>
                    <a:lnTo>
                      <a:pt x="32582" y="64232"/>
                    </a:lnTo>
                    <a:cubicBezTo>
                      <a:pt x="32638" y="64010"/>
                      <a:pt x="32666" y="63788"/>
                      <a:pt x="32722" y="63591"/>
                    </a:cubicBezTo>
                    <a:cubicBezTo>
                      <a:pt x="32776" y="63149"/>
                      <a:pt x="32832" y="62704"/>
                      <a:pt x="32861" y="62259"/>
                    </a:cubicBezTo>
                    <a:cubicBezTo>
                      <a:pt x="32888" y="61815"/>
                      <a:pt x="32888" y="61398"/>
                      <a:pt x="32888" y="60953"/>
                    </a:cubicBezTo>
                    <a:cubicBezTo>
                      <a:pt x="32888" y="60757"/>
                      <a:pt x="32861" y="60591"/>
                      <a:pt x="32832" y="60397"/>
                    </a:cubicBezTo>
                    <a:cubicBezTo>
                      <a:pt x="32832" y="60312"/>
                      <a:pt x="32861" y="60230"/>
                      <a:pt x="32832" y="60147"/>
                    </a:cubicBezTo>
                    <a:lnTo>
                      <a:pt x="32832" y="59454"/>
                    </a:lnTo>
                    <a:lnTo>
                      <a:pt x="32832" y="58843"/>
                    </a:lnTo>
                    <a:cubicBezTo>
                      <a:pt x="33137" y="58759"/>
                      <a:pt x="33443" y="58703"/>
                      <a:pt x="33749" y="58621"/>
                    </a:cubicBezTo>
                    <a:cubicBezTo>
                      <a:pt x="34165" y="58537"/>
                      <a:pt x="34583" y="58427"/>
                      <a:pt x="34999" y="58371"/>
                    </a:cubicBezTo>
                    <a:cubicBezTo>
                      <a:pt x="35193" y="58315"/>
                      <a:pt x="35387" y="58288"/>
                      <a:pt x="35582" y="58233"/>
                    </a:cubicBezTo>
                    <a:cubicBezTo>
                      <a:pt x="35721" y="58206"/>
                      <a:pt x="35860" y="58150"/>
                      <a:pt x="35998" y="58121"/>
                    </a:cubicBezTo>
                    <a:close/>
                    <a:moveTo>
                      <a:pt x="13074" y="38739"/>
                    </a:moveTo>
                    <a:cubicBezTo>
                      <a:pt x="14154" y="38739"/>
                      <a:pt x="15227" y="39229"/>
                      <a:pt x="16000" y="39980"/>
                    </a:cubicBezTo>
                    <a:cubicBezTo>
                      <a:pt x="17000" y="40926"/>
                      <a:pt x="17527" y="42232"/>
                      <a:pt x="17724" y="43564"/>
                    </a:cubicBezTo>
                    <a:cubicBezTo>
                      <a:pt x="17279" y="43731"/>
                      <a:pt x="16889" y="44092"/>
                      <a:pt x="16640" y="44452"/>
                    </a:cubicBezTo>
                    <a:cubicBezTo>
                      <a:pt x="16557" y="44590"/>
                      <a:pt x="16472" y="44757"/>
                      <a:pt x="16416" y="44897"/>
                    </a:cubicBezTo>
                    <a:cubicBezTo>
                      <a:pt x="16388" y="44924"/>
                      <a:pt x="16362" y="44953"/>
                      <a:pt x="16362" y="44980"/>
                    </a:cubicBezTo>
                    <a:cubicBezTo>
                      <a:pt x="16167" y="45229"/>
                      <a:pt x="16056" y="45564"/>
                      <a:pt x="15945" y="45868"/>
                    </a:cubicBezTo>
                    <a:cubicBezTo>
                      <a:pt x="15862" y="46146"/>
                      <a:pt x="15752" y="46450"/>
                      <a:pt x="15611" y="46756"/>
                    </a:cubicBezTo>
                    <a:cubicBezTo>
                      <a:pt x="15389" y="47367"/>
                      <a:pt x="15140" y="47950"/>
                      <a:pt x="14862" y="48507"/>
                    </a:cubicBezTo>
                    <a:cubicBezTo>
                      <a:pt x="14305" y="49701"/>
                      <a:pt x="13694" y="50839"/>
                      <a:pt x="13084" y="51979"/>
                    </a:cubicBezTo>
                    <a:cubicBezTo>
                      <a:pt x="11834" y="54258"/>
                      <a:pt x="10584" y="56508"/>
                      <a:pt x="9780" y="58981"/>
                    </a:cubicBezTo>
                    <a:cubicBezTo>
                      <a:pt x="9556" y="59676"/>
                      <a:pt x="9390" y="60369"/>
                      <a:pt x="9252" y="61064"/>
                    </a:cubicBezTo>
                    <a:cubicBezTo>
                      <a:pt x="9196" y="61424"/>
                      <a:pt x="9141" y="61757"/>
                      <a:pt x="9114" y="62119"/>
                    </a:cubicBezTo>
                    <a:cubicBezTo>
                      <a:pt x="9114" y="62202"/>
                      <a:pt x="9085" y="62286"/>
                      <a:pt x="9085" y="62369"/>
                    </a:cubicBezTo>
                    <a:cubicBezTo>
                      <a:pt x="9085" y="62425"/>
                      <a:pt x="9085" y="62507"/>
                      <a:pt x="9058" y="62591"/>
                    </a:cubicBezTo>
                    <a:cubicBezTo>
                      <a:pt x="9058" y="62785"/>
                      <a:pt x="9058" y="62980"/>
                      <a:pt x="9029" y="63203"/>
                    </a:cubicBezTo>
                    <a:cubicBezTo>
                      <a:pt x="9029" y="63619"/>
                      <a:pt x="9085" y="64064"/>
                      <a:pt x="9141" y="64480"/>
                    </a:cubicBezTo>
                    <a:cubicBezTo>
                      <a:pt x="9196" y="64869"/>
                      <a:pt x="9308" y="65259"/>
                      <a:pt x="9335" y="65647"/>
                    </a:cubicBezTo>
                    <a:cubicBezTo>
                      <a:pt x="9363" y="65785"/>
                      <a:pt x="9363" y="65951"/>
                      <a:pt x="9279" y="66091"/>
                    </a:cubicBezTo>
                    <a:cubicBezTo>
                      <a:pt x="9251" y="66202"/>
                      <a:pt x="9141" y="66340"/>
                      <a:pt x="9085" y="66480"/>
                    </a:cubicBezTo>
                    <a:cubicBezTo>
                      <a:pt x="8945" y="66618"/>
                      <a:pt x="8779" y="66756"/>
                      <a:pt x="8613" y="66868"/>
                    </a:cubicBezTo>
                    <a:cubicBezTo>
                      <a:pt x="8224" y="67146"/>
                      <a:pt x="7779" y="67342"/>
                      <a:pt x="7307" y="67480"/>
                    </a:cubicBezTo>
                    <a:cubicBezTo>
                      <a:pt x="6889" y="67595"/>
                      <a:pt x="6471" y="67653"/>
                      <a:pt x="6037" y="67653"/>
                    </a:cubicBezTo>
                    <a:cubicBezTo>
                      <a:pt x="5952" y="67653"/>
                      <a:pt x="5866" y="67651"/>
                      <a:pt x="5779" y="67646"/>
                    </a:cubicBezTo>
                    <a:cubicBezTo>
                      <a:pt x="5334" y="67646"/>
                      <a:pt x="4780" y="67646"/>
                      <a:pt x="4419" y="67342"/>
                    </a:cubicBezTo>
                    <a:cubicBezTo>
                      <a:pt x="4279" y="67204"/>
                      <a:pt x="4141" y="67035"/>
                      <a:pt x="4169" y="66868"/>
                    </a:cubicBezTo>
                    <a:cubicBezTo>
                      <a:pt x="4169" y="66841"/>
                      <a:pt x="4197" y="66785"/>
                      <a:pt x="4197" y="66756"/>
                    </a:cubicBezTo>
                    <a:cubicBezTo>
                      <a:pt x="4335" y="66702"/>
                      <a:pt x="4445" y="66563"/>
                      <a:pt x="4530" y="66480"/>
                    </a:cubicBezTo>
                    <a:cubicBezTo>
                      <a:pt x="4668" y="66314"/>
                      <a:pt x="4808" y="66146"/>
                      <a:pt x="4946" y="65951"/>
                    </a:cubicBezTo>
                    <a:cubicBezTo>
                      <a:pt x="5196" y="65619"/>
                      <a:pt x="5418" y="65259"/>
                      <a:pt x="5613" y="64868"/>
                    </a:cubicBezTo>
                    <a:cubicBezTo>
                      <a:pt x="6002" y="64118"/>
                      <a:pt x="6308" y="63286"/>
                      <a:pt x="6390" y="62425"/>
                    </a:cubicBezTo>
                    <a:cubicBezTo>
                      <a:pt x="6446" y="62397"/>
                      <a:pt x="6502" y="62341"/>
                      <a:pt x="6502" y="62257"/>
                    </a:cubicBezTo>
                    <a:cubicBezTo>
                      <a:pt x="6584" y="61564"/>
                      <a:pt x="6640" y="60868"/>
                      <a:pt x="6668" y="60202"/>
                    </a:cubicBezTo>
                    <a:lnTo>
                      <a:pt x="6835" y="58119"/>
                    </a:lnTo>
                    <a:cubicBezTo>
                      <a:pt x="6947" y="56757"/>
                      <a:pt x="7086" y="55396"/>
                      <a:pt x="7251" y="54036"/>
                    </a:cubicBezTo>
                    <a:cubicBezTo>
                      <a:pt x="7585" y="51312"/>
                      <a:pt x="8030" y="48620"/>
                      <a:pt x="8584" y="45925"/>
                    </a:cubicBezTo>
                    <a:lnTo>
                      <a:pt x="9085" y="43675"/>
                    </a:lnTo>
                    <a:cubicBezTo>
                      <a:pt x="9196" y="43119"/>
                      <a:pt x="9363" y="42592"/>
                      <a:pt x="9418" y="42035"/>
                    </a:cubicBezTo>
                    <a:cubicBezTo>
                      <a:pt x="9446" y="41952"/>
                      <a:pt x="9474" y="41896"/>
                      <a:pt x="9501" y="41813"/>
                    </a:cubicBezTo>
                    <a:cubicBezTo>
                      <a:pt x="9556" y="41675"/>
                      <a:pt x="9612" y="41508"/>
                      <a:pt x="9641" y="41342"/>
                    </a:cubicBezTo>
                    <a:cubicBezTo>
                      <a:pt x="9641" y="41342"/>
                      <a:pt x="9668" y="41315"/>
                      <a:pt x="9668" y="41286"/>
                    </a:cubicBezTo>
                    <a:cubicBezTo>
                      <a:pt x="9696" y="41286"/>
                      <a:pt x="9724" y="41259"/>
                      <a:pt x="9751" y="41230"/>
                    </a:cubicBezTo>
                    <a:cubicBezTo>
                      <a:pt x="9862" y="40926"/>
                      <a:pt x="9974" y="40647"/>
                      <a:pt x="10167" y="40369"/>
                    </a:cubicBezTo>
                    <a:cubicBezTo>
                      <a:pt x="10305" y="40119"/>
                      <a:pt x="10501" y="39868"/>
                      <a:pt x="10750" y="39674"/>
                    </a:cubicBezTo>
                    <a:cubicBezTo>
                      <a:pt x="11195" y="39258"/>
                      <a:pt x="11751" y="38953"/>
                      <a:pt x="12361" y="38813"/>
                    </a:cubicBezTo>
                    <a:cubicBezTo>
                      <a:pt x="12597" y="38763"/>
                      <a:pt x="12836" y="38739"/>
                      <a:pt x="13074" y="38739"/>
                    </a:cubicBezTo>
                    <a:close/>
                    <a:moveTo>
                      <a:pt x="43611" y="58062"/>
                    </a:moveTo>
                    <a:cubicBezTo>
                      <a:pt x="43611" y="58173"/>
                      <a:pt x="43585" y="58285"/>
                      <a:pt x="43585" y="58395"/>
                    </a:cubicBezTo>
                    <a:cubicBezTo>
                      <a:pt x="43585" y="58646"/>
                      <a:pt x="43611" y="58897"/>
                      <a:pt x="43640" y="59147"/>
                    </a:cubicBezTo>
                    <a:cubicBezTo>
                      <a:pt x="43667" y="59645"/>
                      <a:pt x="43752" y="60119"/>
                      <a:pt x="43836" y="60618"/>
                    </a:cubicBezTo>
                    <a:cubicBezTo>
                      <a:pt x="44003" y="61564"/>
                      <a:pt x="44196" y="62507"/>
                      <a:pt x="44419" y="63451"/>
                    </a:cubicBezTo>
                    <a:cubicBezTo>
                      <a:pt x="44723" y="64811"/>
                      <a:pt x="45113" y="66368"/>
                      <a:pt x="46335" y="67201"/>
                    </a:cubicBezTo>
                    <a:cubicBezTo>
                      <a:pt x="46695" y="67451"/>
                      <a:pt x="47140" y="67563"/>
                      <a:pt x="47501" y="67811"/>
                    </a:cubicBezTo>
                    <a:cubicBezTo>
                      <a:pt x="47779" y="68005"/>
                      <a:pt x="47944" y="68312"/>
                      <a:pt x="48083" y="68618"/>
                    </a:cubicBezTo>
                    <a:cubicBezTo>
                      <a:pt x="48083" y="68644"/>
                      <a:pt x="48055" y="68700"/>
                      <a:pt x="48029" y="68728"/>
                    </a:cubicBezTo>
                    <a:cubicBezTo>
                      <a:pt x="48001" y="68757"/>
                      <a:pt x="47944" y="68784"/>
                      <a:pt x="47917" y="68812"/>
                    </a:cubicBezTo>
                    <a:cubicBezTo>
                      <a:pt x="47806" y="68866"/>
                      <a:pt x="47694" y="68895"/>
                      <a:pt x="47556" y="68895"/>
                    </a:cubicBezTo>
                    <a:cubicBezTo>
                      <a:pt x="47278" y="68951"/>
                      <a:pt x="47001" y="69006"/>
                      <a:pt x="46723" y="69034"/>
                    </a:cubicBezTo>
                    <a:cubicBezTo>
                      <a:pt x="46587" y="69040"/>
                      <a:pt x="46450" y="69043"/>
                      <a:pt x="46312" y="69043"/>
                    </a:cubicBezTo>
                    <a:cubicBezTo>
                      <a:pt x="45858" y="69043"/>
                      <a:pt x="45398" y="69008"/>
                      <a:pt x="44973" y="68922"/>
                    </a:cubicBezTo>
                    <a:cubicBezTo>
                      <a:pt x="44862" y="68895"/>
                      <a:pt x="44751" y="68866"/>
                      <a:pt x="44640" y="68866"/>
                    </a:cubicBezTo>
                    <a:cubicBezTo>
                      <a:pt x="44557" y="68618"/>
                      <a:pt x="44390" y="68395"/>
                      <a:pt x="44279" y="68201"/>
                    </a:cubicBezTo>
                    <a:cubicBezTo>
                      <a:pt x="44056" y="67839"/>
                      <a:pt x="43834" y="67478"/>
                      <a:pt x="43640" y="67089"/>
                    </a:cubicBezTo>
                    <a:cubicBezTo>
                      <a:pt x="43252" y="66368"/>
                      <a:pt x="42891" y="65644"/>
                      <a:pt x="42530" y="64895"/>
                    </a:cubicBezTo>
                    <a:cubicBezTo>
                      <a:pt x="41780" y="63424"/>
                      <a:pt x="41141" y="61894"/>
                      <a:pt x="40392" y="60396"/>
                    </a:cubicBezTo>
                    <a:cubicBezTo>
                      <a:pt x="40198" y="59979"/>
                      <a:pt x="39975" y="59562"/>
                      <a:pt x="39779" y="59118"/>
                    </a:cubicBezTo>
                    <a:cubicBezTo>
                      <a:pt x="39669" y="58923"/>
                      <a:pt x="39557" y="58701"/>
                      <a:pt x="39473" y="58507"/>
                    </a:cubicBezTo>
                    <a:cubicBezTo>
                      <a:pt x="39418" y="58423"/>
                      <a:pt x="39390" y="58368"/>
                      <a:pt x="39362" y="58285"/>
                    </a:cubicBezTo>
                    <a:lnTo>
                      <a:pt x="39362" y="58285"/>
                    </a:lnTo>
                    <a:cubicBezTo>
                      <a:pt x="39705" y="58295"/>
                      <a:pt x="40048" y="58302"/>
                      <a:pt x="40389" y="58302"/>
                    </a:cubicBezTo>
                    <a:cubicBezTo>
                      <a:pt x="40876" y="58302"/>
                      <a:pt x="41360" y="58289"/>
                      <a:pt x="41834" y="58257"/>
                    </a:cubicBezTo>
                    <a:cubicBezTo>
                      <a:pt x="42446" y="58229"/>
                      <a:pt x="43029" y="58173"/>
                      <a:pt x="43611" y="58062"/>
                    </a:cubicBezTo>
                    <a:close/>
                    <a:moveTo>
                      <a:pt x="29965" y="0"/>
                    </a:moveTo>
                    <a:cubicBezTo>
                      <a:pt x="29464" y="0"/>
                      <a:pt x="28963" y="50"/>
                      <a:pt x="28473" y="149"/>
                    </a:cubicBezTo>
                    <a:cubicBezTo>
                      <a:pt x="27612" y="317"/>
                      <a:pt x="26833" y="623"/>
                      <a:pt x="26056" y="1038"/>
                    </a:cubicBezTo>
                    <a:cubicBezTo>
                      <a:pt x="25389" y="1427"/>
                      <a:pt x="24750" y="1899"/>
                      <a:pt x="24251" y="2509"/>
                    </a:cubicBezTo>
                    <a:cubicBezTo>
                      <a:pt x="23751" y="3120"/>
                      <a:pt x="23390" y="3871"/>
                      <a:pt x="23223" y="4648"/>
                    </a:cubicBezTo>
                    <a:cubicBezTo>
                      <a:pt x="23057" y="5453"/>
                      <a:pt x="23029" y="6260"/>
                      <a:pt x="23113" y="7066"/>
                    </a:cubicBezTo>
                    <a:cubicBezTo>
                      <a:pt x="23141" y="7204"/>
                      <a:pt x="23167" y="7371"/>
                      <a:pt x="23167" y="7509"/>
                    </a:cubicBezTo>
                    <a:lnTo>
                      <a:pt x="23141" y="7509"/>
                    </a:lnTo>
                    <a:cubicBezTo>
                      <a:pt x="22669" y="7703"/>
                      <a:pt x="22335" y="8092"/>
                      <a:pt x="22196" y="8565"/>
                    </a:cubicBezTo>
                    <a:cubicBezTo>
                      <a:pt x="21945" y="9538"/>
                      <a:pt x="22389" y="10619"/>
                      <a:pt x="23084" y="11315"/>
                    </a:cubicBezTo>
                    <a:cubicBezTo>
                      <a:pt x="23251" y="11483"/>
                      <a:pt x="23473" y="11649"/>
                      <a:pt x="23695" y="11787"/>
                    </a:cubicBezTo>
                    <a:cubicBezTo>
                      <a:pt x="23777" y="11843"/>
                      <a:pt x="23889" y="11899"/>
                      <a:pt x="24000" y="11954"/>
                    </a:cubicBezTo>
                    <a:cubicBezTo>
                      <a:pt x="23777" y="11981"/>
                      <a:pt x="23584" y="11981"/>
                      <a:pt x="23389" y="12010"/>
                    </a:cubicBezTo>
                    <a:cubicBezTo>
                      <a:pt x="22972" y="12038"/>
                      <a:pt x="22556" y="12094"/>
                      <a:pt x="22139" y="12176"/>
                    </a:cubicBezTo>
                    <a:cubicBezTo>
                      <a:pt x="21333" y="12315"/>
                      <a:pt x="20527" y="12510"/>
                      <a:pt x="19749" y="12760"/>
                    </a:cubicBezTo>
                    <a:cubicBezTo>
                      <a:pt x="18165" y="13288"/>
                      <a:pt x="16638" y="14010"/>
                      <a:pt x="15250" y="14899"/>
                    </a:cubicBezTo>
                    <a:cubicBezTo>
                      <a:pt x="13832" y="15815"/>
                      <a:pt x="12526" y="16870"/>
                      <a:pt x="11332" y="18037"/>
                    </a:cubicBezTo>
                    <a:cubicBezTo>
                      <a:pt x="10110" y="19233"/>
                      <a:pt x="9000" y="20510"/>
                      <a:pt x="7972" y="21842"/>
                    </a:cubicBezTo>
                    <a:cubicBezTo>
                      <a:pt x="6943" y="23176"/>
                      <a:pt x="5971" y="24565"/>
                      <a:pt x="5054" y="26010"/>
                    </a:cubicBezTo>
                    <a:cubicBezTo>
                      <a:pt x="4972" y="26120"/>
                      <a:pt x="4888" y="26288"/>
                      <a:pt x="4805" y="26426"/>
                    </a:cubicBezTo>
                    <a:cubicBezTo>
                      <a:pt x="4776" y="26426"/>
                      <a:pt x="4750" y="26453"/>
                      <a:pt x="4694" y="26453"/>
                    </a:cubicBezTo>
                    <a:cubicBezTo>
                      <a:pt x="4611" y="26508"/>
                      <a:pt x="4528" y="26537"/>
                      <a:pt x="4444" y="26564"/>
                    </a:cubicBezTo>
                    <a:cubicBezTo>
                      <a:pt x="4222" y="26648"/>
                      <a:pt x="4028" y="26676"/>
                      <a:pt x="3806" y="26733"/>
                    </a:cubicBezTo>
                    <a:cubicBezTo>
                      <a:pt x="3389" y="26788"/>
                      <a:pt x="2972" y="26843"/>
                      <a:pt x="2556" y="26982"/>
                    </a:cubicBezTo>
                    <a:cubicBezTo>
                      <a:pt x="1805" y="27260"/>
                      <a:pt x="1166" y="27760"/>
                      <a:pt x="695" y="28399"/>
                    </a:cubicBezTo>
                    <a:cubicBezTo>
                      <a:pt x="555" y="28537"/>
                      <a:pt x="444" y="28732"/>
                      <a:pt x="334" y="28900"/>
                    </a:cubicBezTo>
                    <a:cubicBezTo>
                      <a:pt x="57" y="29260"/>
                      <a:pt x="1" y="29789"/>
                      <a:pt x="57" y="30206"/>
                    </a:cubicBezTo>
                    <a:cubicBezTo>
                      <a:pt x="83" y="30232"/>
                      <a:pt x="83" y="30261"/>
                      <a:pt x="83" y="30288"/>
                    </a:cubicBezTo>
                    <a:cubicBezTo>
                      <a:pt x="221" y="30984"/>
                      <a:pt x="722" y="31538"/>
                      <a:pt x="1307" y="31928"/>
                    </a:cubicBezTo>
                    <a:cubicBezTo>
                      <a:pt x="1611" y="32122"/>
                      <a:pt x="1945" y="32288"/>
                      <a:pt x="2306" y="32428"/>
                    </a:cubicBezTo>
                    <a:cubicBezTo>
                      <a:pt x="2624" y="32541"/>
                      <a:pt x="2961" y="32636"/>
                      <a:pt x="3302" y="32636"/>
                    </a:cubicBezTo>
                    <a:cubicBezTo>
                      <a:pt x="3378" y="32636"/>
                      <a:pt x="3454" y="32632"/>
                      <a:pt x="3530" y="32621"/>
                    </a:cubicBezTo>
                    <a:cubicBezTo>
                      <a:pt x="4335" y="32538"/>
                      <a:pt x="4918" y="32011"/>
                      <a:pt x="5446" y="31455"/>
                    </a:cubicBezTo>
                    <a:cubicBezTo>
                      <a:pt x="5723" y="31149"/>
                      <a:pt x="6029" y="30816"/>
                      <a:pt x="6389" y="30620"/>
                    </a:cubicBezTo>
                    <a:cubicBezTo>
                      <a:pt x="6555" y="30538"/>
                      <a:pt x="6722" y="30453"/>
                      <a:pt x="6918" y="30426"/>
                    </a:cubicBezTo>
                    <a:lnTo>
                      <a:pt x="7168" y="30426"/>
                    </a:lnTo>
                    <a:cubicBezTo>
                      <a:pt x="7250" y="30538"/>
                      <a:pt x="7306" y="30648"/>
                      <a:pt x="7334" y="30787"/>
                    </a:cubicBezTo>
                    <a:cubicBezTo>
                      <a:pt x="7361" y="31067"/>
                      <a:pt x="7334" y="31343"/>
                      <a:pt x="7417" y="31593"/>
                    </a:cubicBezTo>
                    <a:cubicBezTo>
                      <a:pt x="7557" y="31926"/>
                      <a:pt x="7861" y="32120"/>
                      <a:pt x="8196" y="32148"/>
                    </a:cubicBezTo>
                    <a:cubicBezTo>
                      <a:pt x="8529" y="32148"/>
                      <a:pt x="8834" y="31982"/>
                      <a:pt x="9029" y="31758"/>
                    </a:cubicBezTo>
                    <a:cubicBezTo>
                      <a:pt x="9446" y="31286"/>
                      <a:pt x="9668" y="30591"/>
                      <a:pt x="9696" y="30008"/>
                    </a:cubicBezTo>
                    <a:cubicBezTo>
                      <a:pt x="9752" y="29341"/>
                      <a:pt x="9557" y="28731"/>
                      <a:pt x="9280" y="28176"/>
                    </a:cubicBezTo>
                    <a:cubicBezTo>
                      <a:pt x="9142" y="27897"/>
                      <a:pt x="8947" y="27592"/>
                      <a:pt x="8976" y="27287"/>
                    </a:cubicBezTo>
                    <a:cubicBezTo>
                      <a:pt x="8976" y="27175"/>
                      <a:pt x="9030" y="27037"/>
                      <a:pt x="9086" y="26953"/>
                    </a:cubicBezTo>
                    <a:cubicBezTo>
                      <a:pt x="9170" y="26871"/>
                      <a:pt x="9280" y="26815"/>
                      <a:pt x="9392" y="26759"/>
                    </a:cubicBezTo>
                    <a:cubicBezTo>
                      <a:pt x="9447" y="26704"/>
                      <a:pt x="9475" y="26620"/>
                      <a:pt x="9447" y="26564"/>
                    </a:cubicBezTo>
                    <a:cubicBezTo>
                      <a:pt x="9614" y="26398"/>
                      <a:pt x="9808" y="26260"/>
                      <a:pt x="10003" y="26092"/>
                    </a:cubicBezTo>
                    <a:cubicBezTo>
                      <a:pt x="10504" y="25704"/>
                      <a:pt x="11004" y="25314"/>
                      <a:pt x="11503" y="24926"/>
                    </a:cubicBezTo>
                    <a:cubicBezTo>
                      <a:pt x="12337" y="24315"/>
                      <a:pt x="13198" y="23705"/>
                      <a:pt x="14059" y="23120"/>
                    </a:cubicBezTo>
                    <a:cubicBezTo>
                      <a:pt x="14142" y="23286"/>
                      <a:pt x="14281" y="23425"/>
                      <a:pt x="14419" y="23536"/>
                    </a:cubicBezTo>
                    <a:cubicBezTo>
                      <a:pt x="14613" y="23702"/>
                      <a:pt x="14836" y="23814"/>
                      <a:pt x="15087" y="23842"/>
                    </a:cubicBezTo>
                    <a:cubicBezTo>
                      <a:pt x="15123" y="23847"/>
                      <a:pt x="15160" y="23849"/>
                      <a:pt x="15198" y="23849"/>
                    </a:cubicBezTo>
                    <a:cubicBezTo>
                      <a:pt x="15559" y="23849"/>
                      <a:pt x="15947" y="23619"/>
                      <a:pt x="16197" y="23341"/>
                    </a:cubicBezTo>
                    <a:lnTo>
                      <a:pt x="16364" y="23174"/>
                    </a:lnTo>
                    <a:cubicBezTo>
                      <a:pt x="16447" y="23119"/>
                      <a:pt x="16558" y="23035"/>
                      <a:pt x="16642" y="22981"/>
                    </a:cubicBezTo>
                    <a:cubicBezTo>
                      <a:pt x="16726" y="22925"/>
                      <a:pt x="16809" y="22897"/>
                      <a:pt x="16892" y="22841"/>
                    </a:cubicBezTo>
                    <a:cubicBezTo>
                      <a:pt x="17030" y="22731"/>
                      <a:pt x="17170" y="22647"/>
                      <a:pt x="17310" y="22537"/>
                    </a:cubicBezTo>
                    <a:lnTo>
                      <a:pt x="17310" y="22537"/>
                    </a:lnTo>
                    <a:cubicBezTo>
                      <a:pt x="17225" y="22647"/>
                      <a:pt x="17170" y="22759"/>
                      <a:pt x="17087" y="22869"/>
                    </a:cubicBezTo>
                    <a:cubicBezTo>
                      <a:pt x="16615" y="23674"/>
                      <a:pt x="16199" y="24481"/>
                      <a:pt x="15781" y="25313"/>
                    </a:cubicBezTo>
                    <a:cubicBezTo>
                      <a:pt x="14976" y="26979"/>
                      <a:pt x="14254" y="28703"/>
                      <a:pt x="13670" y="30452"/>
                    </a:cubicBezTo>
                    <a:cubicBezTo>
                      <a:pt x="13532" y="30925"/>
                      <a:pt x="13364" y="31398"/>
                      <a:pt x="13226" y="31897"/>
                    </a:cubicBezTo>
                    <a:cubicBezTo>
                      <a:pt x="13086" y="32313"/>
                      <a:pt x="12948" y="32757"/>
                      <a:pt x="12948" y="33202"/>
                    </a:cubicBezTo>
                    <a:cubicBezTo>
                      <a:pt x="12948" y="33229"/>
                      <a:pt x="12920" y="33229"/>
                      <a:pt x="12892" y="33258"/>
                    </a:cubicBezTo>
                    <a:cubicBezTo>
                      <a:pt x="12837" y="33258"/>
                      <a:pt x="12809" y="33285"/>
                      <a:pt x="12782" y="33342"/>
                    </a:cubicBezTo>
                    <a:cubicBezTo>
                      <a:pt x="12615" y="33509"/>
                      <a:pt x="12477" y="33730"/>
                      <a:pt x="12365" y="33925"/>
                    </a:cubicBezTo>
                    <a:cubicBezTo>
                      <a:pt x="12171" y="34203"/>
                      <a:pt x="12005" y="34452"/>
                      <a:pt x="11837" y="34729"/>
                    </a:cubicBezTo>
                    <a:cubicBezTo>
                      <a:pt x="11504" y="35285"/>
                      <a:pt x="11199" y="35840"/>
                      <a:pt x="10921" y="36424"/>
                    </a:cubicBezTo>
                    <a:cubicBezTo>
                      <a:pt x="10339" y="37591"/>
                      <a:pt x="9838" y="38785"/>
                      <a:pt x="9422" y="40035"/>
                    </a:cubicBezTo>
                    <a:cubicBezTo>
                      <a:pt x="9310" y="40369"/>
                      <a:pt x="9228" y="40729"/>
                      <a:pt x="9116" y="41064"/>
                    </a:cubicBezTo>
                    <a:cubicBezTo>
                      <a:pt x="9087" y="41230"/>
                      <a:pt x="9033" y="41425"/>
                      <a:pt x="9005" y="41591"/>
                    </a:cubicBezTo>
                    <a:cubicBezTo>
                      <a:pt x="8977" y="41702"/>
                      <a:pt x="8949" y="41840"/>
                      <a:pt x="8949" y="41951"/>
                    </a:cubicBezTo>
                    <a:cubicBezTo>
                      <a:pt x="8783" y="42370"/>
                      <a:pt x="8673" y="42812"/>
                      <a:pt x="8589" y="43257"/>
                    </a:cubicBezTo>
                    <a:cubicBezTo>
                      <a:pt x="8394" y="43923"/>
                      <a:pt x="8255" y="44590"/>
                      <a:pt x="8088" y="45285"/>
                    </a:cubicBezTo>
                    <a:cubicBezTo>
                      <a:pt x="7810" y="46647"/>
                      <a:pt x="7532" y="48007"/>
                      <a:pt x="7309" y="49368"/>
                    </a:cubicBezTo>
                    <a:cubicBezTo>
                      <a:pt x="6838" y="52090"/>
                      <a:pt x="6477" y="54841"/>
                      <a:pt x="6254" y="57591"/>
                    </a:cubicBezTo>
                    <a:cubicBezTo>
                      <a:pt x="6200" y="58368"/>
                      <a:pt x="6171" y="59147"/>
                      <a:pt x="6116" y="59925"/>
                    </a:cubicBezTo>
                    <a:cubicBezTo>
                      <a:pt x="6088" y="60424"/>
                      <a:pt x="6088" y="60924"/>
                      <a:pt x="6088" y="61452"/>
                    </a:cubicBezTo>
                    <a:cubicBezTo>
                      <a:pt x="6033" y="61674"/>
                      <a:pt x="6006" y="61925"/>
                      <a:pt x="5950" y="62175"/>
                    </a:cubicBezTo>
                    <a:cubicBezTo>
                      <a:pt x="5865" y="62563"/>
                      <a:pt x="5783" y="62980"/>
                      <a:pt x="5645" y="63369"/>
                    </a:cubicBezTo>
                    <a:cubicBezTo>
                      <a:pt x="5396" y="64120"/>
                      <a:pt x="5033" y="64840"/>
                      <a:pt x="4590" y="65508"/>
                    </a:cubicBezTo>
                    <a:cubicBezTo>
                      <a:pt x="4451" y="65674"/>
                      <a:pt x="4312" y="65868"/>
                      <a:pt x="4174" y="66036"/>
                    </a:cubicBezTo>
                    <a:cubicBezTo>
                      <a:pt x="4145" y="66062"/>
                      <a:pt x="4091" y="66119"/>
                      <a:pt x="4062" y="66146"/>
                    </a:cubicBezTo>
                    <a:cubicBezTo>
                      <a:pt x="3924" y="66231"/>
                      <a:pt x="3812" y="66340"/>
                      <a:pt x="3758" y="66452"/>
                    </a:cubicBezTo>
                    <a:cubicBezTo>
                      <a:pt x="3619" y="66674"/>
                      <a:pt x="3590" y="66950"/>
                      <a:pt x="3646" y="67201"/>
                    </a:cubicBezTo>
                    <a:cubicBezTo>
                      <a:pt x="3841" y="67784"/>
                      <a:pt x="4451" y="68090"/>
                      <a:pt x="5008" y="68174"/>
                    </a:cubicBezTo>
                    <a:cubicBezTo>
                      <a:pt x="5324" y="68224"/>
                      <a:pt x="5650" y="68250"/>
                      <a:pt x="5977" y="68250"/>
                    </a:cubicBezTo>
                    <a:cubicBezTo>
                      <a:pt x="6914" y="68250"/>
                      <a:pt x="7865" y="68037"/>
                      <a:pt x="8647" y="67562"/>
                    </a:cubicBezTo>
                    <a:cubicBezTo>
                      <a:pt x="8925" y="67395"/>
                      <a:pt x="9175" y="67201"/>
                      <a:pt x="9398" y="66950"/>
                    </a:cubicBezTo>
                    <a:cubicBezTo>
                      <a:pt x="9452" y="66894"/>
                      <a:pt x="9536" y="66812"/>
                      <a:pt x="9593" y="66701"/>
                    </a:cubicBezTo>
                    <a:cubicBezTo>
                      <a:pt x="9675" y="66646"/>
                      <a:pt x="9759" y="66563"/>
                      <a:pt x="9815" y="66478"/>
                    </a:cubicBezTo>
                    <a:cubicBezTo>
                      <a:pt x="9897" y="66312"/>
                      <a:pt x="9953" y="66118"/>
                      <a:pt x="9982" y="65923"/>
                    </a:cubicBezTo>
                    <a:cubicBezTo>
                      <a:pt x="10037" y="65478"/>
                      <a:pt x="9871" y="65034"/>
                      <a:pt x="9759" y="64617"/>
                    </a:cubicBezTo>
                    <a:cubicBezTo>
                      <a:pt x="9677" y="64173"/>
                      <a:pt x="9621" y="63728"/>
                      <a:pt x="9564" y="63284"/>
                    </a:cubicBezTo>
                    <a:cubicBezTo>
                      <a:pt x="9536" y="63062"/>
                      <a:pt x="9508" y="62866"/>
                      <a:pt x="9481" y="62645"/>
                    </a:cubicBezTo>
                    <a:cubicBezTo>
                      <a:pt x="9508" y="62534"/>
                      <a:pt x="9508" y="62422"/>
                      <a:pt x="9537" y="62340"/>
                    </a:cubicBezTo>
                    <a:cubicBezTo>
                      <a:pt x="9565" y="62006"/>
                      <a:pt x="9649" y="61702"/>
                      <a:pt x="9703" y="61395"/>
                    </a:cubicBezTo>
                    <a:cubicBezTo>
                      <a:pt x="9815" y="60756"/>
                      <a:pt x="9982" y="60145"/>
                      <a:pt x="10175" y="59535"/>
                    </a:cubicBezTo>
                    <a:cubicBezTo>
                      <a:pt x="10563" y="58339"/>
                      <a:pt x="11064" y="57145"/>
                      <a:pt x="11619" y="56007"/>
                    </a:cubicBezTo>
                    <a:cubicBezTo>
                      <a:pt x="12509" y="54200"/>
                      <a:pt x="13509" y="52478"/>
                      <a:pt x="14454" y="50701"/>
                    </a:cubicBezTo>
                    <a:cubicBezTo>
                      <a:pt x="14482" y="50701"/>
                      <a:pt x="14509" y="50730"/>
                      <a:pt x="14538" y="50730"/>
                    </a:cubicBezTo>
                    <a:lnTo>
                      <a:pt x="14509" y="50756"/>
                    </a:lnTo>
                    <a:cubicBezTo>
                      <a:pt x="14381" y="50886"/>
                      <a:pt x="14492" y="51064"/>
                      <a:pt x="14643" y="51064"/>
                    </a:cubicBezTo>
                    <a:cubicBezTo>
                      <a:pt x="14654" y="51064"/>
                      <a:pt x="14665" y="51063"/>
                      <a:pt x="14676" y="51062"/>
                    </a:cubicBezTo>
                    <a:cubicBezTo>
                      <a:pt x="14844" y="51033"/>
                      <a:pt x="14983" y="50950"/>
                      <a:pt x="15148" y="50868"/>
                    </a:cubicBezTo>
                    <a:cubicBezTo>
                      <a:pt x="15288" y="50756"/>
                      <a:pt x="15426" y="50674"/>
                      <a:pt x="15566" y="50562"/>
                    </a:cubicBezTo>
                    <a:cubicBezTo>
                      <a:pt x="15815" y="50367"/>
                      <a:pt x="16094" y="50117"/>
                      <a:pt x="16316" y="49869"/>
                    </a:cubicBezTo>
                    <a:cubicBezTo>
                      <a:pt x="16788" y="49368"/>
                      <a:pt x="17205" y="48814"/>
                      <a:pt x="17510" y="48173"/>
                    </a:cubicBezTo>
                    <a:cubicBezTo>
                      <a:pt x="17593" y="48062"/>
                      <a:pt x="17678" y="47950"/>
                      <a:pt x="17760" y="47868"/>
                    </a:cubicBezTo>
                    <a:cubicBezTo>
                      <a:pt x="17982" y="47562"/>
                      <a:pt x="18232" y="47314"/>
                      <a:pt x="18455" y="47007"/>
                    </a:cubicBezTo>
                    <a:cubicBezTo>
                      <a:pt x="18677" y="46729"/>
                      <a:pt x="18898" y="46453"/>
                      <a:pt x="19121" y="46146"/>
                    </a:cubicBezTo>
                    <a:cubicBezTo>
                      <a:pt x="19510" y="45646"/>
                      <a:pt x="19870" y="45091"/>
                      <a:pt x="20286" y="44590"/>
                    </a:cubicBezTo>
                    <a:cubicBezTo>
                      <a:pt x="20453" y="44368"/>
                      <a:pt x="20675" y="44145"/>
                      <a:pt x="20898" y="43951"/>
                    </a:cubicBezTo>
                    <a:cubicBezTo>
                      <a:pt x="21094" y="43785"/>
                      <a:pt x="21314" y="43618"/>
                      <a:pt x="21565" y="43507"/>
                    </a:cubicBezTo>
                    <a:cubicBezTo>
                      <a:pt x="21843" y="43422"/>
                      <a:pt x="22148" y="43369"/>
                      <a:pt x="22426" y="43369"/>
                    </a:cubicBezTo>
                    <a:cubicBezTo>
                      <a:pt x="22704" y="43369"/>
                      <a:pt x="23009" y="43479"/>
                      <a:pt x="23260" y="43618"/>
                    </a:cubicBezTo>
                    <a:cubicBezTo>
                      <a:pt x="23269" y="43627"/>
                      <a:pt x="23278" y="43630"/>
                      <a:pt x="23287" y="43630"/>
                    </a:cubicBezTo>
                    <a:cubicBezTo>
                      <a:pt x="23306" y="43630"/>
                      <a:pt x="23325" y="43618"/>
                      <a:pt x="23343" y="43618"/>
                    </a:cubicBezTo>
                    <a:cubicBezTo>
                      <a:pt x="23538" y="43785"/>
                      <a:pt x="23788" y="43923"/>
                      <a:pt x="24010" y="44061"/>
                    </a:cubicBezTo>
                    <a:cubicBezTo>
                      <a:pt x="24288" y="44255"/>
                      <a:pt x="24566" y="44451"/>
                      <a:pt x="24844" y="44673"/>
                    </a:cubicBezTo>
                    <a:cubicBezTo>
                      <a:pt x="25400" y="45061"/>
                      <a:pt x="25955" y="45479"/>
                      <a:pt x="26484" y="45895"/>
                    </a:cubicBezTo>
                    <a:cubicBezTo>
                      <a:pt x="27456" y="46644"/>
                      <a:pt x="28429" y="47423"/>
                      <a:pt x="29344" y="48227"/>
                    </a:cubicBezTo>
                    <a:cubicBezTo>
                      <a:pt x="29290" y="48283"/>
                      <a:pt x="29205" y="48365"/>
                      <a:pt x="29149" y="48450"/>
                    </a:cubicBezTo>
                    <a:cubicBezTo>
                      <a:pt x="28622" y="48977"/>
                      <a:pt x="28066" y="49506"/>
                      <a:pt x="27512" y="50032"/>
                    </a:cubicBezTo>
                    <a:cubicBezTo>
                      <a:pt x="27233" y="50310"/>
                      <a:pt x="26955" y="50588"/>
                      <a:pt x="26788" y="51005"/>
                    </a:cubicBezTo>
                    <a:cubicBezTo>
                      <a:pt x="26733" y="51171"/>
                      <a:pt x="26706" y="51365"/>
                      <a:pt x="26706" y="51560"/>
                    </a:cubicBezTo>
                    <a:cubicBezTo>
                      <a:pt x="26622" y="51616"/>
                      <a:pt x="26566" y="51699"/>
                      <a:pt x="26595" y="51810"/>
                    </a:cubicBezTo>
                    <a:cubicBezTo>
                      <a:pt x="26735" y="52115"/>
                      <a:pt x="26900" y="52420"/>
                      <a:pt x="27095" y="52699"/>
                    </a:cubicBezTo>
                    <a:cubicBezTo>
                      <a:pt x="27289" y="52978"/>
                      <a:pt x="27512" y="53254"/>
                      <a:pt x="27734" y="53503"/>
                    </a:cubicBezTo>
                    <a:cubicBezTo>
                      <a:pt x="28150" y="54033"/>
                      <a:pt x="28651" y="54476"/>
                      <a:pt x="29149" y="54921"/>
                    </a:cubicBezTo>
                    <a:cubicBezTo>
                      <a:pt x="29484" y="55170"/>
                      <a:pt x="29817" y="55420"/>
                      <a:pt x="30151" y="55643"/>
                    </a:cubicBezTo>
                    <a:cubicBezTo>
                      <a:pt x="29983" y="55726"/>
                      <a:pt x="29817" y="55864"/>
                      <a:pt x="29650" y="55976"/>
                    </a:cubicBezTo>
                    <a:cubicBezTo>
                      <a:pt x="29400" y="56114"/>
                      <a:pt x="29149" y="56281"/>
                      <a:pt x="28928" y="56421"/>
                    </a:cubicBezTo>
                    <a:cubicBezTo>
                      <a:pt x="28429" y="56727"/>
                      <a:pt x="27900" y="57032"/>
                      <a:pt x="27374" y="57283"/>
                    </a:cubicBezTo>
                    <a:cubicBezTo>
                      <a:pt x="26873" y="57559"/>
                      <a:pt x="26319" y="57784"/>
                      <a:pt x="25789" y="58004"/>
                    </a:cubicBezTo>
                    <a:cubicBezTo>
                      <a:pt x="25289" y="58226"/>
                      <a:pt x="24790" y="58421"/>
                      <a:pt x="24317" y="58699"/>
                    </a:cubicBezTo>
                    <a:cubicBezTo>
                      <a:pt x="24123" y="58811"/>
                      <a:pt x="23872" y="59005"/>
                      <a:pt x="23678" y="59227"/>
                    </a:cubicBezTo>
                    <a:cubicBezTo>
                      <a:pt x="23651" y="59227"/>
                      <a:pt x="23595" y="59281"/>
                      <a:pt x="23566" y="59310"/>
                    </a:cubicBezTo>
                    <a:cubicBezTo>
                      <a:pt x="23427" y="59505"/>
                      <a:pt x="23400" y="59756"/>
                      <a:pt x="23371" y="60004"/>
                    </a:cubicBezTo>
                    <a:cubicBezTo>
                      <a:pt x="23343" y="60198"/>
                      <a:pt x="23316" y="60421"/>
                      <a:pt x="23316" y="60615"/>
                    </a:cubicBezTo>
                    <a:cubicBezTo>
                      <a:pt x="23287" y="61059"/>
                      <a:pt x="23260" y="61476"/>
                      <a:pt x="23260" y="61892"/>
                    </a:cubicBezTo>
                    <a:cubicBezTo>
                      <a:pt x="23260" y="62114"/>
                      <a:pt x="23287" y="62337"/>
                      <a:pt x="23287" y="62532"/>
                    </a:cubicBezTo>
                    <a:cubicBezTo>
                      <a:pt x="23316" y="62727"/>
                      <a:pt x="23316" y="62921"/>
                      <a:pt x="23399" y="63116"/>
                    </a:cubicBezTo>
                    <a:cubicBezTo>
                      <a:pt x="23481" y="63310"/>
                      <a:pt x="23621" y="63476"/>
                      <a:pt x="23815" y="63532"/>
                    </a:cubicBezTo>
                    <a:cubicBezTo>
                      <a:pt x="23870" y="63532"/>
                      <a:pt x="23926" y="63558"/>
                      <a:pt x="23982" y="63558"/>
                    </a:cubicBezTo>
                    <a:cubicBezTo>
                      <a:pt x="24006" y="63563"/>
                      <a:pt x="24031" y="63566"/>
                      <a:pt x="24056" y="63566"/>
                    </a:cubicBezTo>
                    <a:cubicBezTo>
                      <a:pt x="24309" y="63566"/>
                      <a:pt x="24554" y="63321"/>
                      <a:pt x="24731" y="63169"/>
                    </a:cubicBezTo>
                    <a:cubicBezTo>
                      <a:pt x="24953" y="62976"/>
                      <a:pt x="25121" y="62781"/>
                      <a:pt x="25315" y="62558"/>
                    </a:cubicBezTo>
                    <a:cubicBezTo>
                      <a:pt x="25481" y="62337"/>
                      <a:pt x="25619" y="62142"/>
                      <a:pt x="25760" y="61891"/>
                    </a:cubicBezTo>
                    <a:cubicBezTo>
                      <a:pt x="25788" y="61780"/>
                      <a:pt x="25870" y="61669"/>
                      <a:pt x="25898" y="61531"/>
                    </a:cubicBezTo>
                    <a:cubicBezTo>
                      <a:pt x="26092" y="61447"/>
                      <a:pt x="26287" y="61337"/>
                      <a:pt x="26481" y="61252"/>
                    </a:cubicBezTo>
                    <a:cubicBezTo>
                      <a:pt x="26815" y="61086"/>
                      <a:pt x="27148" y="60919"/>
                      <a:pt x="27453" y="60780"/>
                    </a:cubicBezTo>
                    <a:cubicBezTo>
                      <a:pt x="28121" y="60447"/>
                      <a:pt x="28787" y="60169"/>
                      <a:pt x="29454" y="59919"/>
                    </a:cubicBezTo>
                    <a:cubicBezTo>
                      <a:pt x="30370" y="59586"/>
                      <a:pt x="31314" y="59252"/>
                      <a:pt x="32258" y="59003"/>
                    </a:cubicBezTo>
                    <a:lnTo>
                      <a:pt x="32258" y="59280"/>
                    </a:lnTo>
                    <a:cubicBezTo>
                      <a:pt x="32258" y="59559"/>
                      <a:pt x="32258" y="59808"/>
                      <a:pt x="32286" y="60087"/>
                    </a:cubicBezTo>
                    <a:cubicBezTo>
                      <a:pt x="32286" y="60253"/>
                      <a:pt x="32313" y="60447"/>
                      <a:pt x="32342" y="60641"/>
                    </a:cubicBezTo>
                    <a:lnTo>
                      <a:pt x="32342" y="60948"/>
                    </a:lnTo>
                    <a:cubicBezTo>
                      <a:pt x="32369" y="61364"/>
                      <a:pt x="32342" y="61809"/>
                      <a:pt x="32313" y="62225"/>
                    </a:cubicBezTo>
                    <a:cubicBezTo>
                      <a:pt x="32286" y="62613"/>
                      <a:pt x="32257" y="63030"/>
                      <a:pt x="32175" y="63419"/>
                    </a:cubicBezTo>
                    <a:cubicBezTo>
                      <a:pt x="32175" y="63502"/>
                      <a:pt x="32148" y="63585"/>
                      <a:pt x="32148" y="63669"/>
                    </a:cubicBezTo>
                    <a:cubicBezTo>
                      <a:pt x="32036" y="63863"/>
                      <a:pt x="32008" y="64114"/>
                      <a:pt x="32036" y="64336"/>
                    </a:cubicBezTo>
                    <a:cubicBezTo>
                      <a:pt x="32036" y="64447"/>
                      <a:pt x="32036" y="64557"/>
                      <a:pt x="32119" y="64641"/>
                    </a:cubicBezTo>
                    <a:cubicBezTo>
                      <a:pt x="32201" y="64919"/>
                      <a:pt x="32398" y="65141"/>
                      <a:pt x="32620" y="65335"/>
                    </a:cubicBezTo>
                    <a:cubicBezTo>
                      <a:pt x="33175" y="65808"/>
                      <a:pt x="33952" y="66086"/>
                      <a:pt x="34647" y="66225"/>
                    </a:cubicBezTo>
                    <a:cubicBezTo>
                      <a:pt x="35132" y="66333"/>
                      <a:pt x="35629" y="66394"/>
                      <a:pt x="36130" y="66394"/>
                    </a:cubicBezTo>
                    <a:cubicBezTo>
                      <a:pt x="36403" y="66394"/>
                      <a:pt x="36678" y="66375"/>
                      <a:pt x="36953" y="66337"/>
                    </a:cubicBezTo>
                    <a:cubicBezTo>
                      <a:pt x="37619" y="66252"/>
                      <a:pt x="38425" y="66115"/>
                      <a:pt x="38870" y="65558"/>
                    </a:cubicBezTo>
                    <a:cubicBezTo>
                      <a:pt x="39120" y="65279"/>
                      <a:pt x="39231" y="64919"/>
                      <a:pt x="39203" y="64556"/>
                    </a:cubicBezTo>
                    <a:cubicBezTo>
                      <a:pt x="39203" y="64446"/>
                      <a:pt x="39175" y="64336"/>
                      <a:pt x="39120" y="64224"/>
                    </a:cubicBezTo>
                    <a:lnTo>
                      <a:pt x="39120" y="64085"/>
                    </a:lnTo>
                    <a:cubicBezTo>
                      <a:pt x="39093" y="63863"/>
                      <a:pt x="38842" y="63723"/>
                      <a:pt x="38702" y="63613"/>
                    </a:cubicBezTo>
                    <a:cubicBezTo>
                      <a:pt x="38536" y="63474"/>
                      <a:pt x="38398" y="63335"/>
                      <a:pt x="38286" y="63197"/>
                    </a:cubicBezTo>
                    <a:cubicBezTo>
                      <a:pt x="38009" y="62917"/>
                      <a:pt x="37759" y="62613"/>
                      <a:pt x="37564" y="62307"/>
                    </a:cubicBezTo>
                    <a:cubicBezTo>
                      <a:pt x="37121" y="61669"/>
                      <a:pt x="36758" y="60945"/>
                      <a:pt x="36509" y="60225"/>
                    </a:cubicBezTo>
                    <a:cubicBezTo>
                      <a:pt x="36425" y="60002"/>
                      <a:pt x="36370" y="59780"/>
                      <a:pt x="36315" y="59557"/>
                    </a:cubicBezTo>
                    <a:cubicBezTo>
                      <a:pt x="36259" y="59446"/>
                      <a:pt x="36259" y="59335"/>
                      <a:pt x="36204" y="59252"/>
                    </a:cubicBezTo>
                    <a:cubicBezTo>
                      <a:pt x="36204" y="59225"/>
                      <a:pt x="36204" y="59197"/>
                      <a:pt x="36176" y="59197"/>
                    </a:cubicBezTo>
                    <a:cubicBezTo>
                      <a:pt x="36204" y="59170"/>
                      <a:pt x="36204" y="59141"/>
                      <a:pt x="36204" y="59114"/>
                    </a:cubicBezTo>
                    <a:cubicBezTo>
                      <a:pt x="36232" y="58835"/>
                      <a:pt x="36287" y="58585"/>
                      <a:pt x="36342" y="58336"/>
                    </a:cubicBezTo>
                    <a:cubicBezTo>
                      <a:pt x="36369" y="58224"/>
                      <a:pt x="36397" y="58113"/>
                      <a:pt x="36425" y="58030"/>
                    </a:cubicBezTo>
                    <a:cubicBezTo>
                      <a:pt x="37230" y="58142"/>
                      <a:pt x="38064" y="58224"/>
                      <a:pt x="38870" y="58280"/>
                    </a:cubicBezTo>
                    <a:cubicBezTo>
                      <a:pt x="38896" y="58280"/>
                      <a:pt x="38896" y="58280"/>
                      <a:pt x="38896" y="58307"/>
                    </a:cubicBezTo>
                    <a:cubicBezTo>
                      <a:pt x="38925" y="58391"/>
                      <a:pt x="38981" y="58474"/>
                      <a:pt x="39036" y="58585"/>
                    </a:cubicBezTo>
                    <a:cubicBezTo>
                      <a:pt x="39119" y="58781"/>
                      <a:pt x="39231" y="58975"/>
                      <a:pt x="39313" y="59170"/>
                    </a:cubicBezTo>
                    <a:cubicBezTo>
                      <a:pt x="39507" y="59530"/>
                      <a:pt x="39674" y="59919"/>
                      <a:pt x="39841" y="60309"/>
                    </a:cubicBezTo>
                    <a:cubicBezTo>
                      <a:pt x="40174" y="61087"/>
                      <a:pt x="40507" y="61864"/>
                      <a:pt x="40840" y="62643"/>
                    </a:cubicBezTo>
                    <a:cubicBezTo>
                      <a:pt x="41507" y="64171"/>
                      <a:pt x="42173" y="65698"/>
                      <a:pt x="42951" y="67143"/>
                    </a:cubicBezTo>
                    <a:cubicBezTo>
                      <a:pt x="43173" y="67559"/>
                      <a:pt x="43397" y="67976"/>
                      <a:pt x="43646" y="68393"/>
                    </a:cubicBezTo>
                    <a:cubicBezTo>
                      <a:pt x="43757" y="68587"/>
                      <a:pt x="43895" y="68783"/>
                      <a:pt x="44034" y="68977"/>
                    </a:cubicBezTo>
                    <a:cubicBezTo>
                      <a:pt x="44174" y="69172"/>
                      <a:pt x="44340" y="69366"/>
                      <a:pt x="44535" y="69450"/>
                    </a:cubicBezTo>
                    <a:cubicBezTo>
                      <a:pt x="44591" y="69477"/>
                      <a:pt x="44618" y="69477"/>
                      <a:pt x="44647" y="69477"/>
                    </a:cubicBezTo>
                    <a:cubicBezTo>
                      <a:pt x="44730" y="69477"/>
                      <a:pt x="44785" y="69505"/>
                      <a:pt x="44869" y="69505"/>
                    </a:cubicBezTo>
                    <a:cubicBezTo>
                      <a:pt x="45007" y="69561"/>
                      <a:pt x="45174" y="69588"/>
                      <a:pt x="45314" y="69588"/>
                    </a:cubicBezTo>
                    <a:cubicBezTo>
                      <a:pt x="45620" y="69629"/>
                      <a:pt x="45925" y="69650"/>
                      <a:pt x="46231" y="69650"/>
                    </a:cubicBezTo>
                    <a:cubicBezTo>
                      <a:pt x="46536" y="69650"/>
                      <a:pt x="46841" y="69629"/>
                      <a:pt x="47147" y="69588"/>
                    </a:cubicBezTo>
                    <a:cubicBezTo>
                      <a:pt x="47453" y="69561"/>
                      <a:pt x="47786" y="69505"/>
                      <a:pt x="48092" y="69366"/>
                    </a:cubicBezTo>
                    <a:cubicBezTo>
                      <a:pt x="48203" y="69283"/>
                      <a:pt x="48371" y="69144"/>
                      <a:pt x="48453" y="69003"/>
                    </a:cubicBezTo>
                    <a:cubicBezTo>
                      <a:pt x="48509" y="69003"/>
                      <a:pt x="48565" y="68977"/>
                      <a:pt x="48619" y="68949"/>
                    </a:cubicBezTo>
                    <a:cubicBezTo>
                      <a:pt x="48759" y="68865"/>
                      <a:pt x="48759" y="68726"/>
                      <a:pt x="48703" y="68587"/>
                    </a:cubicBezTo>
                    <a:cubicBezTo>
                      <a:pt x="48565" y="68227"/>
                      <a:pt x="48368" y="67865"/>
                      <a:pt x="48092" y="67588"/>
                    </a:cubicBezTo>
                    <a:cubicBezTo>
                      <a:pt x="47788" y="67255"/>
                      <a:pt x="47425" y="67116"/>
                      <a:pt x="47036" y="66921"/>
                    </a:cubicBezTo>
                    <a:cubicBezTo>
                      <a:pt x="46424" y="66642"/>
                      <a:pt x="46008" y="66144"/>
                      <a:pt x="45703" y="65561"/>
                    </a:cubicBezTo>
                    <a:cubicBezTo>
                      <a:pt x="45397" y="64951"/>
                      <a:pt x="45231" y="64310"/>
                      <a:pt x="45064" y="63643"/>
                    </a:cubicBezTo>
                    <a:cubicBezTo>
                      <a:pt x="44870" y="62755"/>
                      <a:pt x="44675" y="61837"/>
                      <a:pt x="44482" y="60921"/>
                    </a:cubicBezTo>
                    <a:cubicBezTo>
                      <a:pt x="44398" y="60395"/>
                      <a:pt x="44288" y="59865"/>
                      <a:pt x="44203" y="59337"/>
                    </a:cubicBezTo>
                    <a:cubicBezTo>
                      <a:pt x="44176" y="59089"/>
                      <a:pt x="44147" y="58839"/>
                      <a:pt x="44121" y="58561"/>
                    </a:cubicBezTo>
                    <a:cubicBezTo>
                      <a:pt x="44094" y="58366"/>
                      <a:pt x="44065" y="58144"/>
                      <a:pt x="44065" y="57949"/>
                    </a:cubicBezTo>
                    <a:lnTo>
                      <a:pt x="44094" y="57922"/>
                    </a:lnTo>
                    <a:cubicBezTo>
                      <a:pt x="44427" y="57840"/>
                      <a:pt x="44732" y="57727"/>
                      <a:pt x="45037" y="57560"/>
                    </a:cubicBezTo>
                    <a:cubicBezTo>
                      <a:pt x="45093" y="57533"/>
                      <a:pt x="45176" y="57504"/>
                      <a:pt x="45231" y="57477"/>
                    </a:cubicBezTo>
                    <a:cubicBezTo>
                      <a:pt x="45427" y="57393"/>
                      <a:pt x="45621" y="57311"/>
                      <a:pt x="45787" y="57227"/>
                    </a:cubicBezTo>
                    <a:cubicBezTo>
                      <a:pt x="45982" y="57117"/>
                      <a:pt x="46205" y="57032"/>
                      <a:pt x="46343" y="56894"/>
                    </a:cubicBezTo>
                    <a:cubicBezTo>
                      <a:pt x="46399" y="56811"/>
                      <a:pt x="46399" y="56728"/>
                      <a:pt x="46371" y="56643"/>
                    </a:cubicBezTo>
                    <a:lnTo>
                      <a:pt x="46371" y="56616"/>
                    </a:lnTo>
                    <a:cubicBezTo>
                      <a:pt x="46371" y="56311"/>
                      <a:pt x="46317" y="56006"/>
                      <a:pt x="46261" y="55699"/>
                    </a:cubicBezTo>
                    <a:cubicBezTo>
                      <a:pt x="46205" y="55422"/>
                      <a:pt x="46149" y="55116"/>
                      <a:pt x="46123" y="54838"/>
                    </a:cubicBezTo>
                    <a:cubicBezTo>
                      <a:pt x="46011" y="54254"/>
                      <a:pt x="45929" y="53700"/>
                      <a:pt x="45873" y="53116"/>
                    </a:cubicBezTo>
                    <a:cubicBezTo>
                      <a:pt x="45735" y="51950"/>
                      <a:pt x="45651" y="50783"/>
                      <a:pt x="45595" y="49617"/>
                    </a:cubicBezTo>
                    <a:cubicBezTo>
                      <a:pt x="45567" y="48365"/>
                      <a:pt x="45595" y="47143"/>
                      <a:pt x="45651" y="45894"/>
                    </a:cubicBezTo>
                    <a:cubicBezTo>
                      <a:pt x="45775" y="45908"/>
                      <a:pt x="45901" y="45915"/>
                      <a:pt x="46026" y="45915"/>
                    </a:cubicBezTo>
                    <a:cubicBezTo>
                      <a:pt x="46151" y="45915"/>
                      <a:pt x="46276" y="45908"/>
                      <a:pt x="46400" y="45894"/>
                    </a:cubicBezTo>
                    <a:cubicBezTo>
                      <a:pt x="47012" y="45838"/>
                      <a:pt x="47706" y="45700"/>
                      <a:pt x="48205" y="45311"/>
                    </a:cubicBezTo>
                    <a:cubicBezTo>
                      <a:pt x="48732" y="44866"/>
                      <a:pt x="48706" y="44172"/>
                      <a:pt x="48732" y="43533"/>
                    </a:cubicBezTo>
                    <a:cubicBezTo>
                      <a:pt x="48732" y="42838"/>
                      <a:pt x="48704" y="42115"/>
                      <a:pt x="48622" y="41422"/>
                    </a:cubicBezTo>
                    <a:cubicBezTo>
                      <a:pt x="48538" y="40727"/>
                      <a:pt x="48455" y="40004"/>
                      <a:pt x="48233" y="39338"/>
                    </a:cubicBezTo>
                    <a:cubicBezTo>
                      <a:pt x="48315" y="39255"/>
                      <a:pt x="48371" y="39144"/>
                      <a:pt x="48428" y="39061"/>
                    </a:cubicBezTo>
                    <a:cubicBezTo>
                      <a:pt x="48538" y="38783"/>
                      <a:pt x="48510" y="38505"/>
                      <a:pt x="48455" y="38228"/>
                    </a:cubicBezTo>
                    <a:cubicBezTo>
                      <a:pt x="48428" y="37977"/>
                      <a:pt x="48371" y="37728"/>
                      <a:pt x="48288" y="37478"/>
                    </a:cubicBezTo>
                    <a:cubicBezTo>
                      <a:pt x="48233" y="37228"/>
                      <a:pt x="48150" y="37005"/>
                      <a:pt x="48039" y="36755"/>
                    </a:cubicBezTo>
                    <a:cubicBezTo>
                      <a:pt x="47983" y="36450"/>
                      <a:pt x="47761" y="36145"/>
                      <a:pt x="47594" y="35921"/>
                    </a:cubicBezTo>
                    <a:cubicBezTo>
                      <a:pt x="47344" y="35589"/>
                      <a:pt x="47066" y="35282"/>
                      <a:pt x="46759" y="35006"/>
                    </a:cubicBezTo>
                    <a:cubicBezTo>
                      <a:pt x="46148" y="34450"/>
                      <a:pt x="45453" y="34006"/>
                      <a:pt x="44732" y="33617"/>
                    </a:cubicBezTo>
                    <a:cubicBezTo>
                      <a:pt x="44510" y="33506"/>
                      <a:pt x="44316" y="33395"/>
                      <a:pt x="44121" y="33257"/>
                    </a:cubicBezTo>
                    <a:cubicBezTo>
                      <a:pt x="44038" y="33173"/>
                      <a:pt x="43982" y="33090"/>
                      <a:pt x="43927" y="33007"/>
                    </a:cubicBezTo>
                    <a:cubicBezTo>
                      <a:pt x="44204" y="32980"/>
                      <a:pt x="44454" y="32925"/>
                      <a:pt x="44732" y="32869"/>
                    </a:cubicBezTo>
                    <a:cubicBezTo>
                      <a:pt x="44926" y="32813"/>
                      <a:pt x="45149" y="32729"/>
                      <a:pt x="45344" y="32647"/>
                    </a:cubicBezTo>
                    <a:cubicBezTo>
                      <a:pt x="45510" y="32814"/>
                      <a:pt x="45760" y="32897"/>
                      <a:pt x="45982" y="33008"/>
                    </a:cubicBezTo>
                    <a:cubicBezTo>
                      <a:pt x="46205" y="33120"/>
                      <a:pt x="46455" y="33230"/>
                      <a:pt x="46704" y="33286"/>
                    </a:cubicBezTo>
                    <a:cubicBezTo>
                      <a:pt x="46735" y="33290"/>
                      <a:pt x="46766" y="33291"/>
                      <a:pt x="46796" y="33291"/>
                    </a:cubicBezTo>
                    <a:cubicBezTo>
                      <a:pt x="47009" y="33291"/>
                      <a:pt x="47193" y="33206"/>
                      <a:pt x="47316" y="33037"/>
                    </a:cubicBezTo>
                    <a:cubicBezTo>
                      <a:pt x="47372" y="32954"/>
                      <a:pt x="47426" y="32899"/>
                      <a:pt x="47455" y="32814"/>
                    </a:cubicBezTo>
                    <a:cubicBezTo>
                      <a:pt x="47482" y="32814"/>
                      <a:pt x="47482" y="32814"/>
                      <a:pt x="47482" y="32786"/>
                    </a:cubicBezTo>
                    <a:cubicBezTo>
                      <a:pt x="47732" y="32619"/>
                      <a:pt x="47816" y="32287"/>
                      <a:pt x="47899" y="32009"/>
                    </a:cubicBezTo>
                    <a:cubicBezTo>
                      <a:pt x="47983" y="31730"/>
                      <a:pt x="48065" y="31425"/>
                      <a:pt x="48150" y="31148"/>
                    </a:cubicBezTo>
                    <a:cubicBezTo>
                      <a:pt x="48177" y="30953"/>
                      <a:pt x="48233" y="30786"/>
                      <a:pt x="48261" y="30592"/>
                    </a:cubicBezTo>
                    <a:cubicBezTo>
                      <a:pt x="48372" y="30592"/>
                      <a:pt x="48484" y="30619"/>
                      <a:pt x="48594" y="30619"/>
                    </a:cubicBezTo>
                    <a:cubicBezTo>
                      <a:pt x="48900" y="30675"/>
                      <a:pt x="49233" y="30730"/>
                      <a:pt x="49540" y="30730"/>
                    </a:cubicBezTo>
                    <a:cubicBezTo>
                      <a:pt x="49817" y="31009"/>
                      <a:pt x="50234" y="31203"/>
                      <a:pt x="50595" y="31398"/>
                    </a:cubicBezTo>
                    <a:cubicBezTo>
                      <a:pt x="50983" y="31620"/>
                      <a:pt x="51400" y="31842"/>
                      <a:pt x="51816" y="32036"/>
                    </a:cubicBezTo>
                    <a:cubicBezTo>
                      <a:pt x="52153" y="32204"/>
                      <a:pt x="52532" y="32352"/>
                      <a:pt x="52935" y="32352"/>
                    </a:cubicBezTo>
                    <a:cubicBezTo>
                      <a:pt x="52997" y="32352"/>
                      <a:pt x="53059" y="32348"/>
                      <a:pt x="53122" y="32341"/>
                    </a:cubicBezTo>
                    <a:cubicBezTo>
                      <a:pt x="53483" y="32286"/>
                      <a:pt x="53983" y="32009"/>
                      <a:pt x="53817" y="31563"/>
                    </a:cubicBezTo>
                    <a:cubicBezTo>
                      <a:pt x="53734" y="31341"/>
                      <a:pt x="53567" y="31229"/>
                      <a:pt x="53372" y="31091"/>
                    </a:cubicBezTo>
                    <a:cubicBezTo>
                      <a:pt x="53345" y="31035"/>
                      <a:pt x="53289" y="31009"/>
                      <a:pt x="53260" y="30953"/>
                    </a:cubicBezTo>
                    <a:cubicBezTo>
                      <a:pt x="53260" y="30953"/>
                      <a:pt x="53288" y="30953"/>
                      <a:pt x="53288" y="30925"/>
                    </a:cubicBezTo>
                    <a:cubicBezTo>
                      <a:pt x="53362" y="30897"/>
                      <a:pt x="53474" y="30868"/>
                      <a:pt x="53557" y="30841"/>
                    </a:cubicBezTo>
                    <a:cubicBezTo>
                      <a:pt x="53807" y="30815"/>
                      <a:pt x="54029" y="30815"/>
                      <a:pt x="54251" y="30815"/>
                    </a:cubicBezTo>
                    <a:cubicBezTo>
                      <a:pt x="54309" y="30818"/>
                      <a:pt x="54367" y="30819"/>
                      <a:pt x="54425" y="30819"/>
                    </a:cubicBezTo>
                    <a:cubicBezTo>
                      <a:pt x="54866" y="30819"/>
                      <a:pt x="55299" y="30727"/>
                      <a:pt x="55667" y="30481"/>
                    </a:cubicBezTo>
                    <a:cubicBezTo>
                      <a:pt x="56057" y="30176"/>
                      <a:pt x="56251" y="29677"/>
                      <a:pt x="56083" y="29176"/>
                    </a:cubicBezTo>
                    <a:cubicBezTo>
                      <a:pt x="55972" y="28843"/>
                      <a:pt x="55667" y="28592"/>
                      <a:pt x="55334" y="28537"/>
                    </a:cubicBezTo>
                    <a:cubicBezTo>
                      <a:pt x="55306" y="28509"/>
                      <a:pt x="55250" y="28509"/>
                      <a:pt x="55222" y="28482"/>
                    </a:cubicBezTo>
                    <a:cubicBezTo>
                      <a:pt x="55111" y="28427"/>
                      <a:pt x="55000" y="28371"/>
                      <a:pt x="54889" y="28342"/>
                    </a:cubicBezTo>
                    <a:cubicBezTo>
                      <a:pt x="54695" y="28232"/>
                      <a:pt x="54473" y="28176"/>
                      <a:pt x="54250" y="28121"/>
                    </a:cubicBezTo>
                    <a:cubicBezTo>
                      <a:pt x="53935" y="28047"/>
                      <a:pt x="53619" y="28010"/>
                      <a:pt x="53304" y="28010"/>
                    </a:cubicBezTo>
                    <a:cubicBezTo>
                      <a:pt x="53147" y="28010"/>
                      <a:pt x="52990" y="28019"/>
                      <a:pt x="52833" y="28038"/>
                    </a:cubicBezTo>
                    <a:cubicBezTo>
                      <a:pt x="52361" y="28092"/>
                      <a:pt x="51889" y="28232"/>
                      <a:pt x="51389" y="28342"/>
                    </a:cubicBezTo>
                    <a:cubicBezTo>
                      <a:pt x="51195" y="28398"/>
                      <a:pt x="50972" y="28427"/>
                      <a:pt x="50750" y="28427"/>
                    </a:cubicBezTo>
                    <a:cubicBezTo>
                      <a:pt x="50612" y="28427"/>
                      <a:pt x="50472" y="28427"/>
                      <a:pt x="50332" y="28399"/>
                    </a:cubicBezTo>
                    <a:lnTo>
                      <a:pt x="50194" y="28399"/>
                    </a:lnTo>
                    <a:cubicBezTo>
                      <a:pt x="49945" y="28343"/>
                      <a:pt x="49694" y="28289"/>
                      <a:pt x="49444" y="28233"/>
                    </a:cubicBezTo>
                    <a:cubicBezTo>
                      <a:pt x="49222" y="28177"/>
                      <a:pt x="48972" y="28123"/>
                      <a:pt x="48723" y="28095"/>
                    </a:cubicBezTo>
                    <a:cubicBezTo>
                      <a:pt x="48667" y="28095"/>
                      <a:pt x="48611" y="28067"/>
                      <a:pt x="48556" y="28067"/>
                    </a:cubicBezTo>
                    <a:cubicBezTo>
                      <a:pt x="48556" y="27344"/>
                      <a:pt x="48501" y="26621"/>
                      <a:pt x="48389" y="25900"/>
                    </a:cubicBezTo>
                    <a:cubicBezTo>
                      <a:pt x="48333" y="25595"/>
                      <a:pt x="48278" y="25289"/>
                      <a:pt x="48195" y="24956"/>
                    </a:cubicBezTo>
                    <a:cubicBezTo>
                      <a:pt x="48168" y="24789"/>
                      <a:pt x="48113" y="24651"/>
                      <a:pt x="48084" y="24485"/>
                    </a:cubicBezTo>
                    <a:cubicBezTo>
                      <a:pt x="48029" y="24316"/>
                      <a:pt x="47944" y="24178"/>
                      <a:pt x="47888" y="24012"/>
                    </a:cubicBezTo>
                    <a:cubicBezTo>
                      <a:pt x="47888" y="23983"/>
                      <a:pt x="47860" y="23956"/>
                      <a:pt x="47834" y="23956"/>
                    </a:cubicBezTo>
                    <a:cubicBezTo>
                      <a:pt x="47584" y="23344"/>
                      <a:pt x="47250" y="22789"/>
                      <a:pt x="46833" y="22289"/>
                    </a:cubicBezTo>
                    <a:cubicBezTo>
                      <a:pt x="46222" y="21539"/>
                      <a:pt x="45389" y="20928"/>
                      <a:pt x="44500" y="20567"/>
                    </a:cubicBezTo>
                    <a:cubicBezTo>
                      <a:pt x="43715" y="20240"/>
                      <a:pt x="42872" y="20076"/>
                      <a:pt x="42035" y="20076"/>
                    </a:cubicBezTo>
                    <a:cubicBezTo>
                      <a:pt x="41449" y="20076"/>
                      <a:pt x="40865" y="20156"/>
                      <a:pt x="40306" y="20316"/>
                    </a:cubicBezTo>
                    <a:cubicBezTo>
                      <a:pt x="40279" y="20260"/>
                      <a:pt x="40250" y="20233"/>
                      <a:pt x="40223" y="20177"/>
                    </a:cubicBezTo>
                    <a:cubicBezTo>
                      <a:pt x="39528" y="19011"/>
                      <a:pt x="38835" y="17816"/>
                      <a:pt x="38000" y="16761"/>
                    </a:cubicBezTo>
                    <a:cubicBezTo>
                      <a:pt x="37555" y="16177"/>
                      <a:pt x="37057" y="15651"/>
                      <a:pt x="36527" y="15179"/>
                    </a:cubicBezTo>
                    <a:cubicBezTo>
                      <a:pt x="36249" y="14928"/>
                      <a:pt x="35973" y="14706"/>
                      <a:pt x="35666" y="14512"/>
                    </a:cubicBezTo>
                    <a:cubicBezTo>
                      <a:pt x="35444" y="14374"/>
                      <a:pt x="35222" y="14206"/>
                      <a:pt x="34972" y="14123"/>
                    </a:cubicBezTo>
                    <a:cubicBezTo>
                      <a:pt x="35028" y="13984"/>
                      <a:pt x="35084" y="13873"/>
                      <a:pt x="35111" y="13762"/>
                    </a:cubicBezTo>
                    <a:cubicBezTo>
                      <a:pt x="35137" y="13651"/>
                      <a:pt x="35137" y="13541"/>
                      <a:pt x="35166" y="13401"/>
                    </a:cubicBezTo>
                    <a:lnTo>
                      <a:pt x="35166" y="13263"/>
                    </a:lnTo>
                    <a:cubicBezTo>
                      <a:pt x="35277" y="13180"/>
                      <a:pt x="35360" y="13094"/>
                      <a:pt x="35444" y="13012"/>
                    </a:cubicBezTo>
                    <a:cubicBezTo>
                      <a:pt x="35556" y="12874"/>
                      <a:pt x="35666" y="12734"/>
                      <a:pt x="35778" y="12569"/>
                    </a:cubicBezTo>
                    <a:cubicBezTo>
                      <a:pt x="36001" y="12264"/>
                      <a:pt x="36194" y="11929"/>
                      <a:pt x="36278" y="11597"/>
                    </a:cubicBezTo>
                    <a:cubicBezTo>
                      <a:pt x="36389" y="11235"/>
                      <a:pt x="36417" y="10846"/>
                      <a:pt x="36305" y="10485"/>
                    </a:cubicBezTo>
                    <a:cubicBezTo>
                      <a:pt x="36278" y="10374"/>
                      <a:pt x="36167" y="10235"/>
                      <a:pt x="36055" y="10152"/>
                    </a:cubicBezTo>
                    <a:cubicBezTo>
                      <a:pt x="36278" y="9624"/>
                      <a:pt x="36472" y="9096"/>
                      <a:pt x="36556" y="8513"/>
                    </a:cubicBezTo>
                    <a:cubicBezTo>
                      <a:pt x="36583" y="8375"/>
                      <a:pt x="36612" y="8207"/>
                      <a:pt x="36612" y="8068"/>
                    </a:cubicBezTo>
                    <a:cubicBezTo>
                      <a:pt x="36750" y="7539"/>
                      <a:pt x="36806" y="6957"/>
                      <a:pt x="36778" y="6428"/>
                    </a:cubicBezTo>
                    <a:cubicBezTo>
                      <a:pt x="36751" y="5679"/>
                      <a:pt x="36612" y="4928"/>
                      <a:pt x="36334" y="4235"/>
                    </a:cubicBezTo>
                    <a:cubicBezTo>
                      <a:pt x="35778" y="2761"/>
                      <a:pt x="34723" y="1567"/>
                      <a:pt x="33361" y="817"/>
                    </a:cubicBezTo>
                    <a:cubicBezTo>
                      <a:pt x="32311" y="272"/>
                      <a:pt x="31137" y="0"/>
                      <a:pt x="299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8" name="Google Shape;1498;p25"/>
              <p:cNvSpPr/>
              <p:nvPr/>
            </p:nvSpPr>
            <p:spPr>
              <a:xfrm>
                <a:off x="6931063" y="2297351"/>
                <a:ext cx="82266" cy="46609"/>
              </a:xfrm>
              <a:custGeom>
                <a:avLst/>
                <a:gdLst/>
                <a:ahLst/>
                <a:cxnLst/>
                <a:rect l="l" t="t" r="r" b="b"/>
                <a:pathLst>
                  <a:path w="969" h="549" extrusionOk="0">
                    <a:moveTo>
                      <a:pt x="387" y="0"/>
                    </a:moveTo>
                    <a:cubicBezTo>
                      <a:pt x="286" y="0"/>
                      <a:pt x="187" y="28"/>
                      <a:pt x="113" y="87"/>
                    </a:cubicBezTo>
                    <a:cubicBezTo>
                      <a:pt x="0" y="195"/>
                      <a:pt x="56" y="418"/>
                      <a:pt x="195" y="446"/>
                    </a:cubicBezTo>
                    <a:cubicBezTo>
                      <a:pt x="251" y="461"/>
                      <a:pt x="306" y="461"/>
                      <a:pt x="362" y="461"/>
                    </a:cubicBezTo>
                    <a:cubicBezTo>
                      <a:pt x="417" y="461"/>
                      <a:pt x="473" y="461"/>
                      <a:pt x="528" y="475"/>
                    </a:cubicBezTo>
                    <a:cubicBezTo>
                      <a:pt x="584" y="475"/>
                      <a:pt x="696" y="502"/>
                      <a:pt x="751" y="531"/>
                    </a:cubicBezTo>
                    <a:cubicBezTo>
                      <a:pt x="769" y="543"/>
                      <a:pt x="790" y="549"/>
                      <a:pt x="812" y="549"/>
                    </a:cubicBezTo>
                    <a:cubicBezTo>
                      <a:pt x="888" y="549"/>
                      <a:pt x="968" y="479"/>
                      <a:pt x="946" y="393"/>
                    </a:cubicBezTo>
                    <a:cubicBezTo>
                      <a:pt x="890" y="225"/>
                      <a:pt x="806" y="114"/>
                      <a:pt x="640" y="59"/>
                    </a:cubicBezTo>
                    <a:cubicBezTo>
                      <a:pt x="563" y="21"/>
                      <a:pt x="474" y="0"/>
                      <a:pt x="387" y="0"/>
                    </a:cubicBezTo>
                    <a:close/>
                  </a:path>
                </a:pathLst>
              </a:custGeom>
              <a:solidFill>
                <a:srgbClr val="3F22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9" name="Google Shape;1499;p25"/>
              <p:cNvSpPr/>
              <p:nvPr/>
            </p:nvSpPr>
            <p:spPr>
              <a:xfrm>
                <a:off x="6933525" y="2401181"/>
                <a:ext cx="89567" cy="140505"/>
              </a:xfrm>
              <a:custGeom>
                <a:avLst/>
                <a:gdLst/>
                <a:ahLst/>
                <a:cxnLst/>
                <a:rect l="l" t="t" r="r" b="b"/>
                <a:pathLst>
                  <a:path w="1055" h="1655" extrusionOk="0">
                    <a:moveTo>
                      <a:pt x="470" y="1"/>
                    </a:moveTo>
                    <a:cubicBezTo>
                      <a:pt x="390" y="1"/>
                      <a:pt x="305" y="27"/>
                      <a:pt x="222" y="84"/>
                    </a:cubicBezTo>
                    <a:cubicBezTo>
                      <a:pt x="110" y="169"/>
                      <a:pt x="56" y="278"/>
                      <a:pt x="28" y="417"/>
                    </a:cubicBezTo>
                    <a:cubicBezTo>
                      <a:pt x="1" y="557"/>
                      <a:pt x="1" y="696"/>
                      <a:pt x="1" y="834"/>
                    </a:cubicBezTo>
                    <a:cubicBezTo>
                      <a:pt x="28" y="1084"/>
                      <a:pt x="57" y="1390"/>
                      <a:pt x="251" y="1557"/>
                    </a:cubicBezTo>
                    <a:cubicBezTo>
                      <a:pt x="339" y="1623"/>
                      <a:pt x="444" y="1654"/>
                      <a:pt x="547" y="1654"/>
                    </a:cubicBezTo>
                    <a:cubicBezTo>
                      <a:pt x="706" y="1654"/>
                      <a:pt x="861" y="1581"/>
                      <a:pt x="945" y="1446"/>
                    </a:cubicBezTo>
                    <a:cubicBezTo>
                      <a:pt x="1027" y="1308"/>
                      <a:pt x="1055" y="1168"/>
                      <a:pt x="1055" y="1028"/>
                    </a:cubicBezTo>
                    <a:cubicBezTo>
                      <a:pt x="1055" y="917"/>
                      <a:pt x="1027" y="805"/>
                      <a:pt x="1027" y="723"/>
                    </a:cubicBezTo>
                    <a:cubicBezTo>
                      <a:pt x="999" y="667"/>
                      <a:pt x="999" y="613"/>
                      <a:pt x="972" y="557"/>
                    </a:cubicBezTo>
                    <a:cubicBezTo>
                      <a:pt x="945" y="473"/>
                      <a:pt x="917" y="417"/>
                      <a:pt x="889" y="363"/>
                    </a:cubicBezTo>
                    <a:cubicBezTo>
                      <a:pt x="830" y="147"/>
                      <a:pt x="662" y="1"/>
                      <a:pt x="470" y="1"/>
                    </a:cubicBezTo>
                    <a:close/>
                  </a:path>
                </a:pathLst>
              </a:custGeom>
              <a:solidFill>
                <a:srgbClr val="3F22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0" name="Google Shape;1500;p25"/>
              <p:cNvSpPr/>
              <p:nvPr/>
            </p:nvSpPr>
            <p:spPr>
              <a:xfrm>
                <a:off x="6728328" y="2669626"/>
                <a:ext cx="249938" cy="104848"/>
              </a:xfrm>
              <a:custGeom>
                <a:avLst/>
                <a:gdLst/>
                <a:ahLst/>
                <a:cxnLst/>
                <a:rect l="l" t="t" r="r" b="b"/>
                <a:pathLst>
                  <a:path w="2944" h="1235" extrusionOk="0">
                    <a:moveTo>
                      <a:pt x="2756" y="1"/>
                    </a:moveTo>
                    <a:cubicBezTo>
                      <a:pt x="2745" y="1"/>
                      <a:pt x="2733" y="2"/>
                      <a:pt x="2721" y="6"/>
                    </a:cubicBezTo>
                    <a:cubicBezTo>
                      <a:pt x="2667" y="33"/>
                      <a:pt x="2611" y="61"/>
                      <a:pt x="2555" y="90"/>
                    </a:cubicBezTo>
                    <a:cubicBezTo>
                      <a:pt x="2527" y="146"/>
                      <a:pt x="2473" y="173"/>
                      <a:pt x="2444" y="201"/>
                    </a:cubicBezTo>
                    <a:cubicBezTo>
                      <a:pt x="2388" y="257"/>
                      <a:pt x="2305" y="312"/>
                      <a:pt x="2250" y="368"/>
                    </a:cubicBezTo>
                    <a:cubicBezTo>
                      <a:pt x="2222" y="395"/>
                      <a:pt x="2222" y="395"/>
                      <a:pt x="2194" y="424"/>
                    </a:cubicBezTo>
                    <a:cubicBezTo>
                      <a:pt x="2027" y="535"/>
                      <a:pt x="1805" y="618"/>
                      <a:pt x="1583" y="618"/>
                    </a:cubicBezTo>
                    <a:cubicBezTo>
                      <a:pt x="1549" y="623"/>
                      <a:pt x="1515" y="625"/>
                      <a:pt x="1479" y="625"/>
                    </a:cubicBezTo>
                    <a:cubicBezTo>
                      <a:pt x="1313" y="625"/>
                      <a:pt x="1133" y="571"/>
                      <a:pt x="973" y="480"/>
                    </a:cubicBezTo>
                    <a:cubicBezTo>
                      <a:pt x="890" y="424"/>
                      <a:pt x="805" y="368"/>
                      <a:pt x="722" y="286"/>
                    </a:cubicBezTo>
                    <a:cubicBezTo>
                      <a:pt x="610" y="174"/>
                      <a:pt x="528" y="63"/>
                      <a:pt x="360" y="35"/>
                    </a:cubicBezTo>
                    <a:cubicBezTo>
                      <a:pt x="222" y="35"/>
                      <a:pt x="138" y="146"/>
                      <a:pt x="112" y="230"/>
                    </a:cubicBezTo>
                    <a:cubicBezTo>
                      <a:pt x="0" y="562"/>
                      <a:pt x="445" y="869"/>
                      <a:pt x="695" y="1007"/>
                    </a:cubicBezTo>
                    <a:cubicBezTo>
                      <a:pt x="937" y="1152"/>
                      <a:pt x="1221" y="1235"/>
                      <a:pt x="1493" y="1235"/>
                    </a:cubicBezTo>
                    <a:cubicBezTo>
                      <a:pt x="1533" y="1235"/>
                      <a:pt x="1572" y="1233"/>
                      <a:pt x="1612" y="1229"/>
                    </a:cubicBezTo>
                    <a:cubicBezTo>
                      <a:pt x="1916" y="1202"/>
                      <a:pt x="2223" y="1091"/>
                      <a:pt x="2473" y="922"/>
                    </a:cubicBezTo>
                    <a:cubicBezTo>
                      <a:pt x="2583" y="812"/>
                      <a:pt x="2695" y="702"/>
                      <a:pt x="2806" y="562"/>
                    </a:cubicBezTo>
                    <a:cubicBezTo>
                      <a:pt x="2806" y="562"/>
                      <a:pt x="2833" y="536"/>
                      <a:pt x="2833" y="507"/>
                    </a:cubicBezTo>
                    <a:cubicBezTo>
                      <a:pt x="2862" y="479"/>
                      <a:pt x="2888" y="424"/>
                      <a:pt x="2916" y="368"/>
                    </a:cubicBezTo>
                    <a:cubicBezTo>
                      <a:pt x="2944" y="286"/>
                      <a:pt x="2916" y="201"/>
                      <a:pt x="2916" y="118"/>
                    </a:cubicBezTo>
                    <a:cubicBezTo>
                      <a:pt x="2893" y="69"/>
                      <a:pt x="2827" y="1"/>
                      <a:pt x="2756" y="1"/>
                    </a:cubicBezTo>
                    <a:close/>
                  </a:path>
                </a:pathLst>
              </a:custGeom>
              <a:solidFill>
                <a:srgbClr val="3F22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25"/>
              <p:cNvSpPr/>
              <p:nvPr/>
            </p:nvSpPr>
            <p:spPr>
              <a:xfrm>
                <a:off x="6589181" y="2397445"/>
                <a:ext cx="108329" cy="144835"/>
              </a:xfrm>
              <a:custGeom>
                <a:avLst/>
                <a:gdLst/>
                <a:ahLst/>
                <a:cxnLst/>
                <a:rect l="l" t="t" r="r" b="b"/>
                <a:pathLst>
                  <a:path w="1276" h="1706" extrusionOk="0">
                    <a:moveTo>
                      <a:pt x="614" y="1"/>
                    </a:moveTo>
                    <a:cubicBezTo>
                      <a:pt x="431" y="1"/>
                      <a:pt x="239" y="104"/>
                      <a:pt x="138" y="269"/>
                    </a:cubicBezTo>
                    <a:cubicBezTo>
                      <a:pt x="26" y="463"/>
                      <a:pt x="0" y="711"/>
                      <a:pt x="26" y="934"/>
                    </a:cubicBezTo>
                    <a:cubicBezTo>
                      <a:pt x="54" y="1156"/>
                      <a:pt x="138" y="1378"/>
                      <a:pt x="276" y="1546"/>
                    </a:cubicBezTo>
                    <a:cubicBezTo>
                      <a:pt x="380" y="1650"/>
                      <a:pt x="508" y="1705"/>
                      <a:pt x="634" y="1705"/>
                    </a:cubicBezTo>
                    <a:cubicBezTo>
                      <a:pt x="744" y="1705"/>
                      <a:pt x="852" y="1663"/>
                      <a:pt x="943" y="1572"/>
                    </a:cubicBezTo>
                    <a:cubicBezTo>
                      <a:pt x="1193" y="1352"/>
                      <a:pt x="1275" y="850"/>
                      <a:pt x="1110" y="545"/>
                    </a:cubicBezTo>
                    <a:cubicBezTo>
                      <a:pt x="1084" y="351"/>
                      <a:pt x="1000" y="156"/>
                      <a:pt x="805" y="44"/>
                    </a:cubicBezTo>
                    <a:cubicBezTo>
                      <a:pt x="746" y="14"/>
                      <a:pt x="680" y="1"/>
                      <a:pt x="614" y="1"/>
                    </a:cubicBezTo>
                    <a:close/>
                  </a:path>
                </a:pathLst>
              </a:custGeom>
              <a:solidFill>
                <a:srgbClr val="3F221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2" name="Google Shape;1502;p25"/>
              <p:cNvSpPr/>
              <p:nvPr/>
            </p:nvSpPr>
            <p:spPr>
              <a:xfrm>
                <a:off x="5858383" y="789826"/>
                <a:ext cx="105952" cy="55268"/>
              </a:xfrm>
              <a:custGeom>
                <a:avLst/>
                <a:gdLst/>
                <a:ahLst/>
                <a:cxnLst/>
                <a:rect l="l" t="t" r="r" b="b"/>
                <a:pathLst>
                  <a:path w="1248" h="651" extrusionOk="0">
                    <a:moveTo>
                      <a:pt x="837" y="1"/>
                    </a:moveTo>
                    <a:cubicBezTo>
                      <a:pt x="716" y="1"/>
                      <a:pt x="592" y="33"/>
                      <a:pt x="495" y="64"/>
                    </a:cubicBezTo>
                    <a:cubicBezTo>
                      <a:pt x="329" y="92"/>
                      <a:pt x="108" y="203"/>
                      <a:pt x="52" y="370"/>
                    </a:cubicBezTo>
                    <a:cubicBezTo>
                      <a:pt x="0" y="474"/>
                      <a:pt x="45" y="651"/>
                      <a:pt x="189" y="651"/>
                    </a:cubicBezTo>
                    <a:cubicBezTo>
                      <a:pt x="199" y="651"/>
                      <a:pt x="209" y="650"/>
                      <a:pt x="219" y="648"/>
                    </a:cubicBezTo>
                    <a:cubicBezTo>
                      <a:pt x="357" y="648"/>
                      <a:pt x="468" y="592"/>
                      <a:pt x="608" y="565"/>
                    </a:cubicBezTo>
                    <a:cubicBezTo>
                      <a:pt x="678" y="537"/>
                      <a:pt x="748" y="537"/>
                      <a:pt x="817" y="537"/>
                    </a:cubicBezTo>
                    <a:cubicBezTo>
                      <a:pt x="886" y="537"/>
                      <a:pt x="956" y="537"/>
                      <a:pt x="1025" y="509"/>
                    </a:cubicBezTo>
                    <a:cubicBezTo>
                      <a:pt x="1220" y="426"/>
                      <a:pt x="1247" y="203"/>
                      <a:pt x="1081" y="64"/>
                    </a:cubicBezTo>
                    <a:cubicBezTo>
                      <a:pt x="1010" y="18"/>
                      <a:pt x="924" y="1"/>
                      <a:pt x="8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3" name="Google Shape;1503;p25"/>
              <p:cNvSpPr/>
              <p:nvPr/>
            </p:nvSpPr>
            <p:spPr>
              <a:xfrm>
                <a:off x="5827311" y="906985"/>
                <a:ext cx="148740" cy="174549"/>
              </a:xfrm>
              <a:custGeom>
                <a:avLst/>
                <a:gdLst/>
                <a:ahLst/>
                <a:cxnLst/>
                <a:rect l="l" t="t" r="r" b="b"/>
                <a:pathLst>
                  <a:path w="1752" h="2056" extrusionOk="0">
                    <a:moveTo>
                      <a:pt x="988" y="0"/>
                    </a:moveTo>
                    <a:cubicBezTo>
                      <a:pt x="903" y="0"/>
                      <a:pt x="821" y="20"/>
                      <a:pt x="751" y="73"/>
                    </a:cubicBezTo>
                    <a:cubicBezTo>
                      <a:pt x="557" y="131"/>
                      <a:pt x="389" y="240"/>
                      <a:pt x="335" y="407"/>
                    </a:cubicBezTo>
                    <a:cubicBezTo>
                      <a:pt x="56" y="741"/>
                      <a:pt x="0" y="1324"/>
                      <a:pt x="167" y="1658"/>
                    </a:cubicBezTo>
                    <a:cubicBezTo>
                      <a:pt x="289" y="1898"/>
                      <a:pt x="537" y="2056"/>
                      <a:pt x="801" y="2056"/>
                    </a:cubicBezTo>
                    <a:cubicBezTo>
                      <a:pt x="840" y="2056"/>
                      <a:pt x="879" y="2052"/>
                      <a:pt x="918" y="2045"/>
                    </a:cubicBezTo>
                    <a:cubicBezTo>
                      <a:pt x="1197" y="1990"/>
                      <a:pt x="1391" y="1767"/>
                      <a:pt x="1501" y="1517"/>
                    </a:cubicBezTo>
                    <a:cubicBezTo>
                      <a:pt x="1669" y="1268"/>
                      <a:pt x="1751" y="962"/>
                      <a:pt x="1695" y="656"/>
                    </a:cubicBezTo>
                    <a:cubicBezTo>
                      <a:pt x="1640" y="378"/>
                      <a:pt x="1418" y="102"/>
                      <a:pt x="1140" y="18"/>
                    </a:cubicBezTo>
                    <a:cubicBezTo>
                      <a:pt x="1089" y="7"/>
                      <a:pt x="1038" y="0"/>
                      <a:pt x="9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4" name="Google Shape;1504;p25"/>
              <p:cNvSpPr/>
              <p:nvPr/>
            </p:nvSpPr>
            <p:spPr>
              <a:xfrm>
                <a:off x="5490183" y="1221954"/>
                <a:ext cx="266069" cy="136260"/>
              </a:xfrm>
              <a:custGeom>
                <a:avLst/>
                <a:gdLst/>
                <a:ahLst/>
                <a:cxnLst/>
                <a:rect l="l" t="t" r="r" b="b"/>
                <a:pathLst>
                  <a:path w="3134" h="1605" extrusionOk="0">
                    <a:moveTo>
                      <a:pt x="432" y="1"/>
                    </a:moveTo>
                    <a:cubicBezTo>
                      <a:pt x="380" y="1"/>
                      <a:pt x="329" y="21"/>
                      <a:pt x="305" y="58"/>
                    </a:cubicBezTo>
                    <a:cubicBezTo>
                      <a:pt x="0" y="725"/>
                      <a:pt x="610" y="1418"/>
                      <a:pt x="1249" y="1557"/>
                    </a:cubicBezTo>
                    <a:cubicBezTo>
                      <a:pt x="1373" y="1589"/>
                      <a:pt x="1506" y="1604"/>
                      <a:pt x="1640" y="1604"/>
                    </a:cubicBezTo>
                    <a:cubicBezTo>
                      <a:pt x="1865" y="1604"/>
                      <a:pt x="2096" y="1561"/>
                      <a:pt x="2305" y="1474"/>
                    </a:cubicBezTo>
                    <a:cubicBezTo>
                      <a:pt x="2472" y="1390"/>
                      <a:pt x="2610" y="1308"/>
                      <a:pt x="2749" y="1196"/>
                    </a:cubicBezTo>
                    <a:cubicBezTo>
                      <a:pt x="2887" y="1058"/>
                      <a:pt x="3054" y="947"/>
                      <a:pt x="3109" y="753"/>
                    </a:cubicBezTo>
                    <a:cubicBezTo>
                      <a:pt x="3133" y="611"/>
                      <a:pt x="3017" y="429"/>
                      <a:pt x="2879" y="429"/>
                    </a:cubicBezTo>
                    <a:cubicBezTo>
                      <a:pt x="2854" y="429"/>
                      <a:pt x="2829" y="435"/>
                      <a:pt x="2803" y="448"/>
                    </a:cubicBezTo>
                    <a:cubicBezTo>
                      <a:pt x="2665" y="504"/>
                      <a:pt x="2555" y="586"/>
                      <a:pt x="2443" y="698"/>
                    </a:cubicBezTo>
                    <a:cubicBezTo>
                      <a:pt x="2359" y="780"/>
                      <a:pt x="2248" y="836"/>
                      <a:pt x="2139" y="891"/>
                    </a:cubicBezTo>
                    <a:cubicBezTo>
                      <a:pt x="1975" y="994"/>
                      <a:pt x="1794" y="1051"/>
                      <a:pt x="1610" y="1051"/>
                    </a:cubicBezTo>
                    <a:cubicBezTo>
                      <a:pt x="1546" y="1051"/>
                      <a:pt x="1481" y="1044"/>
                      <a:pt x="1417" y="1029"/>
                    </a:cubicBezTo>
                    <a:cubicBezTo>
                      <a:pt x="916" y="974"/>
                      <a:pt x="667" y="585"/>
                      <a:pt x="583" y="112"/>
                    </a:cubicBezTo>
                    <a:cubicBezTo>
                      <a:pt x="567" y="35"/>
                      <a:pt x="499" y="1"/>
                      <a:pt x="43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25"/>
              <p:cNvSpPr/>
              <p:nvPr/>
            </p:nvSpPr>
            <p:spPr>
              <a:xfrm>
                <a:off x="5548932" y="696693"/>
                <a:ext cx="89737" cy="86426"/>
              </a:xfrm>
              <a:custGeom>
                <a:avLst/>
                <a:gdLst/>
                <a:ahLst/>
                <a:cxnLst/>
                <a:rect l="l" t="t" r="r" b="b"/>
                <a:pathLst>
                  <a:path w="1057" h="1018" extrusionOk="0">
                    <a:moveTo>
                      <a:pt x="267" y="1"/>
                    </a:moveTo>
                    <a:cubicBezTo>
                      <a:pt x="225" y="1"/>
                      <a:pt x="182" y="8"/>
                      <a:pt x="141" y="23"/>
                    </a:cubicBezTo>
                    <a:cubicBezTo>
                      <a:pt x="56" y="49"/>
                      <a:pt x="0" y="134"/>
                      <a:pt x="56" y="245"/>
                    </a:cubicBezTo>
                    <a:cubicBezTo>
                      <a:pt x="113" y="383"/>
                      <a:pt x="308" y="466"/>
                      <a:pt x="420" y="579"/>
                    </a:cubicBezTo>
                    <a:cubicBezTo>
                      <a:pt x="531" y="690"/>
                      <a:pt x="615" y="857"/>
                      <a:pt x="725" y="967"/>
                    </a:cubicBezTo>
                    <a:cubicBezTo>
                      <a:pt x="759" y="1002"/>
                      <a:pt x="802" y="1018"/>
                      <a:pt x="845" y="1018"/>
                    </a:cubicBezTo>
                    <a:cubicBezTo>
                      <a:pt x="938" y="1018"/>
                      <a:pt x="1030" y="943"/>
                      <a:pt x="1030" y="828"/>
                    </a:cubicBezTo>
                    <a:cubicBezTo>
                      <a:pt x="1056" y="579"/>
                      <a:pt x="918" y="412"/>
                      <a:pt x="752" y="245"/>
                    </a:cubicBezTo>
                    <a:cubicBezTo>
                      <a:pt x="639" y="131"/>
                      <a:pt x="452" y="1"/>
                      <a:pt x="2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25"/>
              <p:cNvSpPr/>
              <p:nvPr/>
            </p:nvSpPr>
            <p:spPr>
              <a:xfrm>
                <a:off x="5426510" y="816314"/>
                <a:ext cx="158164" cy="184312"/>
              </a:xfrm>
              <a:custGeom>
                <a:avLst/>
                <a:gdLst/>
                <a:ahLst/>
                <a:cxnLst/>
                <a:rect l="l" t="t" r="r" b="b"/>
                <a:pathLst>
                  <a:path w="1863" h="2171" extrusionOk="0">
                    <a:moveTo>
                      <a:pt x="779" y="1252"/>
                    </a:moveTo>
                    <a:lnTo>
                      <a:pt x="779" y="1252"/>
                    </a:lnTo>
                    <a:cubicBezTo>
                      <a:pt x="767" y="1276"/>
                      <a:pt x="760" y="1284"/>
                      <a:pt x="758" y="1284"/>
                    </a:cubicBezTo>
                    <a:cubicBezTo>
                      <a:pt x="755" y="1284"/>
                      <a:pt x="762" y="1268"/>
                      <a:pt x="779" y="1252"/>
                    </a:cubicBezTo>
                    <a:close/>
                    <a:moveTo>
                      <a:pt x="1112" y="1"/>
                    </a:moveTo>
                    <a:cubicBezTo>
                      <a:pt x="972" y="27"/>
                      <a:pt x="862" y="56"/>
                      <a:pt x="779" y="140"/>
                    </a:cubicBezTo>
                    <a:cubicBezTo>
                      <a:pt x="585" y="169"/>
                      <a:pt x="334" y="390"/>
                      <a:pt x="250" y="530"/>
                    </a:cubicBezTo>
                    <a:cubicBezTo>
                      <a:pt x="112" y="835"/>
                      <a:pt x="1" y="1224"/>
                      <a:pt x="84" y="1585"/>
                    </a:cubicBezTo>
                    <a:cubicBezTo>
                      <a:pt x="139" y="1862"/>
                      <a:pt x="388" y="2113"/>
                      <a:pt x="723" y="2168"/>
                    </a:cubicBezTo>
                    <a:cubicBezTo>
                      <a:pt x="746" y="2170"/>
                      <a:pt x="769" y="2171"/>
                      <a:pt x="792" y="2171"/>
                    </a:cubicBezTo>
                    <a:cubicBezTo>
                      <a:pt x="1122" y="2171"/>
                      <a:pt x="1402" y="1982"/>
                      <a:pt x="1584" y="1696"/>
                    </a:cubicBezTo>
                    <a:cubicBezTo>
                      <a:pt x="1750" y="1417"/>
                      <a:pt x="1862" y="1029"/>
                      <a:pt x="1806" y="668"/>
                    </a:cubicBezTo>
                    <a:cubicBezTo>
                      <a:pt x="1750" y="334"/>
                      <a:pt x="1472" y="1"/>
                      <a:pt x="111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25"/>
              <p:cNvSpPr/>
              <p:nvPr/>
            </p:nvSpPr>
            <p:spPr>
              <a:xfrm>
                <a:off x="5023162" y="863602"/>
                <a:ext cx="129808" cy="182020"/>
              </a:xfrm>
              <a:custGeom>
                <a:avLst/>
                <a:gdLst/>
                <a:ahLst/>
                <a:cxnLst/>
                <a:rect l="l" t="t" r="r" b="b"/>
                <a:pathLst>
                  <a:path w="1529" h="2144" extrusionOk="0">
                    <a:moveTo>
                      <a:pt x="527" y="0"/>
                    </a:moveTo>
                    <a:cubicBezTo>
                      <a:pt x="463" y="0"/>
                      <a:pt x="398" y="9"/>
                      <a:pt x="334" y="28"/>
                    </a:cubicBezTo>
                    <a:cubicBezTo>
                      <a:pt x="112" y="111"/>
                      <a:pt x="0" y="389"/>
                      <a:pt x="84" y="611"/>
                    </a:cubicBezTo>
                    <a:cubicBezTo>
                      <a:pt x="95" y="646"/>
                      <a:pt x="122" y="661"/>
                      <a:pt x="146" y="661"/>
                    </a:cubicBezTo>
                    <a:cubicBezTo>
                      <a:pt x="180" y="661"/>
                      <a:pt x="211" y="631"/>
                      <a:pt x="194" y="582"/>
                    </a:cubicBezTo>
                    <a:cubicBezTo>
                      <a:pt x="194" y="472"/>
                      <a:pt x="250" y="360"/>
                      <a:pt x="332" y="305"/>
                    </a:cubicBezTo>
                    <a:cubicBezTo>
                      <a:pt x="374" y="277"/>
                      <a:pt x="422" y="263"/>
                      <a:pt x="471" y="263"/>
                    </a:cubicBezTo>
                    <a:cubicBezTo>
                      <a:pt x="519" y="263"/>
                      <a:pt x="568" y="277"/>
                      <a:pt x="610" y="305"/>
                    </a:cubicBezTo>
                    <a:cubicBezTo>
                      <a:pt x="833" y="388"/>
                      <a:pt x="945" y="556"/>
                      <a:pt x="1027" y="750"/>
                    </a:cubicBezTo>
                    <a:cubicBezTo>
                      <a:pt x="1110" y="972"/>
                      <a:pt x="1167" y="1195"/>
                      <a:pt x="1193" y="1415"/>
                    </a:cubicBezTo>
                    <a:cubicBezTo>
                      <a:pt x="1196" y="1556"/>
                      <a:pt x="1196" y="1668"/>
                      <a:pt x="1196" y="1779"/>
                    </a:cubicBezTo>
                    <a:cubicBezTo>
                      <a:pt x="1196" y="1890"/>
                      <a:pt x="1196" y="2001"/>
                      <a:pt x="1250" y="2084"/>
                    </a:cubicBezTo>
                    <a:cubicBezTo>
                      <a:pt x="1267" y="2119"/>
                      <a:pt x="1306" y="2143"/>
                      <a:pt x="1347" y="2143"/>
                    </a:cubicBezTo>
                    <a:cubicBezTo>
                      <a:pt x="1371" y="2143"/>
                      <a:pt x="1397" y="2134"/>
                      <a:pt x="1418" y="2113"/>
                    </a:cubicBezTo>
                    <a:cubicBezTo>
                      <a:pt x="1529" y="2001"/>
                      <a:pt x="1529" y="1835"/>
                      <a:pt x="1529" y="1696"/>
                    </a:cubicBezTo>
                    <a:cubicBezTo>
                      <a:pt x="1529" y="1501"/>
                      <a:pt x="1501" y="1334"/>
                      <a:pt x="1473" y="1167"/>
                    </a:cubicBezTo>
                    <a:cubicBezTo>
                      <a:pt x="1418" y="834"/>
                      <a:pt x="1306" y="500"/>
                      <a:pt x="1084" y="250"/>
                    </a:cubicBezTo>
                    <a:cubicBezTo>
                      <a:pt x="955" y="100"/>
                      <a:pt x="744" y="0"/>
                      <a:pt x="5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8" name="Google Shape;1508;p25"/>
              <p:cNvSpPr/>
              <p:nvPr/>
            </p:nvSpPr>
            <p:spPr>
              <a:xfrm>
                <a:off x="3986903" y="3926449"/>
                <a:ext cx="142628" cy="76153"/>
              </a:xfrm>
              <a:custGeom>
                <a:avLst/>
                <a:gdLst/>
                <a:ahLst/>
                <a:cxnLst/>
                <a:rect l="l" t="t" r="r" b="b"/>
                <a:pathLst>
                  <a:path w="1680" h="897" extrusionOk="0">
                    <a:moveTo>
                      <a:pt x="125" y="1"/>
                    </a:moveTo>
                    <a:cubicBezTo>
                      <a:pt x="58" y="1"/>
                      <a:pt x="1" y="59"/>
                      <a:pt x="40" y="118"/>
                    </a:cubicBezTo>
                    <a:cubicBezTo>
                      <a:pt x="207" y="368"/>
                      <a:pt x="401" y="591"/>
                      <a:pt x="652" y="702"/>
                    </a:cubicBezTo>
                    <a:cubicBezTo>
                      <a:pt x="790" y="786"/>
                      <a:pt x="929" y="841"/>
                      <a:pt x="1068" y="869"/>
                    </a:cubicBezTo>
                    <a:cubicBezTo>
                      <a:pt x="1123" y="882"/>
                      <a:pt x="1199" y="896"/>
                      <a:pt x="1276" y="896"/>
                    </a:cubicBezTo>
                    <a:cubicBezTo>
                      <a:pt x="1352" y="896"/>
                      <a:pt x="1428" y="882"/>
                      <a:pt x="1484" y="840"/>
                    </a:cubicBezTo>
                    <a:cubicBezTo>
                      <a:pt x="1679" y="618"/>
                      <a:pt x="1068" y="562"/>
                      <a:pt x="985" y="562"/>
                    </a:cubicBezTo>
                    <a:cubicBezTo>
                      <a:pt x="679" y="479"/>
                      <a:pt x="373" y="284"/>
                      <a:pt x="207" y="35"/>
                    </a:cubicBezTo>
                    <a:cubicBezTo>
                      <a:pt x="182" y="11"/>
                      <a:pt x="153" y="1"/>
                      <a:pt x="12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000"/>
              <a:buFont typeface="Patrick Hand"/>
              <a:buNone/>
              <a:defRPr sz="3000" b="1">
                <a:solidFill>
                  <a:schemeClr val="dk1"/>
                </a:solidFill>
                <a:latin typeface="Patrick Hand"/>
                <a:ea typeface="Patrick Hand"/>
                <a:cs typeface="Patrick Hand"/>
                <a:sym typeface="Patrick Hand"/>
              </a:defRPr>
            </a:lvl1pPr>
            <a:lvl2pPr lvl="1"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2pPr>
            <a:lvl3pPr lvl="2"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3pPr>
            <a:lvl4pPr lvl="3"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4pPr>
            <a:lvl5pPr lvl="4"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5pPr>
            <a:lvl6pPr lvl="5"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6pPr>
            <a:lvl7pPr lvl="6"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7pPr>
            <a:lvl8pPr lvl="7"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8pPr>
            <a:lvl9pPr lvl="8" rtl="0">
              <a:spcBef>
                <a:spcPts val="0"/>
              </a:spcBef>
              <a:spcAft>
                <a:spcPts val="0"/>
              </a:spcAft>
              <a:buClr>
                <a:schemeClr val="dk1"/>
              </a:buClr>
              <a:buSzPts val="3300"/>
              <a:buFont typeface="Patrick Hand"/>
              <a:buNone/>
              <a:defRPr sz="3300" b="1">
                <a:solidFill>
                  <a:schemeClr val="dk1"/>
                </a:solidFill>
                <a:latin typeface="Patrick Hand"/>
                <a:ea typeface="Patrick Hand"/>
                <a:cs typeface="Patrick Hand"/>
                <a:sym typeface="Patrick Hand"/>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1pPr>
            <a:lvl2pPr marL="914400" lvl="1"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2pPr>
            <a:lvl3pPr marL="1371600" lvl="2"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3pPr>
            <a:lvl4pPr marL="1828800" lvl="3"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4pPr>
            <a:lvl5pPr marL="2286000" lvl="4"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5pPr>
            <a:lvl6pPr marL="2743200" lvl="5"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6pPr>
            <a:lvl7pPr marL="3200400" lvl="6"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7pPr>
            <a:lvl8pPr marL="3657600" lvl="7"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8pPr>
            <a:lvl9pPr marL="4114800" lvl="8" indent="-317500">
              <a:lnSpc>
                <a:spcPct val="150000"/>
              </a:lnSpc>
              <a:spcBef>
                <a:spcPts val="0"/>
              </a:spcBef>
              <a:spcAft>
                <a:spcPts val="0"/>
              </a:spcAft>
              <a:buClr>
                <a:schemeClr val="dk1"/>
              </a:buClr>
              <a:buSzPts val="1400"/>
              <a:buFont typeface="Quicksand"/>
              <a:buChar char="■"/>
              <a:defRPr>
                <a:solidFill>
                  <a:schemeClr val="dk1"/>
                </a:solidFill>
                <a:latin typeface="Quicksand"/>
                <a:ea typeface="Quicksand"/>
                <a:cs typeface="Quicksand"/>
                <a:sym typeface="Quicksand"/>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4" r:id="rId2"/>
    <p:sldLayoutId id="2147483657" r:id="rId3"/>
    <p:sldLayoutId id="2147483658" r:id="rId4"/>
    <p:sldLayoutId id="2147483660" r:id="rId5"/>
    <p:sldLayoutId id="2147483666" r:id="rId6"/>
    <p:sldLayoutId id="2147483670" r:id="rId7"/>
    <p:sldLayoutId id="2147483671"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324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18"/>
        <p:cNvGrpSpPr/>
        <p:nvPr/>
      </p:nvGrpSpPr>
      <p:grpSpPr>
        <a:xfrm>
          <a:off x="0" y="0"/>
          <a:ext cx="0" cy="0"/>
          <a:chOff x="0" y="0"/>
          <a:chExt cx="0" cy="0"/>
        </a:xfrm>
      </p:grpSpPr>
      <p:sp>
        <p:nvSpPr>
          <p:cNvPr id="1519" name="Google Shape;1519;p29"/>
          <p:cNvSpPr/>
          <p:nvPr/>
        </p:nvSpPr>
        <p:spPr>
          <a:xfrm>
            <a:off x="-629350" y="3767871"/>
            <a:ext cx="9867450" cy="1235775"/>
          </a:xfrm>
          <a:custGeom>
            <a:avLst/>
            <a:gdLst/>
            <a:ahLst/>
            <a:cxnLst/>
            <a:rect l="l" t="t" r="r" b="b"/>
            <a:pathLst>
              <a:path w="394698" h="49431" extrusionOk="0">
                <a:moveTo>
                  <a:pt x="0" y="49431"/>
                </a:moveTo>
                <a:cubicBezTo>
                  <a:pt x="11010" y="38426"/>
                  <a:pt x="26542" y="32071"/>
                  <a:pt x="41645" y="28298"/>
                </a:cubicBezTo>
                <a:cubicBezTo>
                  <a:pt x="66929" y="21981"/>
                  <a:pt x="93366" y="17491"/>
                  <a:pt x="119342" y="19596"/>
                </a:cubicBezTo>
                <a:cubicBezTo>
                  <a:pt x="148137" y="21930"/>
                  <a:pt x="177041" y="29743"/>
                  <a:pt x="205740" y="26433"/>
                </a:cubicBezTo>
                <a:cubicBezTo>
                  <a:pt x="231980" y="23406"/>
                  <a:pt x="256272" y="11026"/>
                  <a:pt x="281572" y="3435"/>
                </a:cubicBezTo>
                <a:cubicBezTo>
                  <a:pt x="300640" y="-2286"/>
                  <a:pt x="321335" y="949"/>
                  <a:pt x="341243" y="949"/>
                </a:cubicBezTo>
                <a:cubicBezTo>
                  <a:pt x="353156" y="949"/>
                  <a:pt x="365070" y="949"/>
                  <a:pt x="376983" y="949"/>
                </a:cubicBezTo>
                <a:cubicBezTo>
                  <a:pt x="382997" y="949"/>
                  <a:pt x="390442" y="118"/>
                  <a:pt x="394698" y="4367"/>
                </a:cubicBezTo>
              </a:path>
            </a:pathLst>
          </a:custGeom>
          <a:noFill/>
          <a:ln w="9525" cap="flat" cmpd="sng">
            <a:solidFill>
              <a:schemeClr val="accent3"/>
            </a:solidFill>
            <a:prstDash val="dash"/>
            <a:round/>
            <a:headEnd type="none" w="med" len="med"/>
            <a:tailEnd type="none" w="med" len="med"/>
          </a:ln>
        </p:spPr>
        <p:txBody>
          <a:bodyPr/>
          <a:lstStyle/>
          <a:p>
            <a:endParaRPr lang="el-GR"/>
          </a:p>
        </p:txBody>
      </p:sp>
      <p:cxnSp>
        <p:nvCxnSpPr>
          <p:cNvPr id="1522" name="Google Shape;1522;p29"/>
          <p:cNvCxnSpPr/>
          <p:nvPr/>
        </p:nvCxnSpPr>
        <p:spPr>
          <a:xfrm>
            <a:off x="1035850" y="2870325"/>
            <a:ext cx="4910100" cy="0"/>
          </a:xfrm>
          <a:prstGeom prst="straightConnector1">
            <a:avLst/>
          </a:prstGeom>
          <a:noFill/>
          <a:ln w="9525" cap="flat" cmpd="sng">
            <a:solidFill>
              <a:schemeClr val="accent3"/>
            </a:solidFill>
            <a:prstDash val="solid"/>
            <a:round/>
            <a:headEnd type="none" w="med" len="med"/>
            <a:tailEnd type="none" w="med" len="med"/>
          </a:ln>
        </p:spPr>
      </p:cxnSp>
      <p:sp>
        <p:nvSpPr>
          <p:cNvPr id="1523" name="Google Shape;1523;p29"/>
          <p:cNvSpPr/>
          <p:nvPr/>
        </p:nvSpPr>
        <p:spPr>
          <a:xfrm>
            <a:off x="5258488" y="4521825"/>
            <a:ext cx="3061200" cy="320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4" name="Google Shape;1524;p29"/>
          <p:cNvGrpSpPr/>
          <p:nvPr/>
        </p:nvGrpSpPr>
        <p:grpSpPr>
          <a:xfrm>
            <a:off x="688212" y="3954402"/>
            <a:ext cx="1992216" cy="805390"/>
            <a:chOff x="1530713" y="1320178"/>
            <a:chExt cx="1461855" cy="590938"/>
          </a:xfrm>
        </p:grpSpPr>
        <p:sp>
          <p:nvSpPr>
            <p:cNvPr id="1525" name="Google Shape;1525;p29"/>
            <p:cNvSpPr/>
            <p:nvPr/>
          </p:nvSpPr>
          <p:spPr>
            <a:xfrm>
              <a:off x="1600746" y="1577709"/>
              <a:ext cx="393177" cy="277903"/>
            </a:xfrm>
            <a:custGeom>
              <a:avLst/>
              <a:gdLst/>
              <a:ahLst/>
              <a:cxnLst/>
              <a:rect l="l" t="t" r="r" b="b"/>
              <a:pathLst>
                <a:path w="10229" h="7230" extrusionOk="0">
                  <a:moveTo>
                    <a:pt x="0" y="1"/>
                  </a:moveTo>
                  <a:lnTo>
                    <a:pt x="0" y="1"/>
                  </a:lnTo>
                  <a:cubicBezTo>
                    <a:pt x="383" y="994"/>
                    <a:pt x="1375" y="3844"/>
                    <a:pt x="864" y="5560"/>
                  </a:cubicBezTo>
                  <a:lnTo>
                    <a:pt x="10228" y="7229"/>
                  </a:lnTo>
                  <a:cubicBezTo>
                    <a:pt x="10171" y="4252"/>
                    <a:pt x="9609" y="2441"/>
                    <a:pt x="9120" y="1420"/>
                  </a:cubicBezTo>
                  <a:lnTo>
                    <a:pt x="4700" y="732"/>
                  </a:lnTo>
                  <a:lnTo>
                    <a:pt x="0"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6" name="Google Shape;1526;p29"/>
            <p:cNvSpPr/>
            <p:nvPr/>
          </p:nvSpPr>
          <p:spPr>
            <a:xfrm>
              <a:off x="1551277" y="1521821"/>
              <a:ext cx="739115" cy="373036"/>
            </a:xfrm>
            <a:custGeom>
              <a:avLst/>
              <a:gdLst/>
              <a:ahLst/>
              <a:cxnLst/>
              <a:rect l="l" t="t" r="r" b="b"/>
              <a:pathLst>
                <a:path w="19229" h="9705" extrusionOk="0">
                  <a:moveTo>
                    <a:pt x="17810" y="1"/>
                  </a:moveTo>
                  <a:lnTo>
                    <a:pt x="9876" y="1807"/>
                  </a:lnTo>
                  <a:cubicBezTo>
                    <a:pt x="9860" y="1811"/>
                    <a:pt x="9845" y="1812"/>
                    <a:pt x="9829" y="1812"/>
                  </a:cubicBezTo>
                  <a:cubicBezTo>
                    <a:pt x="9817" y="1812"/>
                    <a:pt x="9805" y="1811"/>
                    <a:pt x="9794" y="1810"/>
                  </a:cubicBezTo>
                  <a:lnTo>
                    <a:pt x="4" y="185"/>
                  </a:lnTo>
                  <a:lnTo>
                    <a:pt x="4" y="185"/>
                  </a:lnTo>
                  <a:cubicBezTo>
                    <a:pt x="0" y="373"/>
                    <a:pt x="26" y="652"/>
                    <a:pt x="177" y="854"/>
                  </a:cubicBezTo>
                  <a:lnTo>
                    <a:pt x="982" y="979"/>
                  </a:lnTo>
                  <a:lnTo>
                    <a:pt x="984" y="979"/>
                  </a:lnTo>
                  <a:lnTo>
                    <a:pt x="9211" y="2259"/>
                  </a:lnTo>
                  <a:lnTo>
                    <a:pt x="10580" y="2472"/>
                  </a:lnTo>
                  <a:cubicBezTo>
                    <a:pt x="10612" y="2477"/>
                    <a:pt x="10641" y="2489"/>
                    <a:pt x="10667" y="2508"/>
                  </a:cubicBezTo>
                  <a:cubicBezTo>
                    <a:pt x="10675" y="2514"/>
                    <a:pt x="10680" y="2522"/>
                    <a:pt x="10689" y="2530"/>
                  </a:cubicBezTo>
                  <a:cubicBezTo>
                    <a:pt x="10700" y="2541"/>
                    <a:pt x="10715" y="2550"/>
                    <a:pt x="10724" y="2565"/>
                  </a:cubicBezTo>
                  <a:cubicBezTo>
                    <a:pt x="12438" y="5155"/>
                    <a:pt x="11960" y="8813"/>
                    <a:pt x="11939" y="8967"/>
                  </a:cubicBezTo>
                  <a:cubicBezTo>
                    <a:pt x="11937" y="8978"/>
                    <a:pt x="11931" y="8988"/>
                    <a:pt x="11927" y="9000"/>
                  </a:cubicBezTo>
                  <a:cubicBezTo>
                    <a:pt x="11924" y="9011"/>
                    <a:pt x="11921" y="9024"/>
                    <a:pt x="11916" y="9035"/>
                  </a:cubicBezTo>
                  <a:cubicBezTo>
                    <a:pt x="11908" y="9051"/>
                    <a:pt x="11895" y="9065"/>
                    <a:pt x="11884" y="9077"/>
                  </a:cubicBezTo>
                  <a:cubicBezTo>
                    <a:pt x="11877" y="9084"/>
                    <a:pt x="11874" y="9093"/>
                    <a:pt x="11867" y="9099"/>
                  </a:cubicBezTo>
                  <a:cubicBezTo>
                    <a:pt x="11865" y="9101"/>
                    <a:pt x="11862" y="9101"/>
                    <a:pt x="11860" y="9103"/>
                  </a:cubicBezTo>
                  <a:cubicBezTo>
                    <a:pt x="11858" y="9104"/>
                    <a:pt x="11857" y="9107"/>
                    <a:pt x="11856" y="9110"/>
                  </a:cubicBezTo>
                  <a:cubicBezTo>
                    <a:pt x="11834" y="9124"/>
                    <a:pt x="11812" y="9134"/>
                    <a:pt x="11788" y="9141"/>
                  </a:cubicBezTo>
                  <a:cubicBezTo>
                    <a:pt x="11783" y="9143"/>
                    <a:pt x="11779" y="9143"/>
                    <a:pt x="11774" y="9144"/>
                  </a:cubicBezTo>
                  <a:cubicBezTo>
                    <a:pt x="11759" y="9146"/>
                    <a:pt x="11745" y="9150"/>
                    <a:pt x="11729" y="9150"/>
                  </a:cubicBezTo>
                  <a:cubicBezTo>
                    <a:pt x="11717" y="9150"/>
                    <a:pt x="11706" y="9149"/>
                    <a:pt x="11692" y="9146"/>
                  </a:cubicBezTo>
                  <a:lnTo>
                    <a:pt x="10682" y="8967"/>
                  </a:lnTo>
                  <a:lnTo>
                    <a:pt x="1188" y="7276"/>
                  </a:lnTo>
                  <a:lnTo>
                    <a:pt x="1188" y="7276"/>
                  </a:lnTo>
                  <a:cubicBezTo>
                    <a:pt x="1183" y="7461"/>
                    <a:pt x="1206" y="7733"/>
                    <a:pt x="1352" y="7932"/>
                  </a:cubicBezTo>
                  <a:lnTo>
                    <a:pt x="11717" y="9704"/>
                  </a:lnTo>
                  <a:lnTo>
                    <a:pt x="19188" y="8003"/>
                  </a:lnTo>
                  <a:cubicBezTo>
                    <a:pt x="19229" y="4742"/>
                    <a:pt x="18777" y="2122"/>
                    <a:pt x="178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29"/>
            <p:cNvSpPr/>
            <p:nvPr/>
          </p:nvSpPr>
          <p:spPr>
            <a:xfrm>
              <a:off x="2323948" y="1412082"/>
              <a:ext cx="446567" cy="396483"/>
            </a:xfrm>
            <a:custGeom>
              <a:avLst/>
              <a:gdLst/>
              <a:ahLst/>
              <a:cxnLst/>
              <a:rect l="l" t="t" r="r" b="b"/>
              <a:pathLst>
                <a:path w="11618" h="10315" extrusionOk="0">
                  <a:moveTo>
                    <a:pt x="10240" y="1"/>
                  </a:moveTo>
                  <a:lnTo>
                    <a:pt x="1" y="2332"/>
                  </a:lnTo>
                  <a:cubicBezTo>
                    <a:pt x="1233" y="4651"/>
                    <a:pt x="1774" y="7598"/>
                    <a:pt x="1465" y="10315"/>
                  </a:cubicBezTo>
                  <a:lnTo>
                    <a:pt x="11616" y="8006"/>
                  </a:lnTo>
                  <a:lnTo>
                    <a:pt x="11616" y="7918"/>
                  </a:lnTo>
                  <a:cubicBezTo>
                    <a:pt x="11617" y="7556"/>
                    <a:pt x="11615" y="7199"/>
                    <a:pt x="11605" y="6852"/>
                  </a:cubicBezTo>
                  <a:cubicBezTo>
                    <a:pt x="11604" y="6816"/>
                    <a:pt x="11602" y="6781"/>
                    <a:pt x="11601" y="6745"/>
                  </a:cubicBezTo>
                  <a:cubicBezTo>
                    <a:pt x="11589" y="6389"/>
                    <a:pt x="11573" y="6042"/>
                    <a:pt x="11548" y="5703"/>
                  </a:cubicBezTo>
                  <a:cubicBezTo>
                    <a:pt x="11546" y="5681"/>
                    <a:pt x="11544" y="5659"/>
                    <a:pt x="11543" y="5636"/>
                  </a:cubicBezTo>
                  <a:cubicBezTo>
                    <a:pt x="11517" y="5285"/>
                    <a:pt x="11485" y="4943"/>
                    <a:pt x="11445" y="4610"/>
                  </a:cubicBezTo>
                  <a:cubicBezTo>
                    <a:pt x="11442" y="4605"/>
                    <a:pt x="11442" y="4599"/>
                    <a:pt x="11441" y="4593"/>
                  </a:cubicBezTo>
                  <a:cubicBezTo>
                    <a:pt x="11401" y="4257"/>
                    <a:pt x="11353" y="3930"/>
                    <a:pt x="11300" y="3612"/>
                  </a:cubicBezTo>
                  <a:cubicBezTo>
                    <a:pt x="11297" y="3599"/>
                    <a:pt x="11296" y="3586"/>
                    <a:pt x="11293" y="3574"/>
                  </a:cubicBezTo>
                  <a:cubicBezTo>
                    <a:pt x="11240" y="3263"/>
                    <a:pt x="11178" y="2960"/>
                    <a:pt x="11110" y="2664"/>
                  </a:cubicBezTo>
                  <a:cubicBezTo>
                    <a:pt x="11105" y="2641"/>
                    <a:pt x="11100" y="2617"/>
                    <a:pt x="11095" y="2592"/>
                  </a:cubicBezTo>
                  <a:cubicBezTo>
                    <a:pt x="11029" y="2306"/>
                    <a:pt x="10955" y="2027"/>
                    <a:pt x="10877" y="1754"/>
                  </a:cubicBezTo>
                  <a:cubicBezTo>
                    <a:pt x="10867" y="1723"/>
                    <a:pt x="10860" y="1693"/>
                    <a:pt x="10851" y="1662"/>
                  </a:cubicBezTo>
                  <a:cubicBezTo>
                    <a:pt x="10772" y="1397"/>
                    <a:pt x="10686" y="1138"/>
                    <a:pt x="10596" y="886"/>
                  </a:cubicBezTo>
                  <a:cubicBezTo>
                    <a:pt x="10583" y="853"/>
                    <a:pt x="10571" y="818"/>
                    <a:pt x="10560" y="785"/>
                  </a:cubicBezTo>
                  <a:cubicBezTo>
                    <a:pt x="10468" y="537"/>
                    <a:pt x="10371" y="296"/>
                    <a:pt x="10267" y="62"/>
                  </a:cubicBezTo>
                  <a:cubicBezTo>
                    <a:pt x="10259" y="41"/>
                    <a:pt x="10250" y="21"/>
                    <a:pt x="1024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8" name="Google Shape;1528;p29"/>
            <p:cNvSpPr/>
            <p:nvPr/>
          </p:nvSpPr>
          <p:spPr>
            <a:xfrm>
              <a:off x="2805916" y="1379487"/>
              <a:ext cx="157363" cy="319454"/>
            </a:xfrm>
            <a:custGeom>
              <a:avLst/>
              <a:gdLst/>
              <a:ahLst/>
              <a:cxnLst/>
              <a:rect l="l" t="t" r="r" b="b"/>
              <a:pathLst>
                <a:path w="4094" h="8311" extrusionOk="0">
                  <a:moveTo>
                    <a:pt x="1436" y="0"/>
                  </a:moveTo>
                  <a:lnTo>
                    <a:pt x="1372" y="15"/>
                  </a:lnTo>
                  <a:lnTo>
                    <a:pt x="1" y="326"/>
                  </a:lnTo>
                  <a:cubicBezTo>
                    <a:pt x="22" y="367"/>
                    <a:pt x="40" y="408"/>
                    <a:pt x="60" y="448"/>
                  </a:cubicBezTo>
                  <a:cubicBezTo>
                    <a:pt x="94" y="515"/>
                    <a:pt x="127" y="584"/>
                    <a:pt x="161" y="652"/>
                  </a:cubicBezTo>
                  <a:cubicBezTo>
                    <a:pt x="203" y="739"/>
                    <a:pt x="244" y="826"/>
                    <a:pt x="282" y="914"/>
                  </a:cubicBezTo>
                  <a:cubicBezTo>
                    <a:pt x="314" y="983"/>
                    <a:pt x="345" y="1053"/>
                    <a:pt x="375" y="1124"/>
                  </a:cubicBezTo>
                  <a:cubicBezTo>
                    <a:pt x="415" y="1214"/>
                    <a:pt x="452" y="1304"/>
                    <a:pt x="488" y="1395"/>
                  </a:cubicBezTo>
                  <a:cubicBezTo>
                    <a:pt x="516" y="1465"/>
                    <a:pt x="546" y="1536"/>
                    <a:pt x="573" y="1609"/>
                  </a:cubicBezTo>
                  <a:cubicBezTo>
                    <a:pt x="609" y="1702"/>
                    <a:pt x="643" y="1796"/>
                    <a:pt x="676" y="1889"/>
                  </a:cubicBezTo>
                  <a:cubicBezTo>
                    <a:pt x="702" y="1961"/>
                    <a:pt x="728" y="2032"/>
                    <a:pt x="753" y="2104"/>
                  </a:cubicBezTo>
                  <a:cubicBezTo>
                    <a:pt x="787" y="2202"/>
                    <a:pt x="818" y="2300"/>
                    <a:pt x="849" y="2398"/>
                  </a:cubicBezTo>
                  <a:cubicBezTo>
                    <a:pt x="871" y="2468"/>
                    <a:pt x="894" y="2539"/>
                    <a:pt x="916" y="2610"/>
                  </a:cubicBezTo>
                  <a:cubicBezTo>
                    <a:pt x="946" y="2714"/>
                    <a:pt x="975" y="2819"/>
                    <a:pt x="1004" y="2924"/>
                  </a:cubicBezTo>
                  <a:cubicBezTo>
                    <a:pt x="1022" y="2991"/>
                    <a:pt x="1042" y="3057"/>
                    <a:pt x="1059" y="3124"/>
                  </a:cubicBezTo>
                  <a:cubicBezTo>
                    <a:pt x="1090" y="3244"/>
                    <a:pt x="1119" y="3365"/>
                    <a:pt x="1147" y="3486"/>
                  </a:cubicBezTo>
                  <a:cubicBezTo>
                    <a:pt x="1161" y="3539"/>
                    <a:pt x="1173" y="3593"/>
                    <a:pt x="1185" y="3647"/>
                  </a:cubicBezTo>
                  <a:cubicBezTo>
                    <a:pt x="1224" y="3822"/>
                    <a:pt x="1260" y="3998"/>
                    <a:pt x="1292" y="4177"/>
                  </a:cubicBezTo>
                  <a:lnTo>
                    <a:pt x="1300" y="4227"/>
                  </a:lnTo>
                  <a:cubicBezTo>
                    <a:pt x="1328" y="4387"/>
                    <a:pt x="1356" y="4550"/>
                    <a:pt x="1379" y="4711"/>
                  </a:cubicBezTo>
                  <a:cubicBezTo>
                    <a:pt x="1388" y="4772"/>
                    <a:pt x="1394" y="4831"/>
                    <a:pt x="1403" y="4892"/>
                  </a:cubicBezTo>
                  <a:cubicBezTo>
                    <a:pt x="1418" y="5011"/>
                    <a:pt x="1434" y="5129"/>
                    <a:pt x="1447" y="5248"/>
                  </a:cubicBezTo>
                  <a:cubicBezTo>
                    <a:pt x="1455" y="5318"/>
                    <a:pt x="1460" y="5390"/>
                    <a:pt x="1468" y="5462"/>
                  </a:cubicBezTo>
                  <a:cubicBezTo>
                    <a:pt x="1478" y="5571"/>
                    <a:pt x="1488" y="5678"/>
                    <a:pt x="1497" y="5787"/>
                  </a:cubicBezTo>
                  <a:cubicBezTo>
                    <a:pt x="1502" y="5863"/>
                    <a:pt x="1506" y="5939"/>
                    <a:pt x="1509" y="6015"/>
                  </a:cubicBezTo>
                  <a:cubicBezTo>
                    <a:pt x="1516" y="6119"/>
                    <a:pt x="1522" y="6223"/>
                    <a:pt x="1525" y="6327"/>
                  </a:cubicBezTo>
                  <a:cubicBezTo>
                    <a:pt x="1528" y="6406"/>
                    <a:pt x="1529" y="6485"/>
                    <a:pt x="1530" y="6563"/>
                  </a:cubicBezTo>
                  <a:cubicBezTo>
                    <a:pt x="1533" y="6663"/>
                    <a:pt x="1534" y="6765"/>
                    <a:pt x="1534" y="6867"/>
                  </a:cubicBezTo>
                  <a:cubicBezTo>
                    <a:pt x="1534" y="6946"/>
                    <a:pt x="1533" y="7025"/>
                    <a:pt x="1532" y="7106"/>
                  </a:cubicBezTo>
                  <a:cubicBezTo>
                    <a:pt x="1530" y="7206"/>
                    <a:pt x="1529" y="7306"/>
                    <a:pt x="1525" y="7406"/>
                  </a:cubicBezTo>
                  <a:cubicBezTo>
                    <a:pt x="1523" y="7485"/>
                    <a:pt x="1517" y="7566"/>
                    <a:pt x="1513" y="7648"/>
                  </a:cubicBezTo>
                  <a:cubicBezTo>
                    <a:pt x="1508" y="7746"/>
                    <a:pt x="1502" y="7842"/>
                    <a:pt x="1494" y="7939"/>
                  </a:cubicBezTo>
                  <a:cubicBezTo>
                    <a:pt x="1487" y="8021"/>
                    <a:pt x="1481" y="8101"/>
                    <a:pt x="1473" y="8181"/>
                  </a:cubicBezTo>
                  <a:cubicBezTo>
                    <a:pt x="1470" y="8224"/>
                    <a:pt x="1467" y="8268"/>
                    <a:pt x="1462" y="8311"/>
                  </a:cubicBezTo>
                  <a:lnTo>
                    <a:pt x="3234" y="7907"/>
                  </a:lnTo>
                  <a:cubicBezTo>
                    <a:pt x="3396" y="7170"/>
                    <a:pt x="4093" y="3239"/>
                    <a:pt x="143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9" name="Google Shape;1529;p29"/>
            <p:cNvSpPr/>
            <p:nvPr/>
          </p:nvSpPr>
          <p:spPr>
            <a:xfrm>
              <a:off x="2733845" y="1395938"/>
              <a:ext cx="114851" cy="320261"/>
            </a:xfrm>
            <a:custGeom>
              <a:avLst/>
              <a:gdLst/>
              <a:ahLst/>
              <a:cxnLst/>
              <a:rect l="l" t="t" r="r" b="b"/>
              <a:pathLst>
                <a:path w="2988" h="8332" extrusionOk="0">
                  <a:moveTo>
                    <a:pt x="1447" y="1"/>
                  </a:moveTo>
                  <a:lnTo>
                    <a:pt x="1" y="331"/>
                  </a:lnTo>
                  <a:cubicBezTo>
                    <a:pt x="9" y="347"/>
                    <a:pt x="15" y="367"/>
                    <a:pt x="22" y="384"/>
                  </a:cubicBezTo>
                  <a:cubicBezTo>
                    <a:pt x="125" y="620"/>
                    <a:pt x="220" y="860"/>
                    <a:pt x="311" y="1106"/>
                  </a:cubicBezTo>
                  <a:cubicBezTo>
                    <a:pt x="325" y="1145"/>
                    <a:pt x="339" y="1185"/>
                    <a:pt x="353" y="1223"/>
                  </a:cubicBezTo>
                  <a:cubicBezTo>
                    <a:pt x="442" y="1474"/>
                    <a:pt x="526" y="1729"/>
                    <a:pt x="604" y="1991"/>
                  </a:cubicBezTo>
                  <a:cubicBezTo>
                    <a:pt x="614" y="2028"/>
                    <a:pt x="624" y="2065"/>
                    <a:pt x="636" y="2101"/>
                  </a:cubicBezTo>
                  <a:cubicBezTo>
                    <a:pt x="713" y="2370"/>
                    <a:pt x="785" y="2645"/>
                    <a:pt x="849" y="2927"/>
                  </a:cubicBezTo>
                  <a:cubicBezTo>
                    <a:pt x="855" y="2956"/>
                    <a:pt x="862" y="2987"/>
                    <a:pt x="868" y="3017"/>
                  </a:cubicBezTo>
                  <a:cubicBezTo>
                    <a:pt x="935" y="3311"/>
                    <a:pt x="995" y="3610"/>
                    <a:pt x="1047" y="3916"/>
                  </a:cubicBezTo>
                  <a:cubicBezTo>
                    <a:pt x="1050" y="3930"/>
                    <a:pt x="1052" y="3944"/>
                    <a:pt x="1055" y="3958"/>
                  </a:cubicBezTo>
                  <a:cubicBezTo>
                    <a:pt x="1108" y="4274"/>
                    <a:pt x="1155" y="4595"/>
                    <a:pt x="1195" y="4926"/>
                  </a:cubicBezTo>
                  <a:cubicBezTo>
                    <a:pt x="1195" y="4934"/>
                    <a:pt x="1196" y="4944"/>
                    <a:pt x="1198" y="4954"/>
                  </a:cubicBezTo>
                  <a:cubicBezTo>
                    <a:pt x="1237" y="5280"/>
                    <a:pt x="1269" y="5616"/>
                    <a:pt x="1295" y="5958"/>
                  </a:cubicBezTo>
                  <a:cubicBezTo>
                    <a:pt x="1298" y="5989"/>
                    <a:pt x="1300" y="6020"/>
                    <a:pt x="1303" y="6052"/>
                  </a:cubicBezTo>
                  <a:cubicBezTo>
                    <a:pt x="1328" y="6383"/>
                    <a:pt x="1344" y="6721"/>
                    <a:pt x="1357" y="7067"/>
                  </a:cubicBezTo>
                  <a:cubicBezTo>
                    <a:pt x="1359" y="7112"/>
                    <a:pt x="1361" y="7158"/>
                    <a:pt x="1362" y="7202"/>
                  </a:cubicBezTo>
                  <a:cubicBezTo>
                    <a:pt x="1372" y="7542"/>
                    <a:pt x="1377" y="7890"/>
                    <a:pt x="1376" y="8245"/>
                  </a:cubicBezTo>
                  <a:cubicBezTo>
                    <a:pt x="1376" y="8275"/>
                    <a:pt x="1377" y="8302"/>
                    <a:pt x="1377" y="8332"/>
                  </a:cubicBezTo>
                  <a:lnTo>
                    <a:pt x="2896" y="7986"/>
                  </a:lnTo>
                  <a:cubicBezTo>
                    <a:pt x="2905" y="7914"/>
                    <a:pt x="2912" y="7841"/>
                    <a:pt x="2919" y="7769"/>
                  </a:cubicBezTo>
                  <a:cubicBezTo>
                    <a:pt x="2927" y="7693"/>
                    <a:pt x="2934" y="7619"/>
                    <a:pt x="2941" y="7542"/>
                  </a:cubicBezTo>
                  <a:cubicBezTo>
                    <a:pt x="2949" y="7442"/>
                    <a:pt x="2955" y="7342"/>
                    <a:pt x="2962" y="7241"/>
                  </a:cubicBezTo>
                  <a:cubicBezTo>
                    <a:pt x="2965" y="7166"/>
                    <a:pt x="2972" y="7092"/>
                    <a:pt x="2974" y="7018"/>
                  </a:cubicBezTo>
                  <a:cubicBezTo>
                    <a:pt x="2979" y="6915"/>
                    <a:pt x="2981" y="6811"/>
                    <a:pt x="2984" y="6708"/>
                  </a:cubicBezTo>
                  <a:cubicBezTo>
                    <a:pt x="2985" y="6635"/>
                    <a:pt x="2988" y="6563"/>
                    <a:pt x="2988" y="6490"/>
                  </a:cubicBezTo>
                  <a:cubicBezTo>
                    <a:pt x="2988" y="6383"/>
                    <a:pt x="2986" y="6275"/>
                    <a:pt x="2984" y="6168"/>
                  </a:cubicBezTo>
                  <a:cubicBezTo>
                    <a:pt x="2983" y="6098"/>
                    <a:pt x="2983" y="6028"/>
                    <a:pt x="2980" y="5959"/>
                  </a:cubicBezTo>
                  <a:cubicBezTo>
                    <a:pt x="2976" y="5846"/>
                    <a:pt x="2969" y="5732"/>
                    <a:pt x="2963" y="5620"/>
                  </a:cubicBezTo>
                  <a:cubicBezTo>
                    <a:pt x="2959" y="5555"/>
                    <a:pt x="2957" y="5492"/>
                    <a:pt x="2953" y="5427"/>
                  </a:cubicBezTo>
                  <a:cubicBezTo>
                    <a:pt x="2943" y="5302"/>
                    <a:pt x="2932" y="5178"/>
                    <a:pt x="2921" y="5053"/>
                  </a:cubicBezTo>
                  <a:cubicBezTo>
                    <a:pt x="2916" y="5001"/>
                    <a:pt x="2911" y="4949"/>
                    <a:pt x="2906" y="4895"/>
                  </a:cubicBezTo>
                  <a:cubicBezTo>
                    <a:pt x="2889" y="4737"/>
                    <a:pt x="2869" y="4577"/>
                    <a:pt x="2846" y="4419"/>
                  </a:cubicBezTo>
                  <a:cubicBezTo>
                    <a:pt x="2844" y="4402"/>
                    <a:pt x="2842" y="4385"/>
                    <a:pt x="2840" y="4367"/>
                  </a:cubicBezTo>
                  <a:cubicBezTo>
                    <a:pt x="2814" y="4189"/>
                    <a:pt x="2785" y="4011"/>
                    <a:pt x="2753" y="3835"/>
                  </a:cubicBezTo>
                  <a:lnTo>
                    <a:pt x="2746" y="3797"/>
                  </a:lnTo>
                  <a:cubicBezTo>
                    <a:pt x="2716" y="3636"/>
                    <a:pt x="2684" y="3475"/>
                    <a:pt x="2649" y="3316"/>
                  </a:cubicBezTo>
                  <a:cubicBezTo>
                    <a:pt x="2637" y="3264"/>
                    <a:pt x="2624" y="3213"/>
                    <a:pt x="2612" y="3162"/>
                  </a:cubicBezTo>
                  <a:cubicBezTo>
                    <a:pt x="2583" y="3042"/>
                    <a:pt x="2557" y="2922"/>
                    <a:pt x="2526" y="2801"/>
                  </a:cubicBezTo>
                  <a:cubicBezTo>
                    <a:pt x="2509" y="2739"/>
                    <a:pt x="2490" y="2677"/>
                    <a:pt x="2474" y="2615"/>
                  </a:cubicBezTo>
                  <a:cubicBezTo>
                    <a:pt x="2444" y="2508"/>
                    <a:pt x="2416" y="2401"/>
                    <a:pt x="2384" y="2296"/>
                  </a:cubicBezTo>
                  <a:cubicBezTo>
                    <a:pt x="2363" y="2229"/>
                    <a:pt x="2340" y="2161"/>
                    <a:pt x="2319" y="2094"/>
                  </a:cubicBezTo>
                  <a:cubicBezTo>
                    <a:pt x="2288" y="1996"/>
                    <a:pt x="2257" y="1896"/>
                    <a:pt x="2224" y="1799"/>
                  </a:cubicBezTo>
                  <a:cubicBezTo>
                    <a:pt x="2199" y="1729"/>
                    <a:pt x="2173" y="1660"/>
                    <a:pt x="2148" y="1589"/>
                  </a:cubicBezTo>
                  <a:cubicBezTo>
                    <a:pt x="2115" y="1496"/>
                    <a:pt x="2081" y="1403"/>
                    <a:pt x="2046" y="1313"/>
                  </a:cubicBezTo>
                  <a:cubicBezTo>
                    <a:pt x="2019" y="1242"/>
                    <a:pt x="1990" y="1171"/>
                    <a:pt x="1960" y="1101"/>
                  </a:cubicBezTo>
                  <a:cubicBezTo>
                    <a:pt x="1924" y="1013"/>
                    <a:pt x="1888" y="925"/>
                    <a:pt x="1851" y="838"/>
                  </a:cubicBezTo>
                  <a:cubicBezTo>
                    <a:pt x="1820" y="767"/>
                    <a:pt x="1786" y="696"/>
                    <a:pt x="1754" y="625"/>
                  </a:cubicBezTo>
                  <a:cubicBezTo>
                    <a:pt x="1717" y="543"/>
                    <a:pt x="1677" y="458"/>
                    <a:pt x="1639" y="377"/>
                  </a:cubicBezTo>
                  <a:cubicBezTo>
                    <a:pt x="1604" y="306"/>
                    <a:pt x="1568" y="234"/>
                    <a:pt x="1531" y="165"/>
                  </a:cubicBezTo>
                  <a:cubicBezTo>
                    <a:pt x="1504" y="109"/>
                    <a:pt x="1475" y="54"/>
                    <a:pt x="14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29"/>
            <p:cNvSpPr/>
            <p:nvPr/>
          </p:nvSpPr>
          <p:spPr>
            <a:xfrm>
              <a:off x="2253184" y="1507906"/>
              <a:ext cx="123077" cy="316072"/>
            </a:xfrm>
            <a:custGeom>
              <a:avLst/>
              <a:gdLst/>
              <a:ahLst/>
              <a:cxnLst/>
              <a:rect l="l" t="t" r="r" b="b"/>
              <a:pathLst>
                <a:path w="3202" h="8223" extrusionOk="0">
                  <a:moveTo>
                    <a:pt x="1449" y="0"/>
                  </a:moveTo>
                  <a:lnTo>
                    <a:pt x="1" y="330"/>
                  </a:lnTo>
                  <a:cubicBezTo>
                    <a:pt x="936" y="2451"/>
                    <a:pt x="1380" y="5038"/>
                    <a:pt x="1355" y="8223"/>
                  </a:cubicBezTo>
                  <a:lnTo>
                    <a:pt x="2875" y="7876"/>
                  </a:lnTo>
                  <a:cubicBezTo>
                    <a:pt x="3201" y="5201"/>
                    <a:pt x="2673" y="2280"/>
                    <a:pt x="1449"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29"/>
            <p:cNvSpPr/>
            <p:nvPr/>
          </p:nvSpPr>
          <p:spPr>
            <a:xfrm>
              <a:off x="1586217" y="1336552"/>
              <a:ext cx="1225503" cy="238543"/>
            </a:xfrm>
            <a:custGeom>
              <a:avLst/>
              <a:gdLst/>
              <a:ahLst/>
              <a:cxnLst/>
              <a:rect l="l" t="t" r="r" b="b"/>
              <a:pathLst>
                <a:path w="31883" h="6206" extrusionOk="0">
                  <a:moveTo>
                    <a:pt x="20751" y="0"/>
                  </a:moveTo>
                  <a:lnTo>
                    <a:pt x="1" y="4725"/>
                  </a:lnTo>
                  <a:lnTo>
                    <a:pt x="8914" y="6206"/>
                  </a:lnTo>
                  <a:lnTo>
                    <a:pt x="29510" y="1516"/>
                  </a:lnTo>
                  <a:lnTo>
                    <a:pt x="31368" y="1093"/>
                  </a:lnTo>
                  <a:lnTo>
                    <a:pt x="31883" y="975"/>
                  </a:lnTo>
                  <a:lnTo>
                    <a:pt x="2075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29"/>
            <p:cNvSpPr/>
            <p:nvPr/>
          </p:nvSpPr>
          <p:spPr>
            <a:xfrm>
              <a:off x="1530713" y="1320178"/>
              <a:ext cx="1461855" cy="590938"/>
            </a:xfrm>
            <a:custGeom>
              <a:avLst/>
              <a:gdLst/>
              <a:ahLst/>
              <a:cxnLst/>
              <a:rect l="l" t="t" r="r" b="b"/>
              <a:pathLst>
                <a:path w="38032" h="15374" extrusionOk="0">
                  <a:moveTo>
                    <a:pt x="22195" y="426"/>
                  </a:moveTo>
                  <a:lnTo>
                    <a:pt x="33327" y="1401"/>
                  </a:lnTo>
                  <a:lnTo>
                    <a:pt x="32811" y="1519"/>
                  </a:lnTo>
                  <a:lnTo>
                    <a:pt x="30954" y="1942"/>
                  </a:lnTo>
                  <a:lnTo>
                    <a:pt x="10358" y="6632"/>
                  </a:lnTo>
                  <a:lnTo>
                    <a:pt x="1445" y="5151"/>
                  </a:lnTo>
                  <a:lnTo>
                    <a:pt x="22195" y="426"/>
                  </a:lnTo>
                  <a:close/>
                  <a:moveTo>
                    <a:pt x="34612" y="1544"/>
                  </a:moveTo>
                  <a:cubicBezTo>
                    <a:pt x="37268" y="4782"/>
                    <a:pt x="36571" y="8713"/>
                    <a:pt x="36409" y="9450"/>
                  </a:cubicBezTo>
                  <a:lnTo>
                    <a:pt x="34636" y="9854"/>
                  </a:lnTo>
                  <a:cubicBezTo>
                    <a:pt x="34642" y="9810"/>
                    <a:pt x="34643" y="9767"/>
                    <a:pt x="34648" y="9724"/>
                  </a:cubicBezTo>
                  <a:cubicBezTo>
                    <a:pt x="34656" y="9644"/>
                    <a:pt x="34662" y="9563"/>
                    <a:pt x="34669" y="9482"/>
                  </a:cubicBezTo>
                  <a:cubicBezTo>
                    <a:pt x="34677" y="9385"/>
                    <a:pt x="34683" y="9287"/>
                    <a:pt x="34688" y="9190"/>
                  </a:cubicBezTo>
                  <a:cubicBezTo>
                    <a:pt x="34693" y="9110"/>
                    <a:pt x="34698" y="9030"/>
                    <a:pt x="34700" y="8949"/>
                  </a:cubicBezTo>
                  <a:cubicBezTo>
                    <a:pt x="34704" y="8849"/>
                    <a:pt x="34706" y="8749"/>
                    <a:pt x="34708" y="8650"/>
                  </a:cubicBezTo>
                  <a:cubicBezTo>
                    <a:pt x="34709" y="8569"/>
                    <a:pt x="34710" y="8490"/>
                    <a:pt x="34710" y="8411"/>
                  </a:cubicBezTo>
                  <a:cubicBezTo>
                    <a:pt x="34710" y="8309"/>
                    <a:pt x="34709" y="8207"/>
                    <a:pt x="34706" y="8107"/>
                  </a:cubicBezTo>
                  <a:cubicBezTo>
                    <a:pt x="34705" y="8028"/>
                    <a:pt x="34704" y="7948"/>
                    <a:pt x="34701" y="7871"/>
                  </a:cubicBezTo>
                  <a:cubicBezTo>
                    <a:pt x="34698" y="7767"/>
                    <a:pt x="34692" y="7663"/>
                    <a:pt x="34685" y="7559"/>
                  </a:cubicBezTo>
                  <a:cubicBezTo>
                    <a:pt x="34682" y="7483"/>
                    <a:pt x="34678" y="7407"/>
                    <a:pt x="34673" y="7331"/>
                  </a:cubicBezTo>
                  <a:cubicBezTo>
                    <a:pt x="34664" y="7222"/>
                    <a:pt x="34654" y="7114"/>
                    <a:pt x="34644" y="7006"/>
                  </a:cubicBezTo>
                  <a:cubicBezTo>
                    <a:pt x="34638" y="6935"/>
                    <a:pt x="34631" y="6862"/>
                    <a:pt x="34623" y="6792"/>
                  </a:cubicBezTo>
                  <a:cubicBezTo>
                    <a:pt x="34611" y="6673"/>
                    <a:pt x="34595" y="6554"/>
                    <a:pt x="34579" y="6436"/>
                  </a:cubicBezTo>
                  <a:cubicBezTo>
                    <a:pt x="34570" y="6375"/>
                    <a:pt x="34564" y="6316"/>
                    <a:pt x="34555" y="6255"/>
                  </a:cubicBezTo>
                  <a:cubicBezTo>
                    <a:pt x="34532" y="6094"/>
                    <a:pt x="34504" y="5931"/>
                    <a:pt x="34476" y="5771"/>
                  </a:cubicBezTo>
                  <a:lnTo>
                    <a:pt x="34468" y="5721"/>
                  </a:lnTo>
                  <a:cubicBezTo>
                    <a:pt x="34436" y="5543"/>
                    <a:pt x="34400" y="5367"/>
                    <a:pt x="34360" y="5191"/>
                  </a:cubicBezTo>
                  <a:cubicBezTo>
                    <a:pt x="34349" y="5137"/>
                    <a:pt x="34334" y="5083"/>
                    <a:pt x="34323" y="5030"/>
                  </a:cubicBezTo>
                  <a:cubicBezTo>
                    <a:pt x="34295" y="4909"/>
                    <a:pt x="34266" y="4789"/>
                    <a:pt x="34235" y="4668"/>
                  </a:cubicBezTo>
                  <a:cubicBezTo>
                    <a:pt x="34219" y="4601"/>
                    <a:pt x="34198" y="4534"/>
                    <a:pt x="34179" y="4469"/>
                  </a:cubicBezTo>
                  <a:cubicBezTo>
                    <a:pt x="34151" y="4363"/>
                    <a:pt x="34122" y="4259"/>
                    <a:pt x="34091" y="4154"/>
                  </a:cubicBezTo>
                  <a:cubicBezTo>
                    <a:pt x="34070" y="4083"/>
                    <a:pt x="34048" y="4011"/>
                    <a:pt x="34024" y="3942"/>
                  </a:cubicBezTo>
                  <a:cubicBezTo>
                    <a:pt x="33993" y="3844"/>
                    <a:pt x="33962" y="3746"/>
                    <a:pt x="33929" y="3648"/>
                  </a:cubicBezTo>
                  <a:cubicBezTo>
                    <a:pt x="33904" y="3576"/>
                    <a:pt x="33878" y="3505"/>
                    <a:pt x="33852" y="3433"/>
                  </a:cubicBezTo>
                  <a:cubicBezTo>
                    <a:pt x="33819" y="3339"/>
                    <a:pt x="33784" y="3245"/>
                    <a:pt x="33749" y="3153"/>
                  </a:cubicBezTo>
                  <a:cubicBezTo>
                    <a:pt x="33722" y="3080"/>
                    <a:pt x="33692" y="3009"/>
                    <a:pt x="33664" y="2939"/>
                  </a:cubicBezTo>
                  <a:cubicBezTo>
                    <a:pt x="33628" y="2848"/>
                    <a:pt x="33590" y="2758"/>
                    <a:pt x="33551" y="2668"/>
                  </a:cubicBezTo>
                  <a:cubicBezTo>
                    <a:pt x="33520" y="2597"/>
                    <a:pt x="33489" y="2527"/>
                    <a:pt x="33458" y="2458"/>
                  </a:cubicBezTo>
                  <a:cubicBezTo>
                    <a:pt x="33418" y="2370"/>
                    <a:pt x="33379" y="2282"/>
                    <a:pt x="33337" y="2196"/>
                  </a:cubicBezTo>
                  <a:cubicBezTo>
                    <a:pt x="33303" y="2128"/>
                    <a:pt x="33271" y="2060"/>
                    <a:pt x="33236" y="1992"/>
                  </a:cubicBezTo>
                  <a:cubicBezTo>
                    <a:pt x="33215" y="1952"/>
                    <a:pt x="33198" y="1911"/>
                    <a:pt x="33176" y="1870"/>
                  </a:cubicBezTo>
                  <a:lnTo>
                    <a:pt x="34546" y="1559"/>
                  </a:lnTo>
                  <a:lnTo>
                    <a:pt x="34612" y="1544"/>
                  </a:lnTo>
                  <a:close/>
                  <a:moveTo>
                    <a:pt x="32746" y="1964"/>
                  </a:moveTo>
                  <a:cubicBezTo>
                    <a:pt x="32775" y="2019"/>
                    <a:pt x="32805" y="2075"/>
                    <a:pt x="32831" y="2129"/>
                  </a:cubicBezTo>
                  <a:cubicBezTo>
                    <a:pt x="32868" y="2199"/>
                    <a:pt x="32904" y="2270"/>
                    <a:pt x="32939" y="2341"/>
                  </a:cubicBezTo>
                  <a:cubicBezTo>
                    <a:pt x="32978" y="2423"/>
                    <a:pt x="33017" y="2506"/>
                    <a:pt x="33054" y="2589"/>
                  </a:cubicBezTo>
                  <a:cubicBezTo>
                    <a:pt x="33086" y="2661"/>
                    <a:pt x="33120" y="2730"/>
                    <a:pt x="33151" y="2802"/>
                  </a:cubicBezTo>
                  <a:cubicBezTo>
                    <a:pt x="33188" y="2889"/>
                    <a:pt x="33225" y="2977"/>
                    <a:pt x="33260" y="3065"/>
                  </a:cubicBezTo>
                  <a:cubicBezTo>
                    <a:pt x="33288" y="3136"/>
                    <a:pt x="33318" y="3206"/>
                    <a:pt x="33346" y="3277"/>
                  </a:cubicBezTo>
                  <a:cubicBezTo>
                    <a:pt x="33381" y="3369"/>
                    <a:pt x="33415" y="3462"/>
                    <a:pt x="33448" y="3554"/>
                  </a:cubicBezTo>
                  <a:cubicBezTo>
                    <a:pt x="33473" y="3624"/>
                    <a:pt x="33500" y="3692"/>
                    <a:pt x="33523" y="3763"/>
                  </a:cubicBezTo>
                  <a:cubicBezTo>
                    <a:pt x="33557" y="3860"/>
                    <a:pt x="33588" y="3960"/>
                    <a:pt x="33619" y="4058"/>
                  </a:cubicBezTo>
                  <a:cubicBezTo>
                    <a:pt x="33640" y="4125"/>
                    <a:pt x="33662" y="4192"/>
                    <a:pt x="33683" y="4260"/>
                  </a:cubicBezTo>
                  <a:cubicBezTo>
                    <a:pt x="33716" y="4366"/>
                    <a:pt x="33744" y="4473"/>
                    <a:pt x="33774" y="4579"/>
                  </a:cubicBezTo>
                  <a:cubicBezTo>
                    <a:pt x="33790" y="4641"/>
                    <a:pt x="33809" y="4703"/>
                    <a:pt x="33826" y="4766"/>
                  </a:cubicBezTo>
                  <a:cubicBezTo>
                    <a:pt x="33857" y="4884"/>
                    <a:pt x="33886" y="5006"/>
                    <a:pt x="33912" y="5127"/>
                  </a:cubicBezTo>
                  <a:cubicBezTo>
                    <a:pt x="33924" y="5178"/>
                    <a:pt x="33938" y="5228"/>
                    <a:pt x="33949" y="5280"/>
                  </a:cubicBezTo>
                  <a:cubicBezTo>
                    <a:pt x="33983" y="5439"/>
                    <a:pt x="34016" y="5600"/>
                    <a:pt x="34045" y="5761"/>
                  </a:cubicBezTo>
                  <a:lnTo>
                    <a:pt x="34053" y="5800"/>
                  </a:lnTo>
                  <a:cubicBezTo>
                    <a:pt x="34085" y="5976"/>
                    <a:pt x="34114" y="6154"/>
                    <a:pt x="34140" y="6332"/>
                  </a:cubicBezTo>
                  <a:cubicBezTo>
                    <a:pt x="34142" y="6348"/>
                    <a:pt x="34144" y="6365"/>
                    <a:pt x="34146" y="6383"/>
                  </a:cubicBezTo>
                  <a:cubicBezTo>
                    <a:pt x="34168" y="6542"/>
                    <a:pt x="34189" y="6701"/>
                    <a:pt x="34206" y="6860"/>
                  </a:cubicBezTo>
                  <a:cubicBezTo>
                    <a:pt x="34210" y="6912"/>
                    <a:pt x="34214" y="6964"/>
                    <a:pt x="34220" y="7016"/>
                  </a:cubicBezTo>
                  <a:cubicBezTo>
                    <a:pt x="34232" y="7142"/>
                    <a:pt x="34244" y="7266"/>
                    <a:pt x="34253" y="7392"/>
                  </a:cubicBezTo>
                  <a:cubicBezTo>
                    <a:pt x="34256" y="7456"/>
                    <a:pt x="34259" y="7519"/>
                    <a:pt x="34263" y="7584"/>
                  </a:cubicBezTo>
                  <a:cubicBezTo>
                    <a:pt x="34269" y="7697"/>
                    <a:pt x="34275" y="7811"/>
                    <a:pt x="34280" y="7923"/>
                  </a:cubicBezTo>
                  <a:cubicBezTo>
                    <a:pt x="34282" y="7993"/>
                    <a:pt x="34282" y="8062"/>
                    <a:pt x="34284" y="8133"/>
                  </a:cubicBezTo>
                  <a:cubicBezTo>
                    <a:pt x="34286" y="8240"/>
                    <a:pt x="34287" y="8347"/>
                    <a:pt x="34287" y="8454"/>
                  </a:cubicBezTo>
                  <a:cubicBezTo>
                    <a:pt x="34289" y="8530"/>
                    <a:pt x="34286" y="8602"/>
                    <a:pt x="34285" y="8675"/>
                  </a:cubicBezTo>
                  <a:cubicBezTo>
                    <a:pt x="34282" y="8778"/>
                    <a:pt x="34281" y="8881"/>
                    <a:pt x="34275" y="8985"/>
                  </a:cubicBezTo>
                  <a:cubicBezTo>
                    <a:pt x="34271" y="9059"/>
                    <a:pt x="34266" y="9134"/>
                    <a:pt x="34263" y="9208"/>
                  </a:cubicBezTo>
                  <a:cubicBezTo>
                    <a:pt x="34256" y="9310"/>
                    <a:pt x="34251" y="9410"/>
                    <a:pt x="34242" y="9509"/>
                  </a:cubicBezTo>
                  <a:cubicBezTo>
                    <a:pt x="34235" y="9585"/>
                    <a:pt x="34228" y="9659"/>
                    <a:pt x="34220" y="9736"/>
                  </a:cubicBezTo>
                  <a:lnTo>
                    <a:pt x="34197" y="9953"/>
                  </a:lnTo>
                  <a:lnTo>
                    <a:pt x="32678" y="10299"/>
                  </a:lnTo>
                  <a:cubicBezTo>
                    <a:pt x="32678" y="10269"/>
                    <a:pt x="32677" y="10242"/>
                    <a:pt x="32677" y="10212"/>
                  </a:cubicBezTo>
                  <a:cubicBezTo>
                    <a:pt x="32678" y="9858"/>
                    <a:pt x="32673" y="9509"/>
                    <a:pt x="32663" y="9170"/>
                  </a:cubicBezTo>
                  <a:cubicBezTo>
                    <a:pt x="32662" y="9125"/>
                    <a:pt x="32659" y="9079"/>
                    <a:pt x="32658" y="9034"/>
                  </a:cubicBezTo>
                  <a:cubicBezTo>
                    <a:pt x="32645" y="8689"/>
                    <a:pt x="32629" y="8350"/>
                    <a:pt x="32604" y="8019"/>
                  </a:cubicBezTo>
                  <a:cubicBezTo>
                    <a:pt x="32601" y="7987"/>
                    <a:pt x="32599" y="7957"/>
                    <a:pt x="32596" y="7925"/>
                  </a:cubicBezTo>
                  <a:cubicBezTo>
                    <a:pt x="32570" y="7583"/>
                    <a:pt x="32538" y="7248"/>
                    <a:pt x="32499" y="6921"/>
                  </a:cubicBezTo>
                  <a:cubicBezTo>
                    <a:pt x="32497" y="6911"/>
                    <a:pt x="32496" y="6902"/>
                    <a:pt x="32495" y="6891"/>
                  </a:cubicBezTo>
                  <a:cubicBezTo>
                    <a:pt x="32455" y="6560"/>
                    <a:pt x="32407" y="6239"/>
                    <a:pt x="32355" y="5923"/>
                  </a:cubicBezTo>
                  <a:cubicBezTo>
                    <a:pt x="32351" y="5909"/>
                    <a:pt x="32350" y="5894"/>
                    <a:pt x="32347" y="5880"/>
                  </a:cubicBezTo>
                  <a:cubicBezTo>
                    <a:pt x="32295" y="5572"/>
                    <a:pt x="32234" y="5273"/>
                    <a:pt x="32168" y="4982"/>
                  </a:cubicBezTo>
                  <a:cubicBezTo>
                    <a:pt x="32161" y="4952"/>
                    <a:pt x="32155" y="4921"/>
                    <a:pt x="32149" y="4891"/>
                  </a:cubicBezTo>
                  <a:cubicBezTo>
                    <a:pt x="32084" y="4609"/>
                    <a:pt x="32011" y="4335"/>
                    <a:pt x="31936" y="4066"/>
                  </a:cubicBezTo>
                  <a:cubicBezTo>
                    <a:pt x="31925" y="4029"/>
                    <a:pt x="31915" y="3991"/>
                    <a:pt x="31903" y="3955"/>
                  </a:cubicBezTo>
                  <a:cubicBezTo>
                    <a:pt x="31825" y="3692"/>
                    <a:pt x="31742" y="3437"/>
                    <a:pt x="31653" y="3188"/>
                  </a:cubicBezTo>
                  <a:cubicBezTo>
                    <a:pt x="31639" y="3149"/>
                    <a:pt x="31625" y="3109"/>
                    <a:pt x="31611" y="3070"/>
                  </a:cubicBezTo>
                  <a:cubicBezTo>
                    <a:pt x="31520" y="2823"/>
                    <a:pt x="31425" y="2583"/>
                    <a:pt x="31322" y="2349"/>
                  </a:cubicBezTo>
                  <a:cubicBezTo>
                    <a:pt x="31314" y="2331"/>
                    <a:pt x="31308" y="2313"/>
                    <a:pt x="31301" y="2294"/>
                  </a:cubicBezTo>
                  <a:lnTo>
                    <a:pt x="32746" y="1964"/>
                  </a:lnTo>
                  <a:close/>
                  <a:moveTo>
                    <a:pt x="30877" y="2395"/>
                  </a:moveTo>
                  <a:cubicBezTo>
                    <a:pt x="30887" y="2415"/>
                    <a:pt x="30895" y="2434"/>
                    <a:pt x="30904" y="2455"/>
                  </a:cubicBezTo>
                  <a:cubicBezTo>
                    <a:pt x="31008" y="2691"/>
                    <a:pt x="31106" y="2931"/>
                    <a:pt x="31197" y="3178"/>
                  </a:cubicBezTo>
                  <a:cubicBezTo>
                    <a:pt x="31210" y="3212"/>
                    <a:pt x="31222" y="3246"/>
                    <a:pt x="31233" y="3280"/>
                  </a:cubicBezTo>
                  <a:cubicBezTo>
                    <a:pt x="31323" y="3533"/>
                    <a:pt x="31410" y="3791"/>
                    <a:pt x="31488" y="4056"/>
                  </a:cubicBezTo>
                  <a:cubicBezTo>
                    <a:pt x="31497" y="4086"/>
                    <a:pt x="31504" y="4117"/>
                    <a:pt x="31514" y="4148"/>
                  </a:cubicBezTo>
                  <a:cubicBezTo>
                    <a:pt x="31592" y="4420"/>
                    <a:pt x="31667" y="4698"/>
                    <a:pt x="31732" y="4986"/>
                  </a:cubicBezTo>
                  <a:cubicBezTo>
                    <a:pt x="31737" y="5009"/>
                    <a:pt x="31742" y="5033"/>
                    <a:pt x="31747" y="5058"/>
                  </a:cubicBezTo>
                  <a:cubicBezTo>
                    <a:pt x="31815" y="5354"/>
                    <a:pt x="31876" y="5656"/>
                    <a:pt x="31930" y="5969"/>
                  </a:cubicBezTo>
                  <a:cubicBezTo>
                    <a:pt x="31933" y="5981"/>
                    <a:pt x="31934" y="5994"/>
                    <a:pt x="31937" y="6006"/>
                  </a:cubicBezTo>
                  <a:cubicBezTo>
                    <a:pt x="31990" y="6325"/>
                    <a:pt x="32038" y="6652"/>
                    <a:pt x="32078" y="6987"/>
                  </a:cubicBezTo>
                  <a:cubicBezTo>
                    <a:pt x="32080" y="6992"/>
                    <a:pt x="32080" y="6999"/>
                    <a:pt x="32082" y="7004"/>
                  </a:cubicBezTo>
                  <a:cubicBezTo>
                    <a:pt x="32122" y="7337"/>
                    <a:pt x="32154" y="7680"/>
                    <a:pt x="32180" y="8029"/>
                  </a:cubicBezTo>
                  <a:cubicBezTo>
                    <a:pt x="32181" y="8051"/>
                    <a:pt x="32184" y="8074"/>
                    <a:pt x="32185" y="8096"/>
                  </a:cubicBezTo>
                  <a:cubicBezTo>
                    <a:pt x="32209" y="8436"/>
                    <a:pt x="32226" y="8783"/>
                    <a:pt x="32238" y="9139"/>
                  </a:cubicBezTo>
                  <a:cubicBezTo>
                    <a:pt x="32239" y="9175"/>
                    <a:pt x="32241" y="9209"/>
                    <a:pt x="32242" y="9246"/>
                  </a:cubicBezTo>
                  <a:cubicBezTo>
                    <a:pt x="32252" y="9592"/>
                    <a:pt x="32254" y="9949"/>
                    <a:pt x="32253" y="10311"/>
                  </a:cubicBezTo>
                  <a:lnTo>
                    <a:pt x="32253" y="10397"/>
                  </a:lnTo>
                  <a:lnTo>
                    <a:pt x="22102" y="12709"/>
                  </a:lnTo>
                  <a:cubicBezTo>
                    <a:pt x="22411" y="9992"/>
                    <a:pt x="21870" y="7045"/>
                    <a:pt x="20638" y="4725"/>
                  </a:cubicBezTo>
                  <a:lnTo>
                    <a:pt x="30877" y="2395"/>
                  </a:lnTo>
                  <a:close/>
                  <a:moveTo>
                    <a:pt x="20245" y="4884"/>
                  </a:moveTo>
                  <a:cubicBezTo>
                    <a:pt x="21470" y="7164"/>
                    <a:pt x="21998" y="10085"/>
                    <a:pt x="21671" y="12760"/>
                  </a:cubicBezTo>
                  <a:lnTo>
                    <a:pt x="20151" y="13107"/>
                  </a:lnTo>
                  <a:cubicBezTo>
                    <a:pt x="20176" y="9922"/>
                    <a:pt x="19732" y="7335"/>
                    <a:pt x="18797" y="5214"/>
                  </a:cubicBezTo>
                  <a:lnTo>
                    <a:pt x="20245" y="4884"/>
                  </a:lnTo>
                  <a:close/>
                  <a:moveTo>
                    <a:pt x="1822" y="6700"/>
                  </a:moveTo>
                  <a:lnTo>
                    <a:pt x="6522" y="7430"/>
                  </a:lnTo>
                  <a:lnTo>
                    <a:pt x="10942" y="8118"/>
                  </a:lnTo>
                  <a:cubicBezTo>
                    <a:pt x="11431" y="9140"/>
                    <a:pt x="11994" y="10952"/>
                    <a:pt x="12050" y="13928"/>
                  </a:cubicBezTo>
                  <a:lnTo>
                    <a:pt x="2686" y="12259"/>
                  </a:lnTo>
                  <a:cubicBezTo>
                    <a:pt x="3197" y="10544"/>
                    <a:pt x="2205" y="7694"/>
                    <a:pt x="1822" y="6700"/>
                  </a:cubicBezTo>
                  <a:close/>
                  <a:moveTo>
                    <a:pt x="18347" y="5244"/>
                  </a:moveTo>
                  <a:cubicBezTo>
                    <a:pt x="19314" y="7366"/>
                    <a:pt x="19767" y="9985"/>
                    <a:pt x="19727" y="13247"/>
                  </a:cubicBezTo>
                  <a:lnTo>
                    <a:pt x="12252" y="14950"/>
                  </a:lnTo>
                  <a:lnTo>
                    <a:pt x="1889" y="13175"/>
                  </a:lnTo>
                  <a:cubicBezTo>
                    <a:pt x="1743" y="12977"/>
                    <a:pt x="1721" y="12705"/>
                    <a:pt x="1726" y="12518"/>
                  </a:cubicBezTo>
                  <a:lnTo>
                    <a:pt x="1726" y="12518"/>
                  </a:lnTo>
                  <a:lnTo>
                    <a:pt x="11219" y="14210"/>
                  </a:lnTo>
                  <a:lnTo>
                    <a:pt x="12230" y="14390"/>
                  </a:lnTo>
                  <a:cubicBezTo>
                    <a:pt x="12243" y="14392"/>
                    <a:pt x="12254" y="14394"/>
                    <a:pt x="12267" y="14394"/>
                  </a:cubicBezTo>
                  <a:cubicBezTo>
                    <a:pt x="12283" y="14394"/>
                    <a:pt x="12297" y="14390"/>
                    <a:pt x="12311" y="14387"/>
                  </a:cubicBezTo>
                  <a:cubicBezTo>
                    <a:pt x="12316" y="14386"/>
                    <a:pt x="12320" y="14386"/>
                    <a:pt x="12325" y="14384"/>
                  </a:cubicBezTo>
                  <a:cubicBezTo>
                    <a:pt x="12349" y="14378"/>
                    <a:pt x="12372" y="14368"/>
                    <a:pt x="12393" y="14353"/>
                  </a:cubicBezTo>
                  <a:cubicBezTo>
                    <a:pt x="12395" y="14352"/>
                    <a:pt x="12397" y="14349"/>
                    <a:pt x="12398" y="14347"/>
                  </a:cubicBezTo>
                  <a:cubicBezTo>
                    <a:pt x="12400" y="14345"/>
                    <a:pt x="12403" y="14345"/>
                    <a:pt x="12404" y="14343"/>
                  </a:cubicBezTo>
                  <a:cubicBezTo>
                    <a:pt x="12412" y="14337"/>
                    <a:pt x="12414" y="14328"/>
                    <a:pt x="12421" y="14321"/>
                  </a:cubicBezTo>
                  <a:cubicBezTo>
                    <a:pt x="12433" y="14308"/>
                    <a:pt x="12445" y="14293"/>
                    <a:pt x="12454" y="14278"/>
                  </a:cubicBezTo>
                  <a:cubicBezTo>
                    <a:pt x="12459" y="14268"/>
                    <a:pt x="12461" y="14256"/>
                    <a:pt x="12465" y="14244"/>
                  </a:cubicBezTo>
                  <a:cubicBezTo>
                    <a:pt x="12469" y="14231"/>
                    <a:pt x="12475" y="14221"/>
                    <a:pt x="12476" y="14210"/>
                  </a:cubicBezTo>
                  <a:cubicBezTo>
                    <a:pt x="12497" y="14056"/>
                    <a:pt x="12976" y="10398"/>
                    <a:pt x="11261" y="7808"/>
                  </a:cubicBezTo>
                  <a:cubicBezTo>
                    <a:pt x="11252" y="7793"/>
                    <a:pt x="11238" y="7785"/>
                    <a:pt x="11226" y="7774"/>
                  </a:cubicBezTo>
                  <a:cubicBezTo>
                    <a:pt x="11219" y="7766"/>
                    <a:pt x="11213" y="7758"/>
                    <a:pt x="11204" y="7751"/>
                  </a:cubicBezTo>
                  <a:cubicBezTo>
                    <a:pt x="11178" y="7733"/>
                    <a:pt x="11148" y="7720"/>
                    <a:pt x="11117" y="7715"/>
                  </a:cubicBezTo>
                  <a:lnTo>
                    <a:pt x="9749" y="7502"/>
                  </a:lnTo>
                  <a:lnTo>
                    <a:pt x="1521" y="6223"/>
                  </a:lnTo>
                  <a:lnTo>
                    <a:pt x="1520" y="6223"/>
                  </a:lnTo>
                  <a:lnTo>
                    <a:pt x="714" y="6098"/>
                  </a:lnTo>
                  <a:cubicBezTo>
                    <a:pt x="564" y="5896"/>
                    <a:pt x="538" y="5618"/>
                    <a:pt x="543" y="5428"/>
                  </a:cubicBezTo>
                  <a:lnTo>
                    <a:pt x="543" y="5428"/>
                  </a:lnTo>
                  <a:lnTo>
                    <a:pt x="10331" y="7053"/>
                  </a:lnTo>
                  <a:cubicBezTo>
                    <a:pt x="10343" y="7055"/>
                    <a:pt x="10355" y="7056"/>
                    <a:pt x="10366" y="7056"/>
                  </a:cubicBezTo>
                  <a:cubicBezTo>
                    <a:pt x="10382" y="7056"/>
                    <a:pt x="10397" y="7055"/>
                    <a:pt x="10413" y="7051"/>
                  </a:cubicBezTo>
                  <a:lnTo>
                    <a:pt x="18347" y="5244"/>
                  </a:lnTo>
                  <a:close/>
                  <a:moveTo>
                    <a:pt x="22182" y="0"/>
                  </a:moveTo>
                  <a:cubicBezTo>
                    <a:pt x="22166" y="0"/>
                    <a:pt x="22150" y="2"/>
                    <a:pt x="22135" y="4"/>
                  </a:cubicBezTo>
                  <a:lnTo>
                    <a:pt x="301" y="4974"/>
                  </a:lnTo>
                  <a:lnTo>
                    <a:pt x="300" y="4974"/>
                  </a:lnTo>
                  <a:cubicBezTo>
                    <a:pt x="298" y="4974"/>
                    <a:pt x="295" y="4978"/>
                    <a:pt x="293" y="4978"/>
                  </a:cubicBezTo>
                  <a:cubicBezTo>
                    <a:pt x="269" y="4984"/>
                    <a:pt x="249" y="4993"/>
                    <a:pt x="229" y="5006"/>
                  </a:cubicBezTo>
                  <a:cubicBezTo>
                    <a:pt x="223" y="5010"/>
                    <a:pt x="219" y="5016"/>
                    <a:pt x="214" y="5020"/>
                  </a:cubicBezTo>
                  <a:cubicBezTo>
                    <a:pt x="200" y="5031"/>
                    <a:pt x="187" y="5045"/>
                    <a:pt x="176" y="5059"/>
                  </a:cubicBezTo>
                  <a:cubicBezTo>
                    <a:pt x="171" y="5067"/>
                    <a:pt x="167" y="5076"/>
                    <a:pt x="164" y="5083"/>
                  </a:cubicBezTo>
                  <a:cubicBezTo>
                    <a:pt x="156" y="5098"/>
                    <a:pt x="149" y="5113"/>
                    <a:pt x="145" y="5130"/>
                  </a:cubicBezTo>
                  <a:cubicBezTo>
                    <a:pt x="144" y="5135"/>
                    <a:pt x="141" y="5138"/>
                    <a:pt x="140" y="5143"/>
                  </a:cubicBezTo>
                  <a:cubicBezTo>
                    <a:pt x="134" y="5177"/>
                    <a:pt x="0" y="5959"/>
                    <a:pt x="446" y="6437"/>
                  </a:cubicBezTo>
                  <a:cubicBezTo>
                    <a:pt x="479" y="6472"/>
                    <a:pt x="522" y="6494"/>
                    <a:pt x="569" y="6502"/>
                  </a:cubicBezTo>
                  <a:lnTo>
                    <a:pt x="1336" y="6621"/>
                  </a:lnTo>
                  <a:cubicBezTo>
                    <a:pt x="1589" y="7250"/>
                    <a:pt x="2819" y="10472"/>
                    <a:pt x="2266" y="12181"/>
                  </a:cubicBezTo>
                  <a:lnTo>
                    <a:pt x="1574" y="12058"/>
                  </a:lnTo>
                  <a:cubicBezTo>
                    <a:pt x="1561" y="12056"/>
                    <a:pt x="1549" y="12055"/>
                    <a:pt x="1536" y="12055"/>
                  </a:cubicBezTo>
                  <a:cubicBezTo>
                    <a:pt x="1438" y="12055"/>
                    <a:pt x="1349" y="12125"/>
                    <a:pt x="1329" y="12227"/>
                  </a:cubicBezTo>
                  <a:cubicBezTo>
                    <a:pt x="1322" y="12259"/>
                    <a:pt x="1179" y="13030"/>
                    <a:pt x="1620" y="13511"/>
                  </a:cubicBezTo>
                  <a:cubicBezTo>
                    <a:pt x="1653" y="13547"/>
                    <a:pt x="1695" y="13568"/>
                    <a:pt x="1741" y="13576"/>
                  </a:cubicBezTo>
                  <a:lnTo>
                    <a:pt x="12222" y="15370"/>
                  </a:lnTo>
                  <a:cubicBezTo>
                    <a:pt x="12233" y="15373"/>
                    <a:pt x="12246" y="15373"/>
                    <a:pt x="12258" y="15373"/>
                  </a:cubicBezTo>
                  <a:cubicBezTo>
                    <a:pt x="12274" y="15373"/>
                    <a:pt x="12289" y="15372"/>
                    <a:pt x="12305" y="15368"/>
                  </a:cubicBezTo>
                  <a:lnTo>
                    <a:pt x="32512" y="10767"/>
                  </a:lnTo>
                  <a:lnTo>
                    <a:pt x="34439" y="10330"/>
                  </a:lnTo>
                  <a:lnTo>
                    <a:pt x="36632" y="9830"/>
                  </a:lnTo>
                  <a:cubicBezTo>
                    <a:pt x="36707" y="9813"/>
                    <a:pt x="36768" y="9756"/>
                    <a:pt x="36789" y="9679"/>
                  </a:cubicBezTo>
                  <a:cubicBezTo>
                    <a:pt x="36803" y="9637"/>
                    <a:pt x="38031" y="4934"/>
                    <a:pt x="34853" y="1171"/>
                  </a:cubicBezTo>
                  <a:cubicBezTo>
                    <a:pt x="34850" y="1169"/>
                    <a:pt x="34848" y="1167"/>
                    <a:pt x="34845" y="1165"/>
                  </a:cubicBezTo>
                  <a:cubicBezTo>
                    <a:pt x="34840" y="1160"/>
                    <a:pt x="34835" y="1155"/>
                    <a:pt x="34830" y="1151"/>
                  </a:cubicBezTo>
                  <a:cubicBezTo>
                    <a:pt x="34819" y="1141"/>
                    <a:pt x="34806" y="1133"/>
                    <a:pt x="34792" y="1124"/>
                  </a:cubicBezTo>
                  <a:cubicBezTo>
                    <a:pt x="34785" y="1120"/>
                    <a:pt x="34778" y="1118"/>
                    <a:pt x="34772" y="1114"/>
                  </a:cubicBezTo>
                  <a:cubicBezTo>
                    <a:pt x="34755" y="1108"/>
                    <a:pt x="34739" y="1103"/>
                    <a:pt x="34721" y="1100"/>
                  </a:cubicBezTo>
                  <a:cubicBezTo>
                    <a:pt x="34718" y="1100"/>
                    <a:pt x="34714" y="1098"/>
                    <a:pt x="34710" y="1095"/>
                  </a:cubicBezTo>
                  <a:lnTo>
                    <a:pt x="22200" y="1"/>
                  </a:lnTo>
                  <a:cubicBezTo>
                    <a:pt x="22194" y="0"/>
                    <a:pt x="22188" y="0"/>
                    <a:pt x="221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29"/>
            <p:cNvSpPr/>
            <p:nvPr/>
          </p:nvSpPr>
          <p:spPr>
            <a:xfrm>
              <a:off x="2482541" y="1531123"/>
              <a:ext cx="134185" cy="138798"/>
            </a:xfrm>
            <a:custGeom>
              <a:avLst/>
              <a:gdLst/>
              <a:ahLst/>
              <a:cxnLst/>
              <a:rect l="l" t="t" r="r" b="b"/>
              <a:pathLst>
                <a:path w="3491" h="3611" extrusionOk="0">
                  <a:moveTo>
                    <a:pt x="1298" y="1"/>
                  </a:moveTo>
                  <a:lnTo>
                    <a:pt x="1214" y="1440"/>
                  </a:lnTo>
                  <a:cubicBezTo>
                    <a:pt x="1209" y="1533"/>
                    <a:pt x="1145" y="1610"/>
                    <a:pt x="1056" y="1633"/>
                  </a:cubicBezTo>
                  <a:lnTo>
                    <a:pt x="0" y="1910"/>
                  </a:lnTo>
                  <a:lnTo>
                    <a:pt x="1078" y="2512"/>
                  </a:lnTo>
                  <a:cubicBezTo>
                    <a:pt x="1143" y="2549"/>
                    <a:pt x="1184" y="2616"/>
                    <a:pt x="1187" y="2690"/>
                  </a:cubicBezTo>
                  <a:lnTo>
                    <a:pt x="1223" y="3611"/>
                  </a:lnTo>
                  <a:lnTo>
                    <a:pt x="1796" y="2628"/>
                  </a:lnTo>
                  <a:cubicBezTo>
                    <a:pt x="1827" y="2573"/>
                    <a:pt x="1882" y="2537"/>
                    <a:pt x="1942" y="2526"/>
                  </a:cubicBezTo>
                  <a:cubicBezTo>
                    <a:pt x="1954" y="2524"/>
                    <a:pt x="1965" y="2523"/>
                    <a:pt x="1977" y="2523"/>
                  </a:cubicBezTo>
                  <a:cubicBezTo>
                    <a:pt x="2027" y="2523"/>
                    <a:pt x="2075" y="2540"/>
                    <a:pt x="2114" y="2572"/>
                  </a:cubicBezTo>
                  <a:lnTo>
                    <a:pt x="3076" y="3375"/>
                  </a:lnTo>
                  <a:lnTo>
                    <a:pt x="2737" y="2501"/>
                  </a:lnTo>
                  <a:cubicBezTo>
                    <a:pt x="2714" y="2442"/>
                    <a:pt x="2720" y="2375"/>
                    <a:pt x="2752" y="2319"/>
                  </a:cubicBezTo>
                  <a:lnTo>
                    <a:pt x="3490" y="1030"/>
                  </a:lnTo>
                  <a:lnTo>
                    <a:pt x="2354" y="1249"/>
                  </a:lnTo>
                  <a:cubicBezTo>
                    <a:pt x="2340" y="1252"/>
                    <a:pt x="2326" y="1254"/>
                    <a:pt x="2312" y="1254"/>
                  </a:cubicBezTo>
                  <a:cubicBezTo>
                    <a:pt x="2247" y="1254"/>
                    <a:pt x="2183" y="1221"/>
                    <a:pt x="2142" y="1165"/>
                  </a:cubicBezTo>
                  <a:lnTo>
                    <a:pt x="12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29"/>
            <p:cNvSpPr/>
            <p:nvPr/>
          </p:nvSpPr>
          <p:spPr>
            <a:xfrm>
              <a:off x="2452406" y="1499604"/>
              <a:ext cx="188767" cy="206717"/>
            </a:xfrm>
            <a:custGeom>
              <a:avLst/>
              <a:gdLst/>
              <a:ahLst/>
              <a:cxnLst/>
              <a:rect l="l" t="t" r="r" b="b"/>
              <a:pathLst>
                <a:path w="4911" h="5378" extrusionOk="0">
                  <a:moveTo>
                    <a:pt x="2082" y="822"/>
                  </a:moveTo>
                  <a:lnTo>
                    <a:pt x="2926" y="1986"/>
                  </a:lnTo>
                  <a:cubicBezTo>
                    <a:pt x="2968" y="2042"/>
                    <a:pt x="3032" y="2075"/>
                    <a:pt x="3098" y="2075"/>
                  </a:cubicBezTo>
                  <a:cubicBezTo>
                    <a:pt x="3112" y="2075"/>
                    <a:pt x="3125" y="2074"/>
                    <a:pt x="3138" y="2071"/>
                  </a:cubicBezTo>
                  <a:lnTo>
                    <a:pt x="4274" y="1851"/>
                  </a:lnTo>
                  <a:lnTo>
                    <a:pt x="3536" y="3139"/>
                  </a:lnTo>
                  <a:cubicBezTo>
                    <a:pt x="3504" y="3195"/>
                    <a:pt x="3498" y="3262"/>
                    <a:pt x="3521" y="3321"/>
                  </a:cubicBezTo>
                  <a:lnTo>
                    <a:pt x="3860" y="4195"/>
                  </a:lnTo>
                  <a:lnTo>
                    <a:pt x="2898" y="3392"/>
                  </a:lnTo>
                  <a:cubicBezTo>
                    <a:pt x="2859" y="3360"/>
                    <a:pt x="2811" y="3343"/>
                    <a:pt x="2761" y="3343"/>
                  </a:cubicBezTo>
                  <a:cubicBezTo>
                    <a:pt x="2749" y="3343"/>
                    <a:pt x="2738" y="3344"/>
                    <a:pt x="2726" y="3346"/>
                  </a:cubicBezTo>
                  <a:cubicBezTo>
                    <a:pt x="2666" y="3357"/>
                    <a:pt x="2611" y="3393"/>
                    <a:pt x="2580" y="3448"/>
                  </a:cubicBezTo>
                  <a:lnTo>
                    <a:pt x="2007" y="4431"/>
                  </a:lnTo>
                  <a:lnTo>
                    <a:pt x="1971" y="3510"/>
                  </a:lnTo>
                  <a:cubicBezTo>
                    <a:pt x="1968" y="3437"/>
                    <a:pt x="1927" y="3369"/>
                    <a:pt x="1862" y="3333"/>
                  </a:cubicBezTo>
                  <a:lnTo>
                    <a:pt x="784" y="2730"/>
                  </a:lnTo>
                  <a:lnTo>
                    <a:pt x="1840" y="2455"/>
                  </a:lnTo>
                  <a:cubicBezTo>
                    <a:pt x="1929" y="2431"/>
                    <a:pt x="1993" y="2354"/>
                    <a:pt x="1998" y="2262"/>
                  </a:cubicBezTo>
                  <a:lnTo>
                    <a:pt x="2082" y="822"/>
                  </a:lnTo>
                  <a:close/>
                  <a:moveTo>
                    <a:pt x="1904" y="1"/>
                  </a:moveTo>
                  <a:cubicBezTo>
                    <a:pt x="1884" y="1"/>
                    <a:pt x="1864" y="4"/>
                    <a:pt x="1844" y="10"/>
                  </a:cubicBezTo>
                  <a:cubicBezTo>
                    <a:pt x="1757" y="35"/>
                    <a:pt x="1696" y="112"/>
                    <a:pt x="1691" y="201"/>
                  </a:cubicBezTo>
                  <a:lnTo>
                    <a:pt x="1583" y="2082"/>
                  </a:lnTo>
                  <a:lnTo>
                    <a:pt x="168" y="2452"/>
                  </a:lnTo>
                  <a:cubicBezTo>
                    <a:pt x="83" y="2475"/>
                    <a:pt x="23" y="2545"/>
                    <a:pt x="10" y="2631"/>
                  </a:cubicBezTo>
                  <a:cubicBezTo>
                    <a:pt x="0" y="2718"/>
                    <a:pt x="43" y="2800"/>
                    <a:pt x="118" y="2843"/>
                  </a:cubicBezTo>
                  <a:lnTo>
                    <a:pt x="1552" y="3645"/>
                  </a:lnTo>
                  <a:lnTo>
                    <a:pt x="1612" y="5172"/>
                  </a:lnTo>
                  <a:cubicBezTo>
                    <a:pt x="1616" y="5268"/>
                    <a:pt x="1680" y="5347"/>
                    <a:pt x="1772" y="5371"/>
                  </a:cubicBezTo>
                  <a:cubicBezTo>
                    <a:pt x="1790" y="5374"/>
                    <a:pt x="1807" y="5377"/>
                    <a:pt x="1824" y="5377"/>
                  </a:cubicBezTo>
                  <a:cubicBezTo>
                    <a:pt x="1897" y="5377"/>
                    <a:pt x="1968" y="5338"/>
                    <a:pt x="2004" y="5271"/>
                  </a:cubicBezTo>
                  <a:lnTo>
                    <a:pt x="2817" y="3876"/>
                  </a:lnTo>
                  <a:lnTo>
                    <a:pt x="4215" y="5042"/>
                  </a:lnTo>
                  <a:cubicBezTo>
                    <a:pt x="4255" y="5074"/>
                    <a:pt x="4303" y="5091"/>
                    <a:pt x="4352" y="5091"/>
                  </a:cubicBezTo>
                  <a:cubicBezTo>
                    <a:pt x="4395" y="5091"/>
                    <a:pt x="4438" y="5078"/>
                    <a:pt x="4476" y="5051"/>
                  </a:cubicBezTo>
                  <a:cubicBezTo>
                    <a:pt x="4555" y="4995"/>
                    <a:pt x="4585" y="4893"/>
                    <a:pt x="4549" y="4803"/>
                  </a:cubicBezTo>
                  <a:lnTo>
                    <a:pt x="3950" y="3259"/>
                  </a:lnTo>
                  <a:lnTo>
                    <a:pt x="4869" y="1658"/>
                  </a:lnTo>
                  <a:cubicBezTo>
                    <a:pt x="4910" y="1586"/>
                    <a:pt x="4905" y="1497"/>
                    <a:pt x="4857" y="1430"/>
                  </a:cubicBezTo>
                  <a:cubicBezTo>
                    <a:pt x="4817" y="1372"/>
                    <a:pt x="4753" y="1340"/>
                    <a:pt x="4685" y="1340"/>
                  </a:cubicBezTo>
                  <a:cubicBezTo>
                    <a:pt x="4672" y="1340"/>
                    <a:pt x="4658" y="1341"/>
                    <a:pt x="4644" y="1344"/>
                  </a:cubicBezTo>
                  <a:lnTo>
                    <a:pt x="3189" y="1626"/>
                  </a:lnTo>
                  <a:lnTo>
                    <a:pt x="2076" y="88"/>
                  </a:lnTo>
                  <a:cubicBezTo>
                    <a:pt x="2035" y="33"/>
                    <a:pt x="1970" y="1"/>
                    <a:pt x="1904" y="1"/>
                  </a:cubicBezTo>
                  <a:close/>
                </a:path>
              </a:pathLst>
            </a:custGeom>
            <a:solidFill>
              <a:srgbClr val="2B0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5" name="Google Shape;1535;p29"/>
          <p:cNvGrpSpPr/>
          <p:nvPr/>
        </p:nvGrpSpPr>
        <p:grpSpPr>
          <a:xfrm>
            <a:off x="396572" y="3427133"/>
            <a:ext cx="583353" cy="457752"/>
            <a:chOff x="989552" y="1754099"/>
            <a:chExt cx="493614" cy="387335"/>
          </a:xfrm>
        </p:grpSpPr>
        <p:sp>
          <p:nvSpPr>
            <p:cNvPr id="1536" name="Google Shape;1536;p29"/>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29"/>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8" name="Google Shape;1538;p29"/>
          <p:cNvGrpSpPr/>
          <p:nvPr/>
        </p:nvGrpSpPr>
        <p:grpSpPr>
          <a:xfrm>
            <a:off x="7826089" y="1794949"/>
            <a:ext cx="493614" cy="387335"/>
            <a:chOff x="989552" y="1754099"/>
            <a:chExt cx="493614" cy="387335"/>
          </a:xfrm>
        </p:grpSpPr>
        <p:sp>
          <p:nvSpPr>
            <p:cNvPr id="1539" name="Google Shape;1539;p29"/>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29"/>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1" name="Google Shape;1541;p29"/>
          <p:cNvGrpSpPr/>
          <p:nvPr/>
        </p:nvGrpSpPr>
        <p:grpSpPr>
          <a:xfrm>
            <a:off x="1523514" y="3681420"/>
            <a:ext cx="890841" cy="1078304"/>
            <a:chOff x="1235052" y="2266317"/>
            <a:chExt cx="918772" cy="1112112"/>
          </a:xfrm>
        </p:grpSpPr>
        <p:sp>
          <p:nvSpPr>
            <p:cNvPr id="1542" name="Google Shape;1542;p29"/>
            <p:cNvSpPr/>
            <p:nvPr/>
          </p:nvSpPr>
          <p:spPr>
            <a:xfrm>
              <a:off x="1243085" y="2274465"/>
              <a:ext cx="901590" cy="1095815"/>
            </a:xfrm>
            <a:custGeom>
              <a:avLst/>
              <a:gdLst/>
              <a:ahLst/>
              <a:cxnLst/>
              <a:rect l="l" t="t" r="r" b="b"/>
              <a:pathLst>
                <a:path w="23456" h="28509" extrusionOk="0">
                  <a:moveTo>
                    <a:pt x="19248" y="23942"/>
                  </a:moveTo>
                  <a:cubicBezTo>
                    <a:pt x="19505" y="23942"/>
                    <a:pt x="19752" y="24105"/>
                    <a:pt x="19858" y="24370"/>
                  </a:cubicBezTo>
                  <a:cubicBezTo>
                    <a:pt x="19994" y="24712"/>
                    <a:pt x="19840" y="25092"/>
                    <a:pt x="19517" y="25222"/>
                  </a:cubicBezTo>
                  <a:cubicBezTo>
                    <a:pt x="19443" y="25251"/>
                    <a:pt x="19368" y="25265"/>
                    <a:pt x="19293" y="25265"/>
                  </a:cubicBezTo>
                  <a:cubicBezTo>
                    <a:pt x="19036" y="25265"/>
                    <a:pt x="18789" y="25102"/>
                    <a:pt x="18684" y="24838"/>
                  </a:cubicBezTo>
                  <a:cubicBezTo>
                    <a:pt x="18547" y="24496"/>
                    <a:pt x="18701" y="24114"/>
                    <a:pt x="19025" y="23985"/>
                  </a:cubicBezTo>
                  <a:cubicBezTo>
                    <a:pt x="19098" y="23955"/>
                    <a:pt x="19174" y="23942"/>
                    <a:pt x="19248" y="23942"/>
                  </a:cubicBezTo>
                  <a:close/>
                  <a:moveTo>
                    <a:pt x="6947" y="1"/>
                  </a:moveTo>
                  <a:cubicBezTo>
                    <a:pt x="6935" y="1"/>
                    <a:pt x="6924" y="4"/>
                    <a:pt x="6915" y="10"/>
                  </a:cubicBezTo>
                  <a:lnTo>
                    <a:pt x="41" y="4795"/>
                  </a:lnTo>
                  <a:cubicBezTo>
                    <a:pt x="1" y="4822"/>
                    <a:pt x="8" y="4899"/>
                    <a:pt x="54" y="4966"/>
                  </a:cubicBezTo>
                  <a:lnTo>
                    <a:pt x="16390" y="28426"/>
                  </a:lnTo>
                  <a:cubicBezTo>
                    <a:pt x="16425" y="28477"/>
                    <a:pt x="16473" y="28508"/>
                    <a:pt x="16511" y="28508"/>
                  </a:cubicBezTo>
                  <a:cubicBezTo>
                    <a:pt x="16523" y="28508"/>
                    <a:pt x="16534" y="28505"/>
                    <a:pt x="16544" y="28499"/>
                  </a:cubicBezTo>
                  <a:lnTo>
                    <a:pt x="23417" y="23713"/>
                  </a:lnTo>
                  <a:cubicBezTo>
                    <a:pt x="23456" y="23685"/>
                    <a:pt x="23450" y="23609"/>
                    <a:pt x="23403" y="23543"/>
                  </a:cubicBezTo>
                  <a:lnTo>
                    <a:pt x="7069" y="83"/>
                  </a:lnTo>
                  <a:cubicBezTo>
                    <a:pt x="7033" y="31"/>
                    <a:pt x="6985" y="1"/>
                    <a:pt x="694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3" name="Google Shape;1543;p29"/>
            <p:cNvSpPr/>
            <p:nvPr/>
          </p:nvSpPr>
          <p:spPr>
            <a:xfrm>
              <a:off x="1946761" y="3186664"/>
              <a:ext cx="74031" cy="67112"/>
            </a:xfrm>
            <a:custGeom>
              <a:avLst/>
              <a:gdLst/>
              <a:ahLst/>
              <a:cxnLst/>
              <a:rect l="l" t="t" r="r" b="b"/>
              <a:pathLst>
                <a:path w="1926" h="1746" extrusionOk="0">
                  <a:moveTo>
                    <a:pt x="941" y="423"/>
                  </a:moveTo>
                  <a:cubicBezTo>
                    <a:pt x="1114" y="423"/>
                    <a:pt x="1281" y="536"/>
                    <a:pt x="1352" y="717"/>
                  </a:cubicBezTo>
                  <a:cubicBezTo>
                    <a:pt x="1445" y="950"/>
                    <a:pt x="1345" y="1208"/>
                    <a:pt x="1129" y="1294"/>
                  </a:cubicBezTo>
                  <a:cubicBezTo>
                    <a:pt x="1082" y="1313"/>
                    <a:pt x="1034" y="1322"/>
                    <a:pt x="984" y="1322"/>
                  </a:cubicBezTo>
                  <a:cubicBezTo>
                    <a:pt x="925" y="1322"/>
                    <a:pt x="865" y="1309"/>
                    <a:pt x="808" y="1282"/>
                  </a:cubicBezTo>
                  <a:cubicBezTo>
                    <a:pt x="701" y="1233"/>
                    <a:pt x="616" y="1142"/>
                    <a:pt x="570" y="1027"/>
                  </a:cubicBezTo>
                  <a:cubicBezTo>
                    <a:pt x="480" y="795"/>
                    <a:pt x="581" y="536"/>
                    <a:pt x="796" y="451"/>
                  </a:cubicBezTo>
                  <a:cubicBezTo>
                    <a:pt x="843" y="432"/>
                    <a:pt x="892" y="423"/>
                    <a:pt x="941" y="423"/>
                  </a:cubicBezTo>
                  <a:close/>
                  <a:moveTo>
                    <a:pt x="940" y="0"/>
                  </a:moveTo>
                  <a:cubicBezTo>
                    <a:pt x="839" y="0"/>
                    <a:pt x="737" y="19"/>
                    <a:pt x="639" y="58"/>
                  </a:cubicBezTo>
                  <a:cubicBezTo>
                    <a:pt x="207" y="230"/>
                    <a:pt x="0" y="736"/>
                    <a:pt x="178" y="1184"/>
                  </a:cubicBezTo>
                  <a:cubicBezTo>
                    <a:pt x="265" y="1399"/>
                    <a:pt x="426" y="1570"/>
                    <a:pt x="633" y="1667"/>
                  </a:cubicBezTo>
                  <a:cubicBezTo>
                    <a:pt x="746" y="1719"/>
                    <a:pt x="865" y="1745"/>
                    <a:pt x="984" y="1745"/>
                  </a:cubicBezTo>
                  <a:cubicBezTo>
                    <a:pt x="1087" y="1745"/>
                    <a:pt x="1189" y="1726"/>
                    <a:pt x="1286" y="1687"/>
                  </a:cubicBezTo>
                  <a:cubicBezTo>
                    <a:pt x="1719" y="1515"/>
                    <a:pt x="1926" y="1010"/>
                    <a:pt x="1748" y="561"/>
                  </a:cubicBezTo>
                  <a:cubicBezTo>
                    <a:pt x="1609" y="214"/>
                    <a:pt x="1282" y="0"/>
                    <a:pt x="94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4" name="Google Shape;1544;p29"/>
            <p:cNvSpPr/>
            <p:nvPr/>
          </p:nvSpPr>
          <p:spPr>
            <a:xfrm>
              <a:off x="1235052" y="2266317"/>
              <a:ext cx="918772" cy="1112112"/>
            </a:xfrm>
            <a:custGeom>
              <a:avLst/>
              <a:gdLst/>
              <a:ahLst/>
              <a:cxnLst/>
              <a:rect l="l" t="t" r="r" b="b"/>
              <a:pathLst>
                <a:path w="23903" h="28933" extrusionOk="0">
                  <a:moveTo>
                    <a:pt x="434" y="5052"/>
                  </a:moveTo>
                  <a:cubicBezTo>
                    <a:pt x="435" y="5053"/>
                    <a:pt x="435" y="5055"/>
                    <a:pt x="435" y="5058"/>
                  </a:cubicBezTo>
                  <a:lnTo>
                    <a:pt x="263" y="5178"/>
                  </a:lnTo>
                  <a:lnTo>
                    <a:pt x="434" y="5052"/>
                  </a:lnTo>
                  <a:close/>
                  <a:moveTo>
                    <a:pt x="7140" y="452"/>
                  </a:moveTo>
                  <a:lnTo>
                    <a:pt x="23401" y="23807"/>
                  </a:lnTo>
                  <a:lnTo>
                    <a:pt x="16736" y="28464"/>
                  </a:lnTo>
                  <a:lnTo>
                    <a:pt x="14193" y="24811"/>
                  </a:lnTo>
                  <a:cubicBezTo>
                    <a:pt x="14270" y="24745"/>
                    <a:pt x="14353" y="24686"/>
                    <a:pt x="14436" y="24634"/>
                  </a:cubicBezTo>
                  <a:cubicBezTo>
                    <a:pt x="14675" y="24482"/>
                    <a:pt x="14892" y="24269"/>
                    <a:pt x="15110" y="24088"/>
                  </a:cubicBezTo>
                  <a:cubicBezTo>
                    <a:pt x="15129" y="24073"/>
                    <a:pt x="15117" y="24046"/>
                    <a:pt x="15099" y="24046"/>
                  </a:cubicBezTo>
                  <a:cubicBezTo>
                    <a:pt x="15095" y="24046"/>
                    <a:pt x="15091" y="24047"/>
                    <a:pt x="15086" y="24050"/>
                  </a:cubicBezTo>
                  <a:cubicBezTo>
                    <a:pt x="14852" y="24217"/>
                    <a:pt x="14621" y="24388"/>
                    <a:pt x="14389" y="24562"/>
                  </a:cubicBezTo>
                  <a:cubicBezTo>
                    <a:pt x="14309" y="24621"/>
                    <a:pt x="14235" y="24693"/>
                    <a:pt x="14153" y="24754"/>
                  </a:cubicBezTo>
                  <a:lnTo>
                    <a:pt x="13396" y="23667"/>
                  </a:lnTo>
                  <a:cubicBezTo>
                    <a:pt x="13470" y="23606"/>
                    <a:pt x="13548" y="23549"/>
                    <a:pt x="13626" y="23499"/>
                  </a:cubicBezTo>
                  <a:cubicBezTo>
                    <a:pt x="13774" y="23406"/>
                    <a:pt x="13809" y="23335"/>
                    <a:pt x="13761" y="23335"/>
                  </a:cubicBezTo>
                  <a:cubicBezTo>
                    <a:pt x="13731" y="23335"/>
                    <a:pt x="13668" y="23362"/>
                    <a:pt x="13579" y="23429"/>
                  </a:cubicBezTo>
                  <a:cubicBezTo>
                    <a:pt x="13505" y="23486"/>
                    <a:pt x="13433" y="23553"/>
                    <a:pt x="13359" y="23611"/>
                  </a:cubicBezTo>
                  <a:lnTo>
                    <a:pt x="12523" y="22412"/>
                  </a:lnTo>
                  <a:cubicBezTo>
                    <a:pt x="12602" y="22345"/>
                    <a:pt x="12688" y="22283"/>
                    <a:pt x="12772" y="22229"/>
                  </a:cubicBezTo>
                  <a:cubicBezTo>
                    <a:pt x="13012" y="22076"/>
                    <a:pt x="13230" y="21864"/>
                    <a:pt x="13448" y="21683"/>
                  </a:cubicBezTo>
                  <a:cubicBezTo>
                    <a:pt x="13466" y="21669"/>
                    <a:pt x="13454" y="21640"/>
                    <a:pt x="13436" y="21640"/>
                  </a:cubicBezTo>
                  <a:cubicBezTo>
                    <a:pt x="13432" y="21640"/>
                    <a:pt x="13428" y="21642"/>
                    <a:pt x="13423" y="21645"/>
                  </a:cubicBezTo>
                  <a:cubicBezTo>
                    <a:pt x="13189" y="21812"/>
                    <a:pt x="12958" y="21983"/>
                    <a:pt x="12726" y="22157"/>
                  </a:cubicBezTo>
                  <a:cubicBezTo>
                    <a:pt x="12645" y="22219"/>
                    <a:pt x="12569" y="22292"/>
                    <a:pt x="12485" y="22354"/>
                  </a:cubicBezTo>
                  <a:lnTo>
                    <a:pt x="11648" y="21151"/>
                  </a:lnTo>
                  <a:cubicBezTo>
                    <a:pt x="11716" y="21098"/>
                    <a:pt x="11788" y="21048"/>
                    <a:pt x="11859" y="21003"/>
                  </a:cubicBezTo>
                  <a:cubicBezTo>
                    <a:pt x="12007" y="20909"/>
                    <a:pt x="12042" y="20838"/>
                    <a:pt x="11993" y="20838"/>
                  </a:cubicBezTo>
                  <a:cubicBezTo>
                    <a:pt x="11963" y="20838"/>
                    <a:pt x="11900" y="20866"/>
                    <a:pt x="11813" y="20932"/>
                  </a:cubicBezTo>
                  <a:cubicBezTo>
                    <a:pt x="11743" y="20984"/>
                    <a:pt x="11679" y="21043"/>
                    <a:pt x="11612" y="21099"/>
                  </a:cubicBezTo>
                  <a:lnTo>
                    <a:pt x="10804" y="19938"/>
                  </a:lnTo>
                  <a:cubicBezTo>
                    <a:pt x="10888" y="19861"/>
                    <a:pt x="10983" y="19793"/>
                    <a:pt x="11075" y="19734"/>
                  </a:cubicBezTo>
                  <a:cubicBezTo>
                    <a:pt x="11314" y="19583"/>
                    <a:pt x="11531" y="19370"/>
                    <a:pt x="11750" y="19189"/>
                  </a:cubicBezTo>
                  <a:cubicBezTo>
                    <a:pt x="11768" y="19174"/>
                    <a:pt x="11757" y="19146"/>
                    <a:pt x="11738" y="19146"/>
                  </a:cubicBezTo>
                  <a:cubicBezTo>
                    <a:pt x="11734" y="19146"/>
                    <a:pt x="11730" y="19147"/>
                    <a:pt x="11726" y="19150"/>
                  </a:cubicBezTo>
                  <a:cubicBezTo>
                    <a:pt x="11492" y="19318"/>
                    <a:pt x="11260" y="19489"/>
                    <a:pt x="11028" y="19662"/>
                  </a:cubicBezTo>
                  <a:cubicBezTo>
                    <a:pt x="10938" y="19729"/>
                    <a:pt x="10857" y="19812"/>
                    <a:pt x="10763" y="19878"/>
                  </a:cubicBezTo>
                  <a:lnTo>
                    <a:pt x="9817" y="18522"/>
                  </a:lnTo>
                  <a:cubicBezTo>
                    <a:pt x="9899" y="18450"/>
                    <a:pt x="9988" y="18387"/>
                    <a:pt x="10075" y="18330"/>
                  </a:cubicBezTo>
                  <a:cubicBezTo>
                    <a:pt x="10222" y="18236"/>
                    <a:pt x="10257" y="18165"/>
                    <a:pt x="10209" y="18165"/>
                  </a:cubicBezTo>
                  <a:cubicBezTo>
                    <a:pt x="10179" y="18165"/>
                    <a:pt x="10116" y="18193"/>
                    <a:pt x="10028" y="18259"/>
                  </a:cubicBezTo>
                  <a:cubicBezTo>
                    <a:pt x="9942" y="18324"/>
                    <a:pt x="9865" y="18402"/>
                    <a:pt x="9777" y="18465"/>
                  </a:cubicBezTo>
                  <a:lnTo>
                    <a:pt x="8883" y="17182"/>
                  </a:lnTo>
                  <a:cubicBezTo>
                    <a:pt x="8955" y="17124"/>
                    <a:pt x="9032" y="17068"/>
                    <a:pt x="9109" y="17021"/>
                  </a:cubicBezTo>
                  <a:cubicBezTo>
                    <a:pt x="9348" y="16869"/>
                    <a:pt x="9565" y="16656"/>
                    <a:pt x="9783" y="16475"/>
                  </a:cubicBezTo>
                  <a:cubicBezTo>
                    <a:pt x="9802" y="16460"/>
                    <a:pt x="9790" y="16432"/>
                    <a:pt x="9772" y="16432"/>
                  </a:cubicBezTo>
                  <a:cubicBezTo>
                    <a:pt x="9768" y="16432"/>
                    <a:pt x="9763" y="16433"/>
                    <a:pt x="9759" y="16436"/>
                  </a:cubicBezTo>
                  <a:cubicBezTo>
                    <a:pt x="9524" y="16604"/>
                    <a:pt x="9294" y="16775"/>
                    <a:pt x="9062" y="16949"/>
                  </a:cubicBezTo>
                  <a:cubicBezTo>
                    <a:pt x="8989" y="17003"/>
                    <a:pt x="8919" y="17068"/>
                    <a:pt x="8846" y="17126"/>
                  </a:cubicBezTo>
                  <a:lnTo>
                    <a:pt x="7988" y="15895"/>
                  </a:lnTo>
                  <a:cubicBezTo>
                    <a:pt x="8066" y="15831"/>
                    <a:pt x="8149" y="15771"/>
                    <a:pt x="8230" y="15719"/>
                  </a:cubicBezTo>
                  <a:cubicBezTo>
                    <a:pt x="8378" y="15625"/>
                    <a:pt x="8414" y="15554"/>
                    <a:pt x="8365" y="15554"/>
                  </a:cubicBezTo>
                  <a:cubicBezTo>
                    <a:pt x="8334" y="15554"/>
                    <a:pt x="8272" y="15581"/>
                    <a:pt x="8184" y="15647"/>
                  </a:cubicBezTo>
                  <a:cubicBezTo>
                    <a:pt x="8105" y="15707"/>
                    <a:pt x="8032" y="15778"/>
                    <a:pt x="7950" y="15840"/>
                  </a:cubicBezTo>
                  <a:lnTo>
                    <a:pt x="7099" y="14619"/>
                  </a:lnTo>
                  <a:cubicBezTo>
                    <a:pt x="7155" y="14578"/>
                    <a:pt x="7213" y="14540"/>
                    <a:pt x="7269" y="14504"/>
                  </a:cubicBezTo>
                  <a:cubicBezTo>
                    <a:pt x="7509" y="14353"/>
                    <a:pt x="7727" y="14140"/>
                    <a:pt x="7945" y="13959"/>
                  </a:cubicBezTo>
                  <a:cubicBezTo>
                    <a:pt x="7963" y="13944"/>
                    <a:pt x="7951" y="13916"/>
                    <a:pt x="7933" y="13916"/>
                  </a:cubicBezTo>
                  <a:cubicBezTo>
                    <a:pt x="7929" y="13916"/>
                    <a:pt x="7924" y="13917"/>
                    <a:pt x="7920" y="13920"/>
                  </a:cubicBezTo>
                  <a:cubicBezTo>
                    <a:pt x="7686" y="14088"/>
                    <a:pt x="7455" y="14259"/>
                    <a:pt x="7223" y="14432"/>
                  </a:cubicBezTo>
                  <a:cubicBezTo>
                    <a:pt x="7169" y="14473"/>
                    <a:pt x="7116" y="14520"/>
                    <a:pt x="7063" y="14565"/>
                  </a:cubicBezTo>
                  <a:lnTo>
                    <a:pt x="6157" y="13266"/>
                  </a:lnTo>
                  <a:cubicBezTo>
                    <a:pt x="6244" y="13183"/>
                    <a:pt x="6348" y="13111"/>
                    <a:pt x="6446" y="13048"/>
                  </a:cubicBezTo>
                  <a:cubicBezTo>
                    <a:pt x="6594" y="12954"/>
                    <a:pt x="6629" y="12882"/>
                    <a:pt x="6580" y="12882"/>
                  </a:cubicBezTo>
                  <a:cubicBezTo>
                    <a:pt x="6550" y="12882"/>
                    <a:pt x="6488" y="12910"/>
                    <a:pt x="6399" y="12976"/>
                  </a:cubicBezTo>
                  <a:cubicBezTo>
                    <a:pt x="6304" y="13049"/>
                    <a:pt x="6216" y="13137"/>
                    <a:pt x="6115" y="13204"/>
                  </a:cubicBezTo>
                  <a:lnTo>
                    <a:pt x="5282" y="12008"/>
                  </a:lnTo>
                  <a:cubicBezTo>
                    <a:pt x="5355" y="11949"/>
                    <a:pt x="5431" y="11894"/>
                    <a:pt x="5506" y="11846"/>
                  </a:cubicBezTo>
                  <a:cubicBezTo>
                    <a:pt x="5746" y="11695"/>
                    <a:pt x="5963" y="11482"/>
                    <a:pt x="6181" y="11301"/>
                  </a:cubicBezTo>
                  <a:cubicBezTo>
                    <a:pt x="6199" y="11285"/>
                    <a:pt x="6187" y="11257"/>
                    <a:pt x="6169" y="11257"/>
                  </a:cubicBezTo>
                  <a:cubicBezTo>
                    <a:pt x="6165" y="11257"/>
                    <a:pt x="6161" y="11258"/>
                    <a:pt x="6156" y="11261"/>
                  </a:cubicBezTo>
                  <a:cubicBezTo>
                    <a:pt x="5923" y="11430"/>
                    <a:pt x="5691" y="11601"/>
                    <a:pt x="5459" y="11773"/>
                  </a:cubicBezTo>
                  <a:cubicBezTo>
                    <a:pt x="5386" y="11829"/>
                    <a:pt x="5317" y="11894"/>
                    <a:pt x="5244" y="11951"/>
                  </a:cubicBezTo>
                  <a:lnTo>
                    <a:pt x="4315" y="10617"/>
                  </a:lnTo>
                  <a:cubicBezTo>
                    <a:pt x="4398" y="10542"/>
                    <a:pt x="4490" y="10477"/>
                    <a:pt x="4579" y="10420"/>
                  </a:cubicBezTo>
                  <a:cubicBezTo>
                    <a:pt x="4726" y="10326"/>
                    <a:pt x="4762" y="10255"/>
                    <a:pt x="4713" y="10255"/>
                  </a:cubicBezTo>
                  <a:cubicBezTo>
                    <a:pt x="4683" y="10255"/>
                    <a:pt x="4621" y="10283"/>
                    <a:pt x="4532" y="10349"/>
                  </a:cubicBezTo>
                  <a:cubicBezTo>
                    <a:pt x="4444" y="10415"/>
                    <a:pt x="4366" y="10495"/>
                    <a:pt x="4275" y="10560"/>
                  </a:cubicBezTo>
                  <a:lnTo>
                    <a:pt x="3338" y="9213"/>
                  </a:lnTo>
                  <a:cubicBezTo>
                    <a:pt x="3430" y="9119"/>
                    <a:pt x="3546" y="9039"/>
                    <a:pt x="3656" y="8969"/>
                  </a:cubicBezTo>
                  <a:cubicBezTo>
                    <a:pt x="3895" y="8818"/>
                    <a:pt x="4112" y="8605"/>
                    <a:pt x="4331" y="8424"/>
                  </a:cubicBezTo>
                  <a:cubicBezTo>
                    <a:pt x="4349" y="8409"/>
                    <a:pt x="4337" y="8381"/>
                    <a:pt x="4318" y="8381"/>
                  </a:cubicBezTo>
                  <a:cubicBezTo>
                    <a:pt x="4314" y="8381"/>
                    <a:pt x="4310" y="8382"/>
                    <a:pt x="4306" y="8385"/>
                  </a:cubicBezTo>
                  <a:cubicBezTo>
                    <a:pt x="4072" y="8553"/>
                    <a:pt x="3840" y="8724"/>
                    <a:pt x="3610" y="8897"/>
                  </a:cubicBezTo>
                  <a:cubicBezTo>
                    <a:pt x="3503" y="8977"/>
                    <a:pt x="3408" y="9077"/>
                    <a:pt x="3291" y="9145"/>
                  </a:cubicBezTo>
                  <a:lnTo>
                    <a:pt x="2478" y="7976"/>
                  </a:lnTo>
                  <a:cubicBezTo>
                    <a:pt x="2570" y="7879"/>
                    <a:pt x="2690" y="7798"/>
                    <a:pt x="2803" y="7727"/>
                  </a:cubicBezTo>
                  <a:cubicBezTo>
                    <a:pt x="2951" y="7633"/>
                    <a:pt x="2986" y="7562"/>
                    <a:pt x="2937" y="7562"/>
                  </a:cubicBezTo>
                  <a:cubicBezTo>
                    <a:pt x="2906" y="7562"/>
                    <a:pt x="2844" y="7589"/>
                    <a:pt x="2756" y="7655"/>
                  </a:cubicBezTo>
                  <a:cubicBezTo>
                    <a:pt x="2648" y="7737"/>
                    <a:pt x="2550" y="7840"/>
                    <a:pt x="2431" y="7908"/>
                  </a:cubicBezTo>
                  <a:lnTo>
                    <a:pt x="1799" y="6999"/>
                  </a:lnTo>
                  <a:cubicBezTo>
                    <a:pt x="1885" y="6919"/>
                    <a:pt x="1986" y="6848"/>
                    <a:pt x="2082" y="6785"/>
                  </a:cubicBezTo>
                  <a:cubicBezTo>
                    <a:pt x="2322" y="6634"/>
                    <a:pt x="2539" y="6420"/>
                    <a:pt x="2757" y="6239"/>
                  </a:cubicBezTo>
                  <a:cubicBezTo>
                    <a:pt x="2775" y="6225"/>
                    <a:pt x="2764" y="6197"/>
                    <a:pt x="2745" y="6197"/>
                  </a:cubicBezTo>
                  <a:cubicBezTo>
                    <a:pt x="2741" y="6197"/>
                    <a:pt x="2737" y="6198"/>
                    <a:pt x="2733" y="6201"/>
                  </a:cubicBezTo>
                  <a:cubicBezTo>
                    <a:pt x="2499" y="6369"/>
                    <a:pt x="2267" y="6539"/>
                    <a:pt x="2035" y="6713"/>
                  </a:cubicBezTo>
                  <a:cubicBezTo>
                    <a:pt x="1941" y="6784"/>
                    <a:pt x="1855" y="6870"/>
                    <a:pt x="1756" y="6936"/>
                  </a:cubicBezTo>
                  <a:lnTo>
                    <a:pt x="473" y="5094"/>
                  </a:lnTo>
                  <a:lnTo>
                    <a:pt x="7140" y="452"/>
                  </a:lnTo>
                  <a:close/>
                  <a:moveTo>
                    <a:pt x="7155" y="1"/>
                  </a:moveTo>
                  <a:cubicBezTo>
                    <a:pt x="7101" y="1"/>
                    <a:pt x="7049" y="16"/>
                    <a:pt x="7003" y="48"/>
                  </a:cubicBezTo>
                  <a:lnTo>
                    <a:pt x="130" y="4835"/>
                  </a:lnTo>
                  <a:cubicBezTo>
                    <a:pt x="70" y="4874"/>
                    <a:pt x="32" y="4938"/>
                    <a:pt x="17" y="5011"/>
                  </a:cubicBezTo>
                  <a:cubicBezTo>
                    <a:pt x="1" y="5105"/>
                    <a:pt x="26" y="5209"/>
                    <a:pt x="90" y="5300"/>
                  </a:cubicBezTo>
                  <a:lnTo>
                    <a:pt x="16426" y="28760"/>
                  </a:lnTo>
                  <a:cubicBezTo>
                    <a:pt x="16469" y="28823"/>
                    <a:pt x="16526" y="28872"/>
                    <a:pt x="16589" y="28902"/>
                  </a:cubicBezTo>
                  <a:cubicBezTo>
                    <a:pt x="16633" y="28923"/>
                    <a:pt x="16677" y="28932"/>
                    <a:pt x="16722" y="28932"/>
                  </a:cubicBezTo>
                  <a:cubicBezTo>
                    <a:pt x="16778" y="28932"/>
                    <a:pt x="16830" y="28917"/>
                    <a:pt x="16876" y="28883"/>
                  </a:cubicBezTo>
                  <a:lnTo>
                    <a:pt x="23750" y="24098"/>
                  </a:lnTo>
                  <a:cubicBezTo>
                    <a:pt x="23886" y="24002"/>
                    <a:pt x="23903" y="23801"/>
                    <a:pt x="23787" y="23633"/>
                  </a:cubicBezTo>
                  <a:lnTo>
                    <a:pt x="7450" y="173"/>
                  </a:lnTo>
                  <a:cubicBezTo>
                    <a:pt x="7373" y="61"/>
                    <a:pt x="7261" y="1"/>
                    <a:pt x="715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5" name="Google Shape;1545;p29"/>
          <p:cNvGrpSpPr/>
          <p:nvPr/>
        </p:nvGrpSpPr>
        <p:grpSpPr>
          <a:xfrm>
            <a:off x="5470035" y="1043497"/>
            <a:ext cx="2638127" cy="3732477"/>
            <a:chOff x="5470035" y="1043497"/>
            <a:chExt cx="2638127" cy="3732477"/>
          </a:xfrm>
        </p:grpSpPr>
        <p:grpSp>
          <p:nvGrpSpPr>
            <p:cNvPr id="1546" name="Google Shape;1546;p29"/>
            <p:cNvGrpSpPr/>
            <p:nvPr/>
          </p:nvGrpSpPr>
          <p:grpSpPr>
            <a:xfrm>
              <a:off x="5470035" y="1043497"/>
              <a:ext cx="2638127" cy="3732477"/>
              <a:chOff x="3411325" y="78982"/>
              <a:chExt cx="4201508" cy="5944382"/>
            </a:xfrm>
          </p:grpSpPr>
          <p:sp>
            <p:nvSpPr>
              <p:cNvPr id="1547" name="Google Shape;1547;p29"/>
              <p:cNvSpPr/>
              <p:nvPr/>
            </p:nvSpPr>
            <p:spPr>
              <a:xfrm>
                <a:off x="3434141" y="3507742"/>
                <a:ext cx="702553" cy="653535"/>
              </a:xfrm>
              <a:custGeom>
                <a:avLst/>
                <a:gdLst/>
                <a:ahLst/>
                <a:cxnLst/>
                <a:rect l="l" t="t" r="r" b="b"/>
                <a:pathLst>
                  <a:path w="7883" h="7333" extrusionOk="0">
                    <a:moveTo>
                      <a:pt x="3896" y="1"/>
                    </a:moveTo>
                    <a:cubicBezTo>
                      <a:pt x="3298" y="1"/>
                      <a:pt x="2701" y="148"/>
                      <a:pt x="2179" y="450"/>
                    </a:cubicBezTo>
                    <a:cubicBezTo>
                      <a:pt x="2064" y="495"/>
                      <a:pt x="1972" y="589"/>
                      <a:pt x="1878" y="682"/>
                    </a:cubicBezTo>
                    <a:cubicBezTo>
                      <a:pt x="1786" y="728"/>
                      <a:pt x="1693" y="775"/>
                      <a:pt x="1601" y="844"/>
                    </a:cubicBezTo>
                    <a:cubicBezTo>
                      <a:pt x="1300" y="1077"/>
                      <a:pt x="1020" y="1353"/>
                      <a:pt x="789" y="1658"/>
                    </a:cubicBezTo>
                    <a:cubicBezTo>
                      <a:pt x="256" y="2353"/>
                      <a:pt x="1" y="3257"/>
                      <a:pt x="116" y="4113"/>
                    </a:cubicBezTo>
                    <a:cubicBezTo>
                      <a:pt x="209" y="4880"/>
                      <a:pt x="557" y="5575"/>
                      <a:pt x="1090" y="6131"/>
                    </a:cubicBezTo>
                    <a:cubicBezTo>
                      <a:pt x="1648" y="6711"/>
                      <a:pt x="2366" y="7174"/>
                      <a:pt x="3154" y="7290"/>
                    </a:cubicBezTo>
                    <a:cubicBezTo>
                      <a:pt x="3349" y="7319"/>
                      <a:pt x="3544" y="7333"/>
                      <a:pt x="3740" y="7333"/>
                    </a:cubicBezTo>
                    <a:cubicBezTo>
                      <a:pt x="4008" y="7333"/>
                      <a:pt x="4276" y="7308"/>
                      <a:pt x="4546" y="7267"/>
                    </a:cubicBezTo>
                    <a:cubicBezTo>
                      <a:pt x="4870" y="7220"/>
                      <a:pt x="5219" y="7105"/>
                      <a:pt x="5520" y="6967"/>
                    </a:cubicBezTo>
                    <a:cubicBezTo>
                      <a:pt x="6144" y="6639"/>
                      <a:pt x="6677" y="6154"/>
                      <a:pt x="7049" y="5550"/>
                    </a:cubicBezTo>
                    <a:cubicBezTo>
                      <a:pt x="7883" y="4112"/>
                      <a:pt x="7535" y="2165"/>
                      <a:pt x="6376" y="1005"/>
                    </a:cubicBezTo>
                    <a:cubicBezTo>
                      <a:pt x="5730" y="346"/>
                      <a:pt x="4813" y="1"/>
                      <a:pt x="38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8" name="Google Shape;1548;p29"/>
              <p:cNvSpPr/>
              <p:nvPr/>
            </p:nvSpPr>
            <p:spPr>
              <a:xfrm>
                <a:off x="3438151" y="3537331"/>
                <a:ext cx="698542" cy="623768"/>
              </a:xfrm>
              <a:custGeom>
                <a:avLst/>
                <a:gdLst/>
                <a:ahLst/>
                <a:cxnLst/>
                <a:rect l="l" t="t" r="r" b="b"/>
                <a:pathLst>
                  <a:path w="7838" h="6999" extrusionOk="0">
                    <a:moveTo>
                      <a:pt x="5333" y="0"/>
                    </a:moveTo>
                    <a:lnTo>
                      <a:pt x="5333" y="0"/>
                    </a:lnTo>
                    <a:cubicBezTo>
                      <a:pt x="5681" y="1532"/>
                      <a:pt x="5774" y="3409"/>
                      <a:pt x="4778" y="4686"/>
                    </a:cubicBezTo>
                    <a:cubicBezTo>
                      <a:pt x="4524" y="5010"/>
                      <a:pt x="4210" y="5150"/>
                      <a:pt x="3857" y="5150"/>
                    </a:cubicBezTo>
                    <a:cubicBezTo>
                      <a:pt x="2796" y="5150"/>
                      <a:pt x="1381" y="3875"/>
                      <a:pt x="162" y="2483"/>
                    </a:cubicBezTo>
                    <a:cubicBezTo>
                      <a:pt x="47" y="2901"/>
                      <a:pt x="0" y="3341"/>
                      <a:pt x="70" y="3780"/>
                    </a:cubicBezTo>
                    <a:cubicBezTo>
                      <a:pt x="162" y="4545"/>
                      <a:pt x="510" y="5241"/>
                      <a:pt x="1044" y="5798"/>
                    </a:cubicBezTo>
                    <a:cubicBezTo>
                      <a:pt x="1600" y="6378"/>
                      <a:pt x="2319" y="6841"/>
                      <a:pt x="3108" y="6956"/>
                    </a:cubicBezTo>
                    <a:cubicBezTo>
                      <a:pt x="3303" y="6986"/>
                      <a:pt x="3497" y="6999"/>
                      <a:pt x="3692" y="6999"/>
                    </a:cubicBezTo>
                    <a:cubicBezTo>
                      <a:pt x="3961" y="6999"/>
                      <a:pt x="4230" y="6974"/>
                      <a:pt x="4500" y="6934"/>
                    </a:cubicBezTo>
                    <a:cubicBezTo>
                      <a:pt x="4822" y="6887"/>
                      <a:pt x="5172" y="6772"/>
                      <a:pt x="5472" y="6632"/>
                    </a:cubicBezTo>
                    <a:cubicBezTo>
                      <a:pt x="6099" y="6307"/>
                      <a:pt x="6632" y="5822"/>
                      <a:pt x="7004" y="5218"/>
                    </a:cubicBezTo>
                    <a:cubicBezTo>
                      <a:pt x="7838" y="3780"/>
                      <a:pt x="7490" y="1833"/>
                      <a:pt x="6331" y="673"/>
                    </a:cubicBezTo>
                    <a:cubicBezTo>
                      <a:pt x="6053" y="396"/>
                      <a:pt x="5705" y="163"/>
                      <a:pt x="5333" y="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9" name="Google Shape;1549;p29"/>
              <p:cNvSpPr/>
              <p:nvPr/>
            </p:nvSpPr>
            <p:spPr>
              <a:xfrm>
                <a:off x="7172337" y="2665169"/>
                <a:ext cx="399091" cy="239918"/>
              </a:xfrm>
              <a:custGeom>
                <a:avLst/>
                <a:gdLst/>
                <a:ahLst/>
                <a:cxnLst/>
                <a:rect l="l" t="t" r="r" b="b"/>
                <a:pathLst>
                  <a:path w="4478" h="2692" extrusionOk="0">
                    <a:moveTo>
                      <a:pt x="4408" y="2390"/>
                    </a:moveTo>
                    <a:lnTo>
                      <a:pt x="4408" y="2390"/>
                    </a:lnTo>
                    <a:cubicBezTo>
                      <a:pt x="4338" y="2599"/>
                      <a:pt x="4107" y="2691"/>
                      <a:pt x="3898" y="2691"/>
                    </a:cubicBezTo>
                    <a:cubicBezTo>
                      <a:pt x="3597" y="2691"/>
                      <a:pt x="3295" y="2576"/>
                      <a:pt x="3016" y="2461"/>
                    </a:cubicBezTo>
                    <a:cubicBezTo>
                      <a:pt x="2738" y="2367"/>
                      <a:pt x="2461" y="2252"/>
                      <a:pt x="2182" y="2111"/>
                    </a:cubicBezTo>
                    <a:cubicBezTo>
                      <a:pt x="2041" y="2065"/>
                      <a:pt x="1903" y="1995"/>
                      <a:pt x="1740" y="1926"/>
                    </a:cubicBezTo>
                    <a:cubicBezTo>
                      <a:pt x="1625" y="1856"/>
                      <a:pt x="1509" y="1785"/>
                      <a:pt x="1368" y="1740"/>
                    </a:cubicBezTo>
                    <a:lnTo>
                      <a:pt x="1368" y="1740"/>
                    </a:lnTo>
                    <a:cubicBezTo>
                      <a:pt x="1299" y="1670"/>
                      <a:pt x="1230" y="1647"/>
                      <a:pt x="1161" y="1717"/>
                    </a:cubicBezTo>
                    <a:cubicBezTo>
                      <a:pt x="998" y="1880"/>
                      <a:pt x="1206" y="2136"/>
                      <a:pt x="1138" y="2320"/>
                    </a:cubicBezTo>
                    <a:cubicBezTo>
                      <a:pt x="1115" y="2367"/>
                      <a:pt x="1067" y="2438"/>
                      <a:pt x="999" y="2438"/>
                    </a:cubicBezTo>
                    <a:cubicBezTo>
                      <a:pt x="929" y="2438"/>
                      <a:pt x="860" y="2367"/>
                      <a:pt x="837" y="2320"/>
                    </a:cubicBezTo>
                    <a:cubicBezTo>
                      <a:pt x="651" y="2113"/>
                      <a:pt x="489" y="1903"/>
                      <a:pt x="326" y="1694"/>
                    </a:cubicBezTo>
                    <a:cubicBezTo>
                      <a:pt x="234" y="1602"/>
                      <a:pt x="164" y="1487"/>
                      <a:pt x="72" y="1394"/>
                    </a:cubicBezTo>
                    <a:cubicBezTo>
                      <a:pt x="49" y="1369"/>
                      <a:pt x="24" y="1346"/>
                      <a:pt x="1" y="1300"/>
                    </a:cubicBezTo>
                    <a:cubicBezTo>
                      <a:pt x="117" y="1300"/>
                      <a:pt x="234" y="1277"/>
                      <a:pt x="349" y="1254"/>
                    </a:cubicBezTo>
                    <a:cubicBezTo>
                      <a:pt x="674" y="1162"/>
                      <a:pt x="975" y="1046"/>
                      <a:pt x="1253" y="837"/>
                    </a:cubicBezTo>
                    <a:cubicBezTo>
                      <a:pt x="1509" y="651"/>
                      <a:pt x="1763" y="326"/>
                      <a:pt x="1879" y="1"/>
                    </a:cubicBezTo>
                    <a:cubicBezTo>
                      <a:pt x="1902" y="26"/>
                      <a:pt x="1926" y="26"/>
                      <a:pt x="1949" y="48"/>
                    </a:cubicBezTo>
                    <a:cubicBezTo>
                      <a:pt x="2064" y="141"/>
                      <a:pt x="2179" y="210"/>
                      <a:pt x="2297" y="303"/>
                    </a:cubicBezTo>
                    <a:cubicBezTo>
                      <a:pt x="2760" y="605"/>
                      <a:pt x="3200" y="953"/>
                      <a:pt x="3619" y="1322"/>
                    </a:cubicBezTo>
                    <a:cubicBezTo>
                      <a:pt x="3803" y="1487"/>
                      <a:pt x="4013" y="1670"/>
                      <a:pt x="4198" y="1857"/>
                    </a:cubicBezTo>
                    <a:cubicBezTo>
                      <a:pt x="4316" y="1995"/>
                      <a:pt x="4477" y="2205"/>
                      <a:pt x="4408" y="2390"/>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0" name="Google Shape;1550;p29"/>
              <p:cNvSpPr/>
              <p:nvPr/>
            </p:nvSpPr>
            <p:spPr>
              <a:xfrm>
                <a:off x="4715024" y="1524298"/>
                <a:ext cx="2583305" cy="1620247"/>
              </a:xfrm>
              <a:custGeom>
                <a:avLst/>
                <a:gdLst/>
                <a:ahLst/>
                <a:cxnLst/>
                <a:rect l="l" t="t" r="r" b="b"/>
                <a:pathLst>
                  <a:path w="28986" h="18180" extrusionOk="0">
                    <a:moveTo>
                      <a:pt x="26276" y="13312"/>
                    </a:moveTo>
                    <a:lnTo>
                      <a:pt x="26276" y="13312"/>
                    </a:lnTo>
                    <a:cubicBezTo>
                      <a:pt x="25951" y="13149"/>
                      <a:pt x="25650" y="12942"/>
                      <a:pt x="25348" y="12756"/>
                    </a:cubicBezTo>
                    <a:cubicBezTo>
                      <a:pt x="24768" y="12361"/>
                      <a:pt x="24189" y="11944"/>
                      <a:pt x="23608" y="11528"/>
                    </a:cubicBezTo>
                    <a:cubicBezTo>
                      <a:pt x="22495" y="10646"/>
                      <a:pt x="21429" y="9673"/>
                      <a:pt x="20455" y="8628"/>
                    </a:cubicBezTo>
                    <a:cubicBezTo>
                      <a:pt x="20432" y="8584"/>
                      <a:pt x="20408" y="8559"/>
                      <a:pt x="20385" y="8536"/>
                    </a:cubicBezTo>
                    <a:cubicBezTo>
                      <a:pt x="20385" y="8489"/>
                      <a:pt x="20362" y="8466"/>
                      <a:pt x="20362" y="8421"/>
                    </a:cubicBezTo>
                    <a:cubicBezTo>
                      <a:pt x="20340" y="8375"/>
                      <a:pt x="20268" y="8328"/>
                      <a:pt x="20222" y="8351"/>
                    </a:cubicBezTo>
                    <a:cubicBezTo>
                      <a:pt x="19759" y="7840"/>
                      <a:pt x="19296" y="7305"/>
                      <a:pt x="18900" y="6751"/>
                    </a:cubicBezTo>
                    <a:cubicBezTo>
                      <a:pt x="18808" y="6659"/>
                      <a:pt x="18646" y="6751"/>
                      <a:pt x="18716" y="6845"/>
                    </a:cubicBezTo>
                    <a:cubicBezTo>
                      <a:pt x="19179" y="7495"/>
                      <a:pt x="19644" y="8119"/>
                      <a:pt x="20130" y="8722"/>
                    </a:cubicBezTo>
                    <a:cubicBezTo>
                      <a:pt x="20130" y="8814"/>
                      <a:pt x="20130" y="8929"/>
                      <a:pt x="20153" y="9022"/>
                    </a:cubicBezTo>
                    <a:cubicBezTo>
                      <a:pt x="20153" y="9185"/>
                      <a:pt x="20130" y="9372"/>
                      <a:pt x="20153" y="9556"/>
                    </a:cubicBezTo>
                    <a:cubicBezTo>
                      <a:pt x="20153" y="9950"/>
                      <a:pt x="20175" y="10344"/>
                      <a:pt x="20198" y="10737"/>
                    </a:cubicBezTo>
                    <a:cubicBezTo>
                      <a:pt x="20198" y="11133"/>
                      <a:pt x="20244" y="11504"/>
                      <a:pt x="20293" y="11897"/>
                    </a:cubicBezTo>
                    <a:cubicBezTo>
                      <a:pt x="20293" y="12013"/>
                      <a:pt x="20316" y="12151"/>
                      <a:pt x="20338" y="12268"/>
                    </a:cubicBezTo>
                    <a:cubicBezTo>
                      <a:pt x="20313" y="12778"/>
                      <a:pt x="20385" y="13289"/>
                      <a:pt x="20408" y="13798"/>
                    </a:cubicBezTo>
                    <a:cubicBezTo>
                      <a:pt x="20455" y="14402"/>
                      <a:pt x="20500" y="14980"/>
                      <a:pt x="20524" y="15583"/>
                    </a:cubicBezTo>
                    <a:cubicBezTo>
                      <a:pt x="20570" y="16001"/>
                      <a:pt x="20595" y="16442"/>
                      <a:pt x="20618" y="16882"/>
                    </a:cubicBezTo>
                    <a:cubicBezTo>
                      <a:pt x="20294" y="16998"/>
                      <a:pt x="19969" y="17161"/>
                      <a:pt x="19644" y="17276"/>
                    </a:cubicBezTo>
                    <a:cubicBezTo>
                      <a:pt x="19249" y="17414"/>
                      <a:pt x="18856" y="17509"/>
                      <a:pt x="18460" y="17624"/>
                    </a:cubicBezTo>
                    <a:cubicBezTo>
                      <a:pt x="17695" y="17834"/>
                      <a:pt x="16885" y="17972"/>
                      <a:pt x="16096" y="18041"/>
                    </a:cubicBezTo>
                    <a:cubicBezTo>
                      <a:pt x="14473" y="18179"/>
                      <a:pt x="12849" y="18064"/>
                      <a:pt x="11272" y="17693"/>
                    </a:cubicBezTo>
                    <a:cubicBezTo>
                      <a:pt x="10809" y="17578"/>
                      <a:pt x="10368" y="17461"/>
                      <a:pt x="9951" y="17323"/>
                    </a:cubicBezTo>
                    <a:cubicBezTo>
                      <a:pt x="9602" y="17207"/>
                      <a:pt x="9255" y="17092"/>
                      <a:pt x="8930" y="16999"/>
                    </a:cubicBezTo>
                    <a:cubicBezTo>
                      <a:pt x="8975" y="16558"/>
                      <a:pt x="9047" y="16118"/>
                      <a:pt x="9116" y="15678"/>
                    </a:cubicBezTo>
                    <a:cubicBezTo>
                      <a:pt x="9300" y="14495"/>
                      <a:pt x="9509" y="13290"/>
                      <a:pt x="9741" y="12106"/>
                    </a:cubicBezTo>
                    <a:cubicBezTo>
                      <a:pt x="9857" y="11456"/>
                      <a:pt x="9973" y="10809"/>
                      <a:pt x="10114" y="10136"/>
                    </a:cubicBezTo>
                    <a:cubicBezTo>
                      <a:pt x="10253" y="9463"/>
                      <a:pt x="10414" y="8790"/>
                      <a:pt x="10507" y="8117"/>
                    </a:cubicBezTo>
                    <a:cubicBezTo>
                      <a:pt x="10530" y="8048"/>
                      <a:pt x="10507" y="7977"/>
                      <a:pt x="10459" y="7931"/>
                    </a:cubicBezTo>
                    <a:cubicBezTo>
                      <a:pt x="10436" y="7793"/>
                      <a:pt x="10344" y="7631"/>
                      <a:pt x="10297" y="7491"/>
                    </a:cubicBezTo>
                    <a:cubicBezTo>
                      <a:pt x="10252" y="7329"/>
                      <a:pt x="10205" y="7142"/>
                      <a:pt x="10157" y="6981"/>
                    </a:cubicBezTo>
                    <a:cubicBezTo>
                      <a:pt x="10087" y="6634"/>
                      <a:pt x="10087" y="6263"/>
                      <a:pt x="10111" y="5915"/>
                    </a:cubicBezTo>
                    <a:cubicBezTo>
                      <a:pt x="10157" y="5265"/>
                      <a:pt x="10412" y="4616"/>
                      <a:pt x="10807" y="4082"/>
                    </a:cubicBezTo>
                    <a:cubicBezTo>
                      <a:pt x="11016" y="3805"/>
                      <a:pt x="11294" y="3550"/>
                      <a:pt x="11526" y="3248"/>
                    </a:cubicBezTo>
                    <a:cubicBezTo>
                      <a:pt x="11548" y="3202"/>
                      <a:pt x="11479" y="3109"/>
                      <a:pt x="11433" y="3133"/>
                    </a:cubicBezTo>
                    <a:cubicBezTo>
                      <a:pt x="11086" y="3226"/>
                      <a:pt x="10809" y="3504"/>
                      <a:pt x="10598" y="3757"/>
                    </a:cubicBezTo>
                    <a:cubicBezTo>
                      <a:pt x="10343" y="4037"/>
                      <a:pt x="10157" y="4338"/>
                      <a:pt x="9996" y="4663"/>
                    </a:cubicBezTo>
                    <a:cubicBezTo>
                      <a:pt x="9671" y="5381"/>
                      <a:pt x="9556" y="6169"/>
                      <a:pt x="9671" y="6936"/>
                    </a:cubicBezTo>
                    <a:cubicBezTo>
                      <a:pt x="9717" y="7143"/>
                      <a:pt x="9763" y="7353"/>
                      <a:pt x="9834" y="7561"/>
                    </a:cubicBezTo>
                    <a:cubicBezTo>
                      <a:pt x="9834" y="7584"/>
                      <a:pt x="9857" y="7631"/>
                      <a:pt x="9857" y="7654"/>
                    </a:cubicBezTo>
                    <a:cubicBezTo>
                      <a:pt x="9786" y="7700"/>
                      <a:pt x="9717" y="7724"/>
                      <a:pt x="9648" y="7770"/>
                    </a:cubicBezTo>
                    <a:cubicBezTo>
                      <a:pt x="9509" y="7839"/>
                      <a:pt x="9347" y="7931"/>
                      <a:pt x="9208" y="8002"/>
                    </a:cubicBezTo>
                    <a:cubicBezTo>
                      <a:pt x="8906" y="8164"/>
                      <a:pt x="8582" y="8327"/>
                      <a:pt x="8257" y="8465"/>
                    </a:cubicBezTo>
                    <a:cubicBezTo>
                      <a:pt x="7653" y="8766"/>
                      <a:pt x="7006" y="9021"/>
                      <a:pt x="6378" y="9231"/>
                    </a:cubicBezTo>
                    <a:cubicBezTo>
                      <a:pt x="5080" y="9694"/>
                      <a:pt x="3735" y="9996"/>
                      <a:pt x="2367" y="10158"/>
                    </a:cubicBezTo>
                    <a:cubicBezTo>
                      <a:pt x="1996" y="10182"/>
                      <a:pt x="1602" y="10227"/>
                      <a:pt x="1231" y="10227"/>
                    </a:cubicBezTo>
                    <a:cubicBezTo>
                      <a:pt x="883" y="10250"/>
                      <a:pt x="558" y="10250"/>
                      <a:pt x="210" y="10250"/>
                    </a:cubicBezTo>
                    <a:cubicBezTo>
                      <a:pt x="188" y="10181"/>
                      <a:pt x="164" y="10135"/>
                      <a:pt x="141" y="10064"/>
                    </a:cubicBezTo>
                    <a:cubicBezTo>
                      <a:pt x="118" y="9972"/>
                      <a:pt x="95" y="9857"/>
                      <a:pt x="71" y="9762"/>
                    </a:cubicBezTo>
                    <a:cubicBezTo>
                      <a:pt x="23" y="9554"/>
                      <a:pt x="1" y="9346"/>
                      <a:pt x="1" y="9138"/>
                    </a:cubicBezTo>
                    <a:cubicBezTo>
                      <a:pt x="1" y="8928"/>
                      <a:pt x="1" y="8721"/>
                      <a:pt x="46" y="8535"/>
                    </a:cubicBezTo>
                    <a:cubicBezTo>
                      <a:pt x="69" y="8396"/>
                      <a:pt x="117" y="8234"/>
                      <a:pt x="140" y="8095"/>
                    </a:cubicBezTo>
                    <a:cubicBezTo>
                      <a:pt x="557" y="8141"/>
                      <a:pt x="1020" y="8048"/>
                      <a:pt x="1438" y="7954"/>
                    </a:cubicBezTo>
                    <a:cubicBezTo>
                      <a:pt x="1902" y="7885"/>
                      <a:pt x="2319" y="7747"/>
                      <a:pt x="2759" y="7606"/>
                    </a:cubicBezTo>
                    <a:cubicBezTo>
                      <a:pt x="3641" y="7304"/>
                      <a:pt x="4476" y="6911"/>
                      <a:pt x="5264" y="6425"/>
                    </a:cubicBezTo>
                    <a:cubicBezTo>
                      <a:pt x="6076" y="5938"/>
                      <a:pt x="6841" y="5381"/>
                      <a:pt x="7560" y="4778"/>
                    </a:cubicBezTo>
                    <a:cubicBezTo>
                      <a:pt x="8301" y="4128"/>
                      <a:pt x="9067" y="3524"/>
                      <a:pt x="9808" y="2877"/>
                    </a:cubicBezTo>
                    <a:cubicBezTo>
                      <a:pt x="10225" y="2529"/>
                      <a:pt x="10644" y="2181"/>
                      <a:pt x="11061" y="1810"/>
                    </a:cubicBezTo>
                    <a:cubicBezTo>
                      <a:pt x="11201" y="1695"/>
                      <a:pt x="11362" y="1579"/>
                      <a:pt x="11502" y="1462"/>
                    </a:cubicBezTo>
                    <a:cubicBezTo>
                      <a:pt x="11524" y="1440"/>
                      <a:pt x="11547" y="1414"/>
                      <a:pt x="11547" y="1414"/>
                    </a:cubicBezTo>
                    <a:cubicBezTo>
                      <a:pt x="11710" y="1322"/>
                      <a:pt x="11850" y="1230"/>
                      <a:pt x="12013" y="1160"/>
                    </a:cubicBezTo>
                    <a:cubicBezTo>
                      <a:pt x="12267" y="1044"/>
                      <a:pt x="12498" y="927"/>
                      <a:pt x="12754" y="789"/>
                    </a:cubicBezTo>
                    <a:cubicBezTo>
                      <a:pt x="12777" y="905"/>
                      <a:pt x="12801" y="997"/>
                      <a:pt x="12846" y="1112"/>
                    </a:cubicBezTo>
                    <a:cubicBezTo>
                      <a:pt x="12939" y="1322"/>
                      <a:pt x="13054" y="1531"/>
                      <a:pt x="13194" y="1716"/>
                    </a:cubicBezTo>
                    <a:cubicBezTo>
                      <a:pt x="13450" y="2109"/>
                      <a:pt x="13820" y="2411"/>
                      <a:pt x="14261" y="2552"/>
                    </a:cubicBezTo>
                    <a:cubicBezTo>
                      <a:pt x="14746" y="2691"/>
                      <a:pt x="15259" y="2597"/>
                      <a:pt x="15698" y="2412"/>
                    </a:cubicBezTo>
                    <a:cubicBezTo>
                      <a:pt x="16185" y="2204"/>
                      <a:pt x="16555" y="1856"/>
                      <a:pt x="16880" y="1462"/>
                    </a:cubicBezTo>
                    <a:cubicBezTo>
                      <a:pt x="17251" y="1021"/>
                      <a:pt x="17507" y="534"/>
                      <a:pt x="17762" y="0"/>
                    </a:cubicBezTo>
                    <a:cubicBezTo>
                      <a:pt x="17854" y="46"/>
                      <a:pt x="17947" y="94"/>
                      <a:pt x="18040" y="117"/>
                    </a:cubicBezTo>
                    <a:cubicBezTo>
                      <a:pt x="18063" y="139"/>
                      <a:pt x="18110" y="162"/>
                      <a:pt x="18133" y="162"/>
                    </a:cubicBezTo>
                    <a:cubicBezTo>
                      <a:pt x="18550" y="324"/>
                      <a:pt x="18944" y="442"/>
                      <a:pt x="19314" y="672"/>
                    </a:cubicBezTo>
                    <a:cubicBezTo>
                      <a:pt x="19501" y="787"/>
                      <a:pt x="19709" y="905"/>
                      <a:pt x="19871" y="1065"/>
                    </a:cubicBezTo>
                    <a:cubicBezTo>
                      <a:pt x="19895" y="1088"/>
                      <a:pt x="19918" y="1088"/>
                      <a:pt x="19918" y="1111"/>
                    </a:cubicBezTo>
                    <a:cubicBezTo>
                      <a:pt x="20033" y="1321"/>
                      <a:pt x="20150" y="1529"/>
                      <a:pt x="20289" y="1714"/>
                    </a:cubicBezTo>
                    <a:cubicBezTo>
                      <a:pt x="20475" y="2016"/>
                      <a:pt x="20660" y="2318"/>
                      <a:pt x="20846" y="2618"/>
                    </a:cubicBezTo>
                    <a:cubicBezTo>
                      <a:pt x="21241" y="3221"/>
                      <a:pt x="21634" y="3823"/>
                      <a:pt x="22052" y="4405"/>
                    </a:cubicBezTo>
                    <a:cubicBezTo>
                      <a:pt x="22862" y="5564"/>
                      <a:pt x="23698" y="6724"/>
                      <a:pt x="24579" y="7858"/>
                    </a:cubicBezTo>
                    <a:cubicBezTo>
                      <a:pt x="24834" y="8185"/>
                      <a:pt x="25090" y="8507"/>
                      <a:pt x="25345" y="8810"/>
                    </a:cubicBezTo>
                    <a:cubicBezTo>
                      <a:pt x="25461" y="8973"/>
                      <a:pt x="25600" y="9135"/>
                      <a:pt x="25740" y="9298"/>
                    </a:cubicBezTo>
                    <a:cubicBezTo>
                      <a:pt x="25832" y="9413"/>
                      <a:pt x="25925" y="9529"/>
                      <a:pt x="26041" y="9646"/>
                    </a:cubicBezTo>
                    <a:cubicBezTo>
                      <a:pt x="26226" y="9877"/>
                      <a:pt x="26412" y="10110"/>
                      <a:pt x="26621" y="10319"/>
                    </a:cubicBezTo>
                    <a:cubicBezTo>
                      <a:pt x="27154" y="10852"/>
                      <a:pt x="27735" y="11314"/>
                      <a:pt x="28337" y="11756"/>
                    </a:cubicBezTo>
                    <a:cubicBezTo>
                      <a:pt x="28500" y="11871"/>
                      <a:pt x="28638" y="11963"/>
                      <a:pt x="28778" y="12081"/>
                    </a:cubicBezTo>
                    <a:cubicBezTo>
                      <a:pt x="28848" y="12126"/>
                      <a:pt x="28918" y="12173"/>
                      <a:pt x="28986" y="12219"/>
                    </a:cubicBezTo>
                    <a:cubicBezTo>
                      <a:pt x="28986" y="12381"/>
                      <a:pt x="28963" y="12568"/>
                      <a:pt x="28894" y="12730"/>
                    </a:cubicBezTo>
                    <a:cubicBezTo>
                      <a:pt x="28801" y="12937"/>
                      <a:pt x="28615" y="13122"/>
                      <a:pt x="28431" y="13239"/>
                    </a:cubicBezTo>
                    <a:cubicBezTo>
                      <a:pt x="28199" y="13380"/>
                      <a:pt x="27942" y="13472"/>
                      <a:pt x="27687" y="13542"/>
                    </a:cubicBezTo>
                    <a:cubicBezTo>
                      <a:pt x="27525" y="13565"/>
                      <a:pt x="27387" y="13611"/>
                      <a:pt x="27223" y="13634"/>
                    </a:cubicBezTo>
                    <a:cubicBezTo>
                      <a:pt x="27108" y="13657"/>
                      <a:pt x="26991" y="13657"/>
                      <a:pt x="26875" y="13705"/>
                    </a:cubicBezTo>
                    <a:cubicBezTo>
                      <a:pt x="26829" y="13659"/>
                      <a:pt x="26782" y="13634"/>
                      <a:pt x="26712" y="13588"/>
                    </a:cubicBezTo>
                    <a:cubicBezTo>
                      <a:pt x="26578" y="13500"/>
                      <a:pt x="26415" y="13406"/>
                      <a:pt x="26276" y="1331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1" name="Google Shape;1551;p29"/>
              <p:cNvSpPr/>
              <p:nvPr/>
            </p:nvSpPr>
            <p:spPr>
              <a:xfrm>
                <a:off x="6075049" y="1524209"/>
                <a:ext cx="1223652" cy="1612048"/>
              </a:xfrm>
              <a:custGeom>
                <a:avLst/>
                <a:gdLst/>
                <a:ahLst/>
                <a:cxnLst/>
                <a:rect l="l" t="t" r="r" b="b"/>
                <a:pathLst>
                  <a:path w="13730" h="18088" extrusionOk="0">
                    <a:moveTo>
                      <a:pt x="11016" y="13313"/>
                    </a:moveTo>
                    <a:lnTo>
                      <a:pt x="11016" y="13313"/>
                    </a:lnTo>
                    <a:cubicBezTo>
                      <a:pt x="10691" y="13150"/>
                      <a:pt x="10390" y="12943"/>
                      <a:pt x="10088" y="12757"/>
                    </a:cubicBezTo>
                    <a:cubicBezTo>
                      <a:pt x="9508" y="12362"/>
                      <a:pt x="8929" y="11945"/>
                      <a:pt x="8348" y="11529"/>
                    </a:cubicBezTo>
                    <a:cubicBezTo>
                      <a:pt x="7235" y="10647"/>
                      <a:pt x="6169" y="9674"/>
                      <a:pt x="5195" y="8629"/>
                    </a:cubicBezTo>
                    <a:cubicBezTo>
                      <a:pt x="5172" y="8585"/>
                      <a:pt x="5148" y="8560"/>
                      <a:pt x="5125" y="8537"/>
                    </a:cubicBezTo>
                    <a:cubicBezTo>
                      <a:pt x="5125" y="8490"/>
                      <a:pt x="5102" y="8467"/>
                      <a:pt x="5102" y="8422"/>
                    </a:cubicBezTo>
                    <a:cubicBezTo>
                      <a:pt x="5080" y="8376"/>
                      <a:pt x="5008" y="8329"/>
                      <a:pt x="4962" y="8352"/>
                    </a:cubicBezTo>
                    <a:cubicBezTo>
                      <a:pt x="4499" y="7841"/>
                      <a:pt x="4036" y="7306"/>
                      <a:pt x="3640" y="6752"/>
                    </a:cubicBezTo>
                    <a:cubicBezTo>
                      <a:pt x="3548" y="6660"/>
                      <a:pt x="3386" y="6752"/>
                      <a:pt x="3456" y="6846"/>
                    </a:cubicBezTo>
                    <a:cubicBezTo>
                      <a:pt x="3919" y="7496"/>
                      <a:pt x="4384" y="8120"/>
                      <a:pt x="4870" y="8723"/>
                    </a:cubicBezTo>
                    <a:cubicBezTo>
                      <a:pt x="4870" y="8815"/>
                      <a:pt x="4870" y="8930"/>
                      <a:pt x="4893" y="9023"/>
                    </a:cubicBezTo>
                    <a:cubicBezTo>
                      <a:pt x="4893" y="9186"/>
                      <a:pt x="4870" y="9373"/>
                      <a:pt x="4893" y="9557"/>
                    </a:cubicBezTo>
                    <a:cubicBezTo>
                      <a:pt x="4893" y="9951"/>
                      <a:pt x="4915" y="10345"/>
                      <a:pt x="4938" y="10738"/>
                    </a:cubicBezTo>
                    <a:cubicBezTo>
                      <a:pt x="4938" y="11134"/>
                      <a:pt x="4984" y="11505"/>
                      <a:pt x="5033" y="11898"/>
                    </a:cubicBezTo>
                    <a:cubicBezTo>
                      <a:pt x="5033" y="12014"/>
                      <a:pt x="5056" y="12152"/>
                      <a:pt x="5078" y="12269"/>
                    </a:cubicBezTo>
                    <a:cubicBezTo>
                      <a:pt x="5053" y="12779"/>
                      <a:pt x="5125" y="13290"/>
                      <a:pt x="5148" y="13799"/>
                    </a:cubicBezTo>
                    <a:cubicBezTo>
                      <a:pt x="5195" y="14403"/>
                      <a:pt x="5240" y="14981"/>
                      <a:pt x="5264" y="15584"/>
                    </a:cubicBezTo>
                    <a:cubicBezTo>
                      <a:pt x="5310" y="16002"/>
                      <a:pt x="5335" y="16443"/>
                      <a:pt x="5358" y="16883"/>
                    </a:cubicBezTo>
                    <a:cubicBezTo>
                      <a:pt x="5034" y="16999"/>
                      <a:pt x="4709" y="17162"/>
                      <a:pt x="4384" y="17277"/>
                    </a:cubicBezTo>
                    <a:cubicBezTo>
                      <a:pt x="3989" y="17415"/>
                      <a:pt x="3596" y="17510"/>
                      <a:pt x="3200" y="17625"/>
                    </a:cubicBezTo>
                    <a:cubicBezTo>
                      <a:pt x="2435" y="17835"/>
                      <a:pt x="1625" y="17973"/>
                      <a:pt x="836" y="18042"/>
                    </a:cubicBezTo>
                    <a:cubicBezTo>
                      <a:pt x="557" y="18065"/>
                      <a:pt x="279" y="18088"/>
                      <a:pt x="1" y="18088"/>
                    </a:cubicBezTo>
                    <a:cubicBezTo>
                      <a:pt x="4266" y="14146"/>
                      <a:pt x="1809" y="6447"/>
                      <a:pt x="140" y="2527"/>
                    </a:cubicBezTo>
                    <a:cubicBezTo>
                      <a:pt x="232" y="2483"/>
                      <a:pt x="348" y="2458"/>
                      <a:pt x="440" y="2412"/>
                    </a:cubicBezTo>
                    <a:cubicBezTo>
                      <a:pt x="928" y="2204"/>
                      <a:pt x="1299" y="1856"/>
                      <a:pt x="1624" y="1462"/>
                    </a:cubicBezTo>
                    <a:cubicBezTo>
                      <a:pt x="1994" y="1021"/>
                      <a:pt x="2250" y="534"/>
                      <a:pt x="2504" y="0"/>
                    </a:cubicBezTo>
                    <a:cubicBezTo>
                      <a:pt x="2598" y="46"/>
                      <a:pt x="2690" y="94"/>
                      <a:pt x="2783" y="115"/>
                    </a:cubicBezTo>
                    <a:cubicBezTo>
                      <a:pt x="2805" y="138"/>
                      <a:pt x="2852" y="161"/>
                      <a:pt x="2875" y="161"/>
                    </a:cubicBezTo>
                    <a:cubicBezTo>
                      <a:pt x="3294" y="324"/>
                      <a:pt x="3687" y="440"/>
                      <a:pt x="4058" y="672"/>
                    </a:cubicBezTo>
                    <a:cubicBezTo>
                      <a:pt x="4244" y="787"/>
                      <a:pt x="4452" y="904"/>
                      <a:pt x="4613" y="1065"/>
                    </a:cubicBezTo>
                    <a:cubicBezTo>
                      <a:pt x="4637" y="1088"/>
                      <a:pt x="4660" y="1088"/>
                      <a:pt x="4660" y="1111"/>
                    </a:cubicBezTo>
                    <a:cubicBezTo>
                      <a:pt x="4776" y="1321"/>
                      <a:pt x="4893" y="1528"/>
                      <a:pt x="5033" y="1714"/>
                    </a:cubicBezTo>
                    <a:cubicBezTo>
                      <a:pt x="5218" y="2014"/>
                      <a:pt x="5404" y="2316"/>
                      <a:pt x="5588" y="2618"/>
                    </a:cubicBezTo>
                    <a:cubicBezTo>
                      <a:pt x="5983" y="3221"/>
                      <a:pt x="6376" y="3822"/>
                      <a:pt x="6795" y="4404"/>
                    </a:cubicBezTo>
                    <a:cubicBezTo>
                      <a:pt x="7606" y="5564"/>
                      <a:pt x="8441" y="6723"/>
                      <a:pt x="9322" y="7858"/>
                    </a:cubicBezTo>
                    <a:cubicBezTo>
                      <a:pt x="9578" y="8183"/>
                      <a:pt x="9832" y="8507"/>
                      <a:pt x="10088" y="8810"/>
                    </a:cubicBezTo>
                    <a:cubicBezTo>
                      <a:pt x="10203" y="8971"/>
                      <a:pt x="10343" y="9135"/>
                      <a:pt x="10482" y="9297"/>
                    </a:cubicBezTo>
                    <a:cubicBezTo>
                      <a:pt x="10576" y="9413"/>
                      <a:pt x="10668" y="9529"/>
                      <a:pt x="10783" y="9644"/>
                    </a:cubicBezTo>
                    <a:cubicBezTo>
                      <a:pt x="10969" y="9877"/>
                      <a:pt x="11154" y="10110"/>
                      <a:pt x="11364" y="10317"/>
                    </a:cubicBezTo>
                    <a:cubicBezTo>
                      <a:pt x="11897" y="10852"/>
                      <a:pt x="12477" y="11314"/>
                      <a:pt x="13080" y="11754"/>
                    </a:cubicBezTo>
                    <a:cubicBezTo>
                      <a:pt x="13242" y="11871"/>
                      <a:pt x="13382" y="11963"/>
                      <a:pt x="13521" y="12081"/>
                    </a:cubicBezTo>
                    <a:cubicBezTo>
                      <a:pt x="13590" y="12125"/>
                      <a:pt x="13661" y="12173"/>
                      <a:pt x="13729" y="12219"/>
                    </a:cubicBezTo>
                    <a:cubicBezTo>
                      <a:pt x="13729" y="12381"/>
                      <a:pt x="13707" y="12568"/>
                      <a:pt x="13636" y="12728"/>
                    </a:cubicBezTo>
                    <a:cubicBezTo>
                      <a:pt x="13544" y="12937"/>
                      <a:pt x="13359" y="13122"/>
                      <a:pt x="13173" y="13239"/>
                    </a:cubicBezTo>
                    <a:cubicBezTo>
                      <a:pt x="12942" y="13379"/>
                      <a:pt x="12686" y="13472"/>
                      <a:pt x="12430" y="13542"/>
                    </a:cubicBezTo>
                    <a:cubicBezTo>
                      <a:pt x="12267" y="13564"/>
                      <a:pt x="12129" y="13611"/>
                      <a:pt x="11965" y="13634"/>
                    </a:cubicBezTo>
                    <a:cubicBezTo>
                      <a:pt x="11850" y="13657"/>
                      <a:pt x="11735" y="13657"/>
                      <a:pt x="11617" y="13704"/>
                    </a:cubicBezTo>
                    <a:cubicBezTo>
                      <a:pt x="11572" y="13658"/>
                      <a:pt x="11525" y="13634"/>
                      <a:pt x="11455" y="13588"/>
                    </a:cubicBezTo>
                    <a:cubicBezTo>
                      <a:pt x="11318" y="13501"/>
                      <a:pt x="11155" y="13407"/>
                      <a:pt x="11016" y="13313"/>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2" name="Google Shape;1552;p29"/>
              <p:cNvSpPr/>
              <p:nvPr/>
            </p:nvSpPr>
            <p:spPr>
              <a:xfrm>
                <a:off x="5496726" y="3055797"/>
                <a:ext cx="1330866" cy="1698942"/>
              </a:xfrm>
              <a:custGeom>
                <a:avLst/>
                <a:gdLst/>
                <a:ahLst/>
                <a:cxnLst/>
                <a:rect l="l" t="t" r="r" b="b"/>
                <a:pathLst>
                  <a:path w="14933" h="19063" extrusionOk="0">
                    <a:moveTo>
                      <a:pt x="13145" y="11710"/>
                    </a:moveTo>
                    <a:lnTo>
                      <a:pt x="13145" y="11710"/>
                    </a:lnTo>
                    <a:cubicBezTo>
                      <a:pt x="13238" y="12105"/>
                      <a:pt x="13332" y="12523"/>
                      <a:pt x="13447" y="12917"/>
                    </a:cubicBezTo>
                    <a:cubicBezTo>
                      <a:pt x="13495" y="13125"/>
                      <a:pt x="13541" y="13335"/>
                      <a:pt x="13610" y="13518"/>
                    </a:cubicBezTo>
                    <a:cubicBezTo>
                      <a:pt x="13680" y="13728"/>
                      <a:pt x="13748" y="13913"/>
                      <a:pt x="13866" y="14099"/>
                    </a:cubicBezTo>
                    <a:cubicBezTo>
                      <a:pt x="14050" y="14726"/>
                      <a:pt x="14283" y="15375"/>
                      <a:pt x="14468" y="15999"/>
                    </a:cubicBezTo>
                    <a:cubicBezTo>
                      <a:pt x="14631" y="16533"/>
                      <a:pt x="14792" y="17066"/>
                      <a:pt x="14932" y="17623"/>
                    </a:cubicBezTo>
                    <a:cubicBezTo>
                      <a:pt x="14839" y="17646"/>
                      <a:pt x="14792" y="17693"/>
                      <a:pt x="14699" y="17762"/>
                    </a:cubicBezTo>
                    <a:cubicBezTo>
                      <a:pt x="14584" y="17833"/>
                      <a:pt x="14444" y="17925"/>
                      <a:pt x="14306" y="17995"/>
                    </a:cubicBezTo>
                    <a:cubicBezTo>
                      <a:pt x="14049" y="18135"/>
                      <a:pt x="13772" y="18250"/>
                      <a:pt x="13470" y="18319"/>
                    </a:cubicBezTo>
                    <a:cubicBezTo>
                      <a:pt x="12889" y="18503"/>
                      <a:pt x="12264" y="18549"/>
                      <a:pt x="11661" y="18481"/>
                    </a:cubicBezTo>
                    <a:cubicBezTo>
                      <a:pt x="11499" y="18458"/>
                      <a:pt x="11313" y="18435"/>
                      <a:pt x="11151" y="18388"/>
                    </a:cubicBezTo>
                    <a:cubicBezTo>
                      <a:pt x="11058" y="18365"/>
                      <a:pt x="10965" y="18341"/>
                      <a:pt x="10873" y="18319"/>
                    </a:cubicBezTo>
                    <a:cubicBezTo>
                      <a:pt x="10735" y="18063"/>
                      <a:pt x="10617" y="17808"/>
                      <a:pt x="10478" y="17553"/>
                    </a:cubicBezTo>
                    <a:cubicBezTo>
                      <a:pt x="10247" y="17135"/>
                      <a:pt x="10037" y="16717"/>
                      <a:pt x="9783" y="16301"/>
                    </a:cubicBezTo>
                    <a:cubicBezTo>
                      <a:pt x="9712" y="16186"/>
                      <a:pt x="9619" y="16046"/>
                      <a:pt x="9551" y="15906"/>
                    </a:cubicBezTo>
                    <a:cubicBezTo>
                      <a:pt x="9574" y="15884"/>
                      <a:pt x="9621" y="15884"/>
                      <a:pt x="9689" y="15906"/>
                    </a:cubicBezTo>
                    <a:cubicBezTo>
                      <a:pt x="9945" y="15976"/>
                      <a:pt x="10154" y="16232"/>
                      <a:pt x="10362" y="16371"/>
                    </a:cubicBezTo>
                    <a:cubicBezTo>
                      <a:pt x="10850" y="16695"/>
                      <a:pt x="11523" y="16858"/>
                      <a:pt x="12101" y="16695"/>
                    </a:cubicBezTo>
                    <a:cubicBezTo>
                      <a:pt x="12402" y="16602"/>
                      <a:pt x="12705" y="16416"/>
                      <a:pt x="12843" y="16139"/>
                    </a:cubicBezTo>
                    <a:cubicBezTo>
                      <a:pt x="12936" y="15976"/>
                      <a:pt x="13006" y="15766"/>
                      <a:pt x="12983" y="15605"/>
                    </a:cubicBezTo>
                    <a:lnTo>
                      <a:pt x="12983" y="15536"/>
                    </a:lnTo>
                    <a:cubicBezTo>
                      <a:pt x="13006" y="15374"/>
                      <a:pt x="12913" y="15211"/>
                      <a:pt x="12820" y="15070"/>
                    </a:cubicBezTo>
                    <a:cubicBezTo>
                      <a:pt x="12750" y="14908"/>
                      <a:pt x="12682" y="14770"/>
                      <a:pt x="12589" y="14630"/>
                    </a:cubicBezTo>
                    <a:cubicBezTo>
                      <a:pt x="12402" y="14353"/>
                      <a:pt x="12195" y="14098"/>
                      <a:pt x="11986" y="13865"/>
                    </a:cubicBezTo>
                    <a:cubicBezTo>
                      <a:pt x="11499" y="13355"/>
                      <a:pt x="10965" y="12962"/>
                      <a:pt x="10316" y="12706"/>
                    </a:cubicBezTo>
                    <a:cubicBezTo>
                      <a:pt x="10132" y="12637"/>
                      <a:pt x="9968" y="12591"/>
                      <a:pt x="9760" y="12543"/>
                    </a:cubicBezTo>
                    <a:cubicBezTo>
                      <a:pt x="9666" y="12520"/>
                      <a:pt x="9527" y="12473"/>
                      <a:pt x="9413" y="12473"/>
                    </a:cubicBezTo>
                    <a:cubicBezTo>
                      <a:pt x="9343" y="12381"/>
                      <a:pt x="9250" y="12289"/>
                      <a:pt x="9158" y="12218"/>
                    </a:cubicBezTo>
                    <a:cubicBezTo>
                      <a:pt x="9042" y="12103"/>
                      <a:pt x="8902" y="12010"/>
                      <a:pt x="8786" y="11918"/>
                    </a:cubicBezTo>
                    <a:cubicBezTo>
                      <a:pt x="8530" y="11708"/>
                      <a:pt x="8277" y="11522"/>
                      <a:pt x="8020" y="11361"/>
                    </a:cubicBezTo>
                    <a:cubicBezTo>
                      <a:pt x="7998" y="11339"/>
                      <a:pt x="7975" y="11339"/>
                      <a:pt x="7950" y="11315"/>
                    </a:cubicBezTo>
                    <a:cubicBezTo>
                      <a:pt x="7579" y="9969"/>
                      <a:pt x="7279" y="8601"/>
                      <a:pt x="7024" y="7210"/>
                    </a:cubicBezTo>
                    <a:cubicBezTo>
                      <a:pt x="6861" y="6422"/>
                      <a:pt x="6768" y="5611"/>
                      <a:pt x="6561" y="4822"/>
                    </a:cubicBezTo>
                    <a:cubicBezTo>
                      <a:pt x="6607" y="4775"/>
                      <a:pt x="6583" y="4682"/>
                      <a:pt x="6538" y="4660"/>
                    </a:cubicBezTo>
                    <a:cubicBezTo>
                      <a:pt x="6421" y="4543"/>
                      <a:pt x="6259" y="4543"/>
                      <a:pt x="6096" y="4519"/>
                    </a:cubicBezTo>
                    <a:cubicBezTo>
                      <a:pt x="5957" y="4497"/>
                      <a:pt x="5819" y="4474"/>
                      <a:pt x="5679" y="4474"/>
                    </a:cubicBezTo>
                    <a:lnTo>
                      <a:pt x="5656" y="4474"/>
                    </a:lnTo>
                    <a:cubicBezTo>
                      <a:pt x="5378" y="4427"/>
                      <a:pt x="5053" y="4359"/>
                      <a:pt x="4798" y="4451"/>
                    </a:cubicBezTo>
                    <a:cubicBezTo>
                      <a:pt x="4751" y="4474"/>
                      <a:pt x="4728" y="4521"/>
                      <a:pt x="4776" y="4568"/>
                    </a:cubicBezTo>
                    <a:cubicBezTo>
                      <a:pt x="4938" y="4706"/>
                      <a:pt x="5193" y="4753"/>
                      <a:pt x="5423" y="4799"/>
                    </a:cubicBezTo>
                    <a:lnTo>
                      <a:pt x="5423" y="5054"/>
                    </a:lnTo>
                    <a:cubicBezTo>
                      <a:pt x="5423" y="5171"/>
                      <a:pt x="5401" y="5287"/>
                      <a:pt x="5378" y="5379"/>
                    </a:cubicBezTo>
                    <a:cubicBezTo>
                      <a:pt x="5355" y="5541"/>
                      <a:pt x="5331" y="5682"/>
                      <a:pt x="5308" y="5820"/>
                    </a:cubicBezTo>
                    <a:cubicBezTo>
                      <a:pt x="5193" y="6144"/>
                      <a:pt x="5101" y="6469"/>
                      <a:pt x="5030" y="6794"/>
                    </a:cubicBezTo>
                    <a:cubicBezTo>
                      <a:pt x="4938" y="7164"/>
                      <a:pt x="4845" y="7559"/>
                      <a:pt x="4753" y="7930"/>
                    </a:cubicBezTo>
                    <a:cubicBezTo>
                      <a:pt x="4613" y="8556"/>
                      <a:pt x="4497" y="9182"/>
                      <a:pt x="4380" y="9807"/>
                    </a:cubicBezTo>
                    <a:cubicBezTo>
                      <a:pt x="3847" y="9692"/>
                      <a:pt x="3313" y="9599"/>
                      <a:pt x="2781" y="9553"/>
                    </a:cubicBezTo>
                    <a:cubicBezTo>
                      <a:pt x="2457" y="9530"/>
                      <a:pt x="2109" y="9505"/>
                      <a:pt x="1761" y="9530"/>
                    </a:cubicBezTo>
                    <a:cubicBezTo>
                      <a:pt x="1530" y="9530"/>
                      <a:pt x="1275" y="9553"/>
                      <a:pt x="1043" y="9575"/>
                    </a:cubicBezTo>
                    <a:cubicBezTo>
                      <a:pt x="1065" y="9505"/>
                      <a:pt x="1088" y="9436"/>
                      <a:pt x="1137" y="9344"/>
                    </a:cubicBezTo>
                    <a:cubicBezTo>
                      <a:pt x="1230" y="9134"/>
                      <a:pt x="1276" y="8881"/>
                      <a:pt x="1322" y="8648"/>
                    </a:cubicBezTo>
                    <a:cubicBezTo>
                      <a:pt x="1345" y="8486"/>
                      <a:pt x="1369" y="8347"/>
                      <a:pt x="1345" y="8185"/>
                    </a:cubicBezTo>
                    <a:cubicBezTo>
                      <a:pt x="1531" y="8138"/>
                      <a:pt x="1692" y="8045"/>
                      <a:pt x="1831" y="7930"/>
                    </a:cubicBezTo>
                    <a:cubicBezTo>
                      <a:pt x="2041" y="7790"/>
                      <a:pt x="2227" y="7628"/>
                      <a:pt x="2388" y="7444"/>
                    </a:cubicBezTo>
                    <a:cubicBezTo>
                      <a:pt x="2712" y="7049"/>
                      <a:pt x="3015" y="6561"/>
                      <a:pt x="2992" y="6029"/>
                    </a:cubicBezTo>
                    <a:cubicBezTo>
                      <a:pt x="2969" y="5518"/>
                      <a:pt x="2620" y="5101"/>
                      <a:pt x="2133" y="4916"/>
                    </a:cubicBezTo>
                    <a:cubicBezTo>
                      <a:pt x="2087" y="4916"/>
                      <a:pt x="2041" y="4893"/>
                      <a:pt x="1995" y="4893"/>
                    </a:cubicBezTo>
                    <a:cubicBezTo>
                      <a:pt x="1923" y="3710"/>
                      <a:pt x="1392" y="2551"/>
                      <a:pt x="626" y="1669"/>
                    </a:cubicBezTo>
                    <a:cubicBezTo>
                      <a:pt x="440" y="1439"/>
                      <a:pt x="232" y="1229"/>
                      <a:pt x="0" y="1021"/>
                    </a:cubicBezTo>
                    <a:cubicBezTo>
                      <a:pt x="23" y="720"/>
                      <a:pt x="70" y="395"/>
                      <a:pt x="115" y="93"/>
                    </a:cubicBezTo>
                    <a:cubicBezTo>
                      <a:pt x="371" y="231"/>
                      <a:pt x="626" y="348"/>
                      <a:pt x="905" y="441"/>
                    </a:cubicBezTo>
                    <a:cubicBezTo>
                      <a:pt x="1299" y="604"/>
                      <a:pt x="1670" y="720"/>
                      <a:pt x="2087" y="835"/>
                    </a:cubicBezTo>
                    <a:cubicBezTo>
                      <a:pt x="2874" y="1044"/>
                      <a:pt x="3710" y="1183"/>
                      <a:pt x="4544" y="1252"/>
                    </a:cubicBezTo>
                    <a:cubicBezTo>
                      <a:pt x="6191" y="1415"/>
                      <a:pt x="7882" y="1252"/>
                      <a:pt x="9484" y="835"/>
                    </a:cubicBezTo>
                    <a:cubicBezTo>
                      <a:pt x="9924" y="720"/>
                      <a:pt x="10365" y="580"/>
                      <a:pt x="10806" y="441"/>
                    </a:cubicBezTo>
                    <a:cubicBezTo>
                      <a:pt x="11153" y="301"/>
                      <a:pt x="11524" y="163"/>
                      <a:pt x="11872" y="1"/>
                    </a:cubicBezTo>
                    <a:cubicBezTo>
                      <a:pt x="11942" y="650"/>
                      <a:pt x="11987" y="1321"/>
                      <a:pt x="12057" y="1995"/>
                    </a:cubicBezTo>
                    <a:cubicBezTo>
                      <a:pt x="12105" y="2320"/>
                      <a:pt x="12127" y="2667"/>
                      <a:pt x="12150" y="3014"/>
                    </a:cubicBezTo>
                    <a:cubicBezTo>
                      <a:pt x="12197" y="3224"/>
                      <a:pt x="12197" y="3455"/>
                      <a:pt x="12243" y="3687"/>
                    </a:cubicBezTo>
                    <a:lnTo>
                      <a:pt x="12243" y="3966"/>
                    </a:lnTo>
                    <a:cubicBezTo>
                      <a:pt x="12243" y="4337"/>
                      <a:pt x="12243" y="4708"/>
                      <a:pt x="12265" y="5079"/>
                    </a:cubicBezTo>
                    <a:cubicBezTo>
                      <a:pt x="12288" y="5821"/>
                      <a:pt x="12335" y="6562"/>
                      <a:pt x="12427" y="7283"/>
                    </a:cubicBezTo>
                    <a:cubicBezTo>
                      <a:pt x="12567" y="8767"/>
                      <a:pt x="12799" y="10251"/>
                      <a:pt x="13145" y="11710"/>
                    </a:cubicBezTo>
                    <a:close/>
                    <a:moveTo>
                      <a:pt x="3940" y="14702"/>
                    </a:moveTo>
                    <a:lnTo>
                      <a:pt x="3940" y="14702"/>
                    </a:lnTo>
                    <a:cubicBezTo>
                      <a:pt x="3962" y="14818"/>
                      <a:pt x="3962" y="14956"/>
                      <a:pt x="3962" y="15073"/>
                    </a:cubicBezTo>
                    <a:cubicBezTo>
                      <a:pt x="3962" y="15513"/>
                      <a:pt x="3985" y="15976"/>
                      <a:pt x="4032" y="16419"/>
                    </a:cubicBezTo>
                    <a:cubicBezTo>
                      <a:pt x="4055" y="16626"/>
                      <a:pt x="4078" y="16859"/>
                      <a:pt x="4103" y="17069"/>
                    </a:cubicBezTo>
                    <a:cubicBezTo>
                      <a:pt x="4079" y="17323"/>
                      <a:pt x="4103" y="17601"/>
                      <a:pt x="4103" y="17880"/>
                    </a:cubicBezTo>
                    <a:cubicBezTo>
                      <a:pt x="4126" y="18203"/>
                      <a:pt x="4126" y="18529"/>
                      <a:pt x="4126" y="18854"/>
                    </a:cubicBezTo>
                    <a:cubicBezTo>
                      <a:pt x="3985" y="18899"/>
                      <a:pt x="3847" y="18946"/>
                      <a:pt x="3684" y="18993"/>
                    </a:cubicBezTo>
                    <a:cubicBezTo>
                      <a:pt x="3569" y="19016"/>
                      <a:pt x="3430" y="19041"/>
                      <a:pt x="3291" y="19062"/>
                    </a:cubicBezTo>
                    <a:cubicBezTo>
                      <a:pt x="3407" y="18367"/>
                      <a:pt x="3454" y="17649"/>
                      <a:pt x="3477" y="16930"/>
                    </a:cubicBezTo>
                    <a:cubicBezTo>
                      <a:pt x="3499" y="16141"/>
                      <a:pt x="3477" y="15330"/>
                      <a:pt x="3268" y="14565"/>
                    </a:cubicBezTo>
                    <a:cubicBezTo>
                      <a:pt x="3268" y="14565"/>
                      <a:pt x="3268" y="14588"/>
                      <a:pt x="3291" y="14588"/>
                    </a:cubicBezTo>
                    <a:cubicBezTo>
                      <a:pt x="3384" y="14588"/>
                      <a:pt x="3477" y="14611"/>
                      <a:pt x="3569" y="14634"/>
                    </a:cubicBezTo>
                    <a:cubicBezTo>
                      <a:pt x="3707" y="14656"/>
                      <a:pt x="3824" y="14679"/>
                      <a:pt x="3940" y="14702"/>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3" name="Google Shape;1553;p29"/>
              <p:cNvSpPr/>
              <p:nvPr/>
            </p:nvSpPr>
            <p:spPr>
              <a:xfrm>
                <a:off x="5717663" y="3308016"/>
                <a:ext cx="357738" cy="1446726"/>
              </a:xfrm>
              <a:custGeom>
                <a:avLst/>
                <a:gdLst/>
                <a:ahLst/>
                <a:cxnLst/>
                <a:rect l="l" t="t" r="r" b="b"/>
                <a:pathLst>
                  <a:path w="4014" h="16233" extrusionOk="0">
                    <a:moveTo>
                      <a:pt x="4013" y="1785"/>
                    </a:moveTo>
                    <a:cubicBezTo>
                      <a:pt x="3897" y="1716"/>
                      <a:pt x="3758" y="1716"/>
                      <a:pt x="3617" y="1693"/>
                    </a:cubicBezTo>
                    <a:cubicBezTo>
                      <a:pt x="3478" y="1670"/>
                      <a:pt x="3339" y="1647"/>
                      <a:pt x="3200" y="1647"/>
                    </a:cubicBezTo>
                    <a:lnTo>
                      <a:pt x="3177" y="1647"/>
                    </a:lnTo>
                    <a:cubicBezTo>
                      <a:pt x="2899" y="1600"/>
                      <a:pt x="2574" y="1532"/>
                      <a:pt x="2318" y="1624"/>
                    </a:cubicBezTo>
                    <a:cubicBezTo>
                      <a:pt x="2272" y="1647"/>
                      <a:pt x="2249" y="1694"/>
                      <a:pt x="2295" y="1741"/>
                    </a:cubicBezTo>
                    <a:cubicBezTo>
                      <a:pt x="2459" y="1880"/>
                      <a:pt x="2714" y="1927"/>
                      <a:pt x="2944" y="1972"/>
                    </a:cubicBezTo>
                    <a:lnTo>
                      <a:pt x="2944" y="2228"/>
                    </a:lnTo>
                    <a:cubicBezTo>
                      <a:pt x="2944" y="2344"/>
                      <a:pt x="2922" y="2459"/>
                      <a:pt x="2899" y="2553"/>
                    </a:cubicBezTo>
                    <a:cubicBezTo>
                      <a:pt x="2876" y="2715"/>
                      <a:pt x="2852" y="2855"/>
                      <a:pt x="2829" y="2993"/>
                    </a:cubicBezTo>
                    <a:cubicBezTo>
                      <a:pt x="2714" y="3317"/>
                      <a:pt x="2621" y="3642"/>
                      <a:pt x="2551" y="3967"/>
                    </a:cubicBezTo>
                    <a:cubicBezTo>
                      <a:pt x="2459" y="4338"/>
                      <a:pt x="2366" y="4732"/>
                      <a:pt x="2273" y="5103"/>
                    </a:cubicBezTo>
                    <a:cubicBezTo>
                      <a:pt x="2134" y="5729"/>
                      <a:pt x="2018" y="6354"/>
                      <a:pt x="1901" y="6980"/>
                    </a:cubicBezTo>
                    <a:cubicBezTo>
                      <a:pt x="1507" y="6888"/>
                      <a:pt x="1113" y="6818"/>
                      <a:pt x="719" y="6773"/>
                    </a:cubicBezTo>
                    <a:cubicBezTo>
                      <a:pt x="1090" y="3967"/>
                      <a:pt x="1623" y="2228"/>
                      <a:pt x="1090" y="1809"/>
                    </a:cubicBezTo>
                    <a:cubicBezTo>
                      <a:pt x="254" y="1139"/>
                      <a:pt x="1" y="0"/>
                      <a:pt x="371" y="349"/>
                    </a:cubicBezTo>
                    <a:cubicBezTo>
                      <a:pt x="766" y="720"/>
                      <a:pt x="1740" y="883"/>
                      <a:pt x="2944" y="1113"/>
                    </a:cubicBezTo>
                    <a:cubicBezTo>
                      <a:pt x="3757" y="1277"/>
                      <a:pt x="3965" y="1600"/>
                      <a:pt x="4013" y="1785"/>
                    </a:cubicBezTo>
                    <a:close/>
                    <a:moveTo>
                      <a:pt x="1461" y="11872"/>
                    </a:moveTo>
                    <a:lnTo>
                      <a:pt x="1461" y="11872"/>
                    </a:lnTo>
                    <a:cubicBezTo>
                      <a:pt x="1483" y="11988"/>
                      <a:pt x="1483" y="12126"/>
                      <a:pt x="1483" y="12243"/>
                    </a:cubicBezTo>
                    <a:cubicBezTo>
                      <a:pt x="1483" y="12683"/>
                      <a:pt x="1506" y="13146"/>
                      <a:pt x="1553" y="13589"/>
                    </a:cubicBezTo>
                    <a:cubicBezTo>
                      <a:pt x="1576" y="13796"/>
                      <a:pt x="1599" y="14029"/>
                      <a:pt x="1624" y="14239"/>
                    </a:cubicBezTo>
                    <a:cubicBezTo>
                      <a:pt x="1600" y="14493"/>
                      <a:pt x="1624" y="14771"/>
                      <a:pt x="1624" y="15050"/>
                    </a:cubicBezTo>
                    <a:cubicBezTo>
                      <a:pt x="1647" y="15373"/>
                      <a:pt x="1647" y="15699"/>
                      <a:pt x="1647" y="16024"/>
                    </a:cubicBezTo>
                    <a:cubicBezTo>
                      <a:pt x="1506" y="16069"/>
                      <a:pt x="1368" y="16116"/>
                      <a:pt x="1205" y="16163"/>
                    </a:cubicBezTo>
                    <a:cubicBezTo>
                      <a:pt x="1090" y="16186"/>
                      <a:pt x="951" y="16211"/>
                      <a:pt x="812" y="16232"/>
                    </a:cubicBezTo>
                    <a:cubicBezTo>
                      <a:pt x="928" y="15537"/>
                      <a:pt x="975" y="14819"/>
                      <a:pt x="998" y="14100"/>
                    </a:cubicBezTo>
                    <a:cubicBezTo>
                      <a:pt x="1020" y="13311"/>
                      <a:pt x="998" y="12500"/>
                      <a:pt x="789" y="11735"/>
                    </a:cubicBezTo>
                    <a:cubicBezTo>
                      <a:pt x="789" y="11735"/>
                      <a:pt x="789" y="11758"/>
                      <a:pt x="812" y="11758"/>
                    </a:cubicBezTo>
                    <a:cubicBezTo>
                      <a:pt x="905" y="11758"/>
                      <a:pt x="998" y="11781"/>
                      <a:pt x="1090" y="11804"/>
                    </a:cubicBezTo>
                    <a:cubicBezTo>
                      <a:pt x="1228" y="11826"/>
                      <a:pt x="1345" y="11849"/>
                      <a:pt x="1461" y="11872"/>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4" name="Google Shape;1554;p29"/>
              <p:cNvSpPr/>
              <p:nvPr/>
            </p:nvSpPr>
            <p:spPr>
              <a:xfrm>
                <a:off x="6118719" y="3055886"/>
                <a:ext cx="708880" cy="1624436"/>
              </a:xfrm>
              <a:custGeom>
                <a:avLst/>
                <a:gdLst/>
                <a:ahLst/>
                <a:cxnLst/>
                <a:rect l="l" t="t" r="r" b="b"/>
                <a:pathLst>
                  <a:path w="7954" h="18227" extrusionOk="0">
                    <a:moveTo>
                      <a:pt x="6166" y="11709"/>
                    </a:moveTo>
                    <a:lnTo>
                      <a:pt x="6166" y="11709"/>
                    </a:lnTo>
                    <a:cubicBezTo>
                      <a:pt x="6259" y="12104"/>
                      <a:pt x="6353" y="12522"/>
                      <a:pt x="6468" y="12916"/>
                    </a:cubicBezTo>
                    <a:cubicBezTo>
                      <a:pt x="6516" y="13124"/>
                      <a:pt x="6562" y="13334"/>
                      <a:pt x="6631" y="13517"/>
                    </a:cubicBezTo>
                    <a:cubicBezTo>
                      <a:pt x="6701" y="13727"/>
                      <a:pt x="6769" y="13912"/>
                      <a:pt x="6887" y="14098"/>
                    </a:cubicBezTo>
                    <a:cubicBezTo>
                      <a:pt x="7071" y="14725"/>
                      <a:pt x="7304" y="15374"/>
                      <a:pt x="7489" y="15998"/>
                    </a:cubicBezTo>
                    <a:cubicBezTo>
                      <a:pt x="7652" y="16532"/>
                      <a:pt x="7813" y="17065"/>
                      <a:pt x="7953" y="17622"/>
                    </a:cubicBezTo>
                    <a:cubicBezTo>
                      <a:pt x="7860" y="17645"/>
                      <a:pt x="7813" y="17692"/>
                      <a:pt x="7720" y="17761"/>
                    </a:cubicBezTo>
                    <a:cubicBezTo>
                      <a:pt x="7605" y="17832"/>
                      <a:pt x="7465" y="17924"/>
                      <a:pt x="7327" y="17994"/>
                    </a:cubicBezTo>
                    <a:cubicBezTo>
                      <a:pt x="7164" y="18086"/>
                      <a:pt x="7002" y="18157"/>
                      <a:pt x="6816" y="18226"/>
                    </a:cubicBezTo>
                    <a:cubicBezTo>
                      <a:pt x="6562" y="17322"/>
                      <a:pt x="6283" y="16418"/>
                      <a:pt x="6005" y="15536"/>
                    </a:cubicBezTo>
                    <a:lnTo>
                      <a:pt x="6005" y="15536"/>
                    </a:lnTo>
                    <a:cubicBezTo>
                      <a:pt x="6028" y="15397"/>
                      <a:pt x="5935" y="15234"/>
                      <a:pt x="5890" y="15118"/>
                    </a:cubicBezTo>
                    <a:cubicBezTo>
                      <a:pt x="4754" y="11571"/>
                      <a:pt x="3547" y="8371"/>
                      <a:pt x="2875" y="6190"/>
                    </a:cubicBezTo>
                    <a:cubicBezTo>
                      <a:pt x="2133" y="3733"/>
                      <a:pt x="1067" y="2203"/>
                      <a:pt x="0" y="1252"/>
                    </a:cubicBezTo>
                    <a:cubicBezTo>
                      <a:pt x="859" y="1182"/>
                      <a:pt x="1693" y="1044"/>
                      <a:pt x="2505" y="836"/>
                    </a:cubicBezTo>
                    <a:cubicBezTo>
                      <a:pt x="2946" y="720"/>
                      <a:pt x="3386" y="581"/>
                      <a:pt x="3827" y="441"/>
                    </a:cubicBezTo>
                    <a:cubicBezTo>
                      <a:pt x="4174" y="302"/>
                      <a:pt x="4545" y="164"/>
                      <a:pt x="4893" y="1"/>
                    </a:cubicBezTo>
                    <a:cubicBezTo>
                      <a:pt x="4963" y="650"/>
                      <a:pt x="5008" y="1323"/>
                      <a:pt x="5079" y="1996"/>
                    </a:cubicBezTo>
                    <a:cubicBezTo>
                      <a:pt x="5126" y="2321"/>
                      <a:pt x="5148" y="2668"/>
                      <a:pt x="5171" y="3015"/>
                    </a:cubicBezTo>
                    <a:cubicBezTo>
                      <a:pt x="5218" y="3224"/>
                      <a:pt x="5218" y="3455"/>
                      <a:pt x="5264" y="3687"/>
                    </a:cubicBezTo>
                    <a:lnTo>
                      <a:pt x="5264" y="3966"/>
                    </a:lnTo>
                    <a:cubicBezTo>
                      <a:pt x="5264" y="4337"/>
                      <a:pt x="5264" y="4708"/>
                      <a:pt x="5286" y="5081"/>
                    </a:cubicBezTo>
                    <a:cubicBezTo>
                      <a:pt x="5309" y="5822"/>
                      <a:pt x="5356" y="6563"/>
                      <a:pt x="5450" y="7283"/>
                    </a:cubicBezTo>
                    <a:cubicBezTo>
                      <a:pt x="5588" y="8766"/>
                      <a:pt x="5820" y="10250"/>
                      <a:pt x="6166" y="11709"/>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5" name="Google Shape;1555;p29"/>
              <p:cNvSpPr/>
              <p:nvPr/>
            </p:nvSpPr>
            <p:spPr>
              <a:xfrm>
                <a:off x="6480293" y="4659397"/>
                <a:ext cx="479479" cy="1289603"/>
              </a:xfrm>
              <a:custGeom>
                <a:avLst/>
                <a:gdLst/>
                <a:ahLst/>
                <a:cxnLst/>
                <a:rect l="l" t="t" r="r" b="b"/>
                <a:pathLst>
                  <a:path w="5380" h="14470" extrusionOk="0">
                    <a:moveTo>
                      <a:pt x="5170" y="7098"/>
                    </a:moveTo>
                    <a:lnTo>
                      <a:pt x="5170" y="7098"/>
                    </a:lnTo>
                    <a:cubicBezTo>
                      <a:pt x="5217" y="7700"/>
                      <a:pt x="5240" y="8280"/>
                      <a:pt x="5240" y="8860"/>
                    </a:cubicBezTo>
                    <a:cubicBezTo>
                      <a:pt x="5262" y="9278"/>
                      <a:pt x="5262" y="9695"/>
                      <a:pt x="5262" y="10089"/>
                    </a:cubicBezTo>
                    <a:cubicBezTo>
                      <a:pt x="5240" y="10204"/>
                      <a:pt x="5240" y="10321"/>
                      <a:pt x="5217" y="10437"/>
                    </a:cubicBezTo>
                    <a:cubicBezTo>
                      <a:pt x="5194" y="10762"/>
                      <a:pt x="5194" y="11087"/>
                      <a:pt x="5194" y="11411"/>
                    </a:cubicBezTo>
                    <a:cubicBezTo>
                      <a:pt x="5217" y="11736"/>
                      <a:pt x="5217" y="12061"/>
                      <a:pt x="5265" y="12385"/>
                    </a:cubicBezTo>
                    <a:cubicBezTo>
                      <a:pt x="5288" y="12684"/>
                      <a:pt x="5357" y="13010"/>
                      <a:pt x="5357" y="13335"/>
                    </a:cubicBezTo>
                    <a:cubicBezTo>
                      <a:pt x="5380" y="13590"/>
                      <a:pt x="5380" y="13846"/>
                      <a:pt x="5242" y="14076"/>
                    </a:cubicBezTo>
                    <a:cubicBezTo>
                      <a:pt x="5126" y="14307"/>
                      <a:pt x="4918" y="14400"/>
                      <a:pt x="4661" y="14447"/>
                    </a:cubicBezTo>
                    <a:cubicBezTo>
                      <a:pt x="4383" y="14469"/>
                      <a:pt x="4082" y="14469"/>
                      <a:pt x="3780" y="14469"/>
                    </a:cubicBezTo>
                    <a:cubicBezTo>
                      <a:pt x="3455" y="14447"/>
                      <a:pt x="3130" y="14424"/>
                      <a:pt x="2829" y="14400"/>
                    </a:cubicBezTo>
                    <a:cubicBezTo>
                      <a:pt x="2481" y="14353"/>
                      <a:pt x="2134" y="14307"/>
                      <a:pt x="1785" y="14261"/>
                    </a:cubicBezTo>
                    <a:cubicBezTo>
                      <a:pt x="1647" y="14238"/>
                      <a:pt x="1508" y="14215"/>
                      <a:pt x="1437" y="14144"/>
                    </a:cubicBezTo>
                    <a:cubicBezTo>
                      <a:pt x="1460" y="14052"/>
                      <a:pt x="1483" y="13982"/>
                      <a:pt x="1508" y="13890"/>
                    </a:cubicBezTo>
                    <a:cubicBezTo>
                      <a:pt x="1600" y="13727"/>
                      <a:pt x="1693" y="13565"/>
                      <a:pt x="1808" y="13426"/>
                    </a:cubicBezTo>
                    <a:cubicBezTo>
                      <a:pt x="2039" y="13103"/>
                      <a:pt x="2273" y="12753"/>
                      <a:pt x="2481" y="12430"/>
                    </a:cubicBezTo>
                    <a:cubicBezTo>
                      <a:pt x="2922" y="11712"/>
                      <a:pt x="3294" y="10945"/>
                      <a:pt x="3339" y="10110"/>
                    </a:cubicBezTo>
                    <a:cubicBezTo>
                      <a:pt x="3362" y="9902"/>
                      <a:pt x="3339" y="9670"/>
                      <a:pt x="3317" y="9439"/>
                    </a:cubicBezTo>
                    <a:cubicBezTo>
                      <a:pt x="3294" y="9346"/>
                      <a:pt x="3271" y="9229"/>
                      <a:pt x="3224" y="9136"/>
                    </a:cubicBezTo>
                    <a:cubicBezTo>
                      <a:pt x="3201" y="9067"/>
                      <a:pt x="3155" y="8998"/>
                      <a:pt x="3108" y="8929"/>
                    </a:cubicBezTo>
                    <a:cubicBezTo>
                      <a:pt x="3038" y="8581"/>
                      <a:pt x="2922" y="8233"/>
                      <a:pt x="2806" y="7885"/>
                    </a:cubicBezTo>
                    <a:cubicBezTo>
                      <a:pt x="2691" y="7489"/>
                      <a:pt x="2551" y="7073"/>
                      <a:pt x="2412" y="6678"/>
                    </a:cubicBezTo>
                    <a:cubicBezTo>
                      <a:pt x="2135" y="5868"/>
                      <a:pt x="1833" y="5057"/>
                      <a:pt x="1532" y="4267"/>
                    </a:cubicBezTo>
                    <a:cubicBezTo>
                      <a:pt x="1069" y="3037"/>
                      <a:pt x="581" y="1855"/>
                      <a:pt x="0" y="674"/>
                    </a:cubicBezTo>
                    <a:cubicBezTo>
                      <a:pt x="163" y="719"/>
                      <a:pt x="324" y="766"/>
                      <a:pt x="464" y="789"/>
                    </a:cubicBezTo>
                    <a:cubicBezTo>
                      <a:pt x="789" y="837"/>
                      <a:pt x="1114" y="858"/>
                      <a:pt x="1462" y="858"/>
                    </a:cubicBezTo>
                    <a:cubicBezTo>
                      <a:pt x="2110" y="836"/>
                      <a:pt x="2759" y="674"/>
                      <a:pt x="3339" y="394"/>
                    </a:cubicBezTo>
                    <a:cubicBezTo>
                      <a:pt x="3503" y="302"/>
                      <a:pt x="3663" y="208"/>
                      <a:pt x="3803" y="116"/>
                    </a:cubicBezTo>
                    <a:cubicBezTo>
                      <a:pt x="3873" y="70"/>
                      <a:pt x="3919" y="46"/>
                      <a:pt x="3988" y="1"/>
                    </a:cubicBezTo>
                    <a:cubicBezTo>
                      <a:pt x="4058" y="347"/>
                      <a:pt x="4150" y="672"/>
                      <a:pt x="4220" y="1020"/>
                    </a:cubicBezTo>
                    <a:cubicBezTo>
                      <a:pt x="4660" y="3039"/>
                      <a:pt x="5032" y="5058"/>
                      <a:pt x="5170" y="7098"/>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6" name="Google Shape;1556;p29"/>
              <p:cNvSpPr/>
              <p:nvPr/>
            </p:nvSpPr>
            <p:spPr>
              <a:xfrm>
                <a:off x="6734384" y="4659397"/>
                <a:ext cx="225391" cy="1289603"/>
              </a:xfrm>
              <a:custGeom>
                <a:avLst/>
                <a:gdLst/>
                <a:ahLst/>
                <a:cxnLst/>
                <a:rect l="l" t="t" r="r" b="b"/>
                <a:pathLst>
                  <a:path w="2529" h="14470" extrusionOk="0">
                    <a:moveTo>
                      <a:pt x="2319" y="7098"/>
                    </a:moveTo>
                    <a:lnTo>
                      <a:pt x="2319" y="7098"/>
                    </a:lnTo>
                    <a:cubicBezTo>
                      <a:pt x="2366" y="7700"/>
                      <a:pt x="2389" y="8280"/>
                      <a:pt x="2389" y="8860"/>
                    </a:cubicBezTo>
                    <a:cubicBezTo>
                      <a:pt x="2411" y="9278"/>
                      <a:pt x="2411" y="9695"/>
                      <a:pt x="2411" y="10089"/>
                    </a:cubicBezTo>
                    <a:cubicBezTo>
                      <a:pt x="2389" y="10204"/>
                      <a:pt x="2389" y="10321"/>
                      <a:pt x="2366" y="10437"/>
                    </a:cubicBezTo>
                    <a:cubicBezTo>
                      <a:pt x="2343" y="10762"/>
                      <a:pt x="2343" y="11087"/>
                      <a:pt x="2343" y="11411"/>
                    </a:cubicBezTo>
                    <a:cubicBezTo>
                      <a:pt x="2366" y="11736"/>
                      <a:pt x="2366" y="12061"/>
                      <a:pt x="2414" y="12385"/>
                    </a:cubicBezTo>
                    <a:cubicBezTo>
                      <a:pt x="2437" y="12684"/>
                      <a:pt x="2506" y="13010"/>
                      <a:pt x="2506" y="13335"/>
                    </a:cubicBezTo>
                    <a:cubicBezTo>
                      <a:pt x="2529" y="13590"/>
                      <a:pt x="2529" y="13846"/>
                      <a:pt x="2391" y="14076"/>
                    </a:cubicBezTo>
                    <a:cubicBezTo>
                      <a:pt x="2275" y="14307"/>
                      <a:pt x="2067" y="14400"/>
                      <a:pt x="1810" y="14447"/>
                    </a:cubicBezTo>
                    <a:cubicBezTo>
                      <a:pt x="1532" y="14469"/>
                      <a:pt x="1231" y="14469"/>
                      <a:pt x="952" y="14469"/>
                    </a:cubicBezTo>
                    <a:cubicBezTo>
                      <a:pt x="2204" y="10806"/>
                      <a:pt x="1369" y="5612"/>
                      <a:pt x="0" y="580"/>
                    </a:cubicBezTo>
                    <a:cubicBezTo>
                      <a:pt x="163" y="534"/>
                      <a:pt x="325" y="464"/>
                      <a:pt x="488" y="394"/>
                    </a:cubicBezTo>
                    <a:cubicBezTo>
                      <a:pt x="650" y="302"/>
                      <a:pt x="812" y="209"/>
                      <a:pt x="952" y="116"/>
                    </a:cubicBezTo>
                    <a:cubicBezTo>
                      <a:pt x="1021" y="70"/>
                      <a:pt x="1067" y="46"/>
                      <a:pt x="1137" y="1"/>
                    </a:cubicBezTo>
                    <a:cubicBezTo>
                      <a:pt x="1207" y="347"/>
                      <a:pt x="1299" y="672"/>
                      <a:pt x="1369" y="1020"/>
                    </a:cubicBezTo>
                    <a:cubicBezTo>
                      <a:pt x="1809" y="3039"/>
                      <a:pt x="2181" y="5058"/>
                      <a:pt x="2319" y="7098"/>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7" name="Google Shape;1557;p29"/>
              <p:cNvSpPr/>
              <p:nvPr/>
            </p:nvSpPr>
            <p:spPr>
              <a:xfrm>
                <a:off x="6052233" y="4031254"/>
                <a:ext cx="558442" cy="473151"/>
              </a:xfrm>
              <a:custGeom>
                <a:avLst/>
                <a:gdLst/>
                <a:ahLst/>
                <a:cxnLst/>
                <a:rect l="l" t="t" r="r" b="b"/>
                <a:pathLst>
                  <a:path w="6266" h="5309" extrusionOk="0">
                    <a:moveTo>
                      <a:pt x="2809" y="4985"/>
                    </a:moveTo>
                    <a:lnTo>
                      <a:pt x="2809" y="4985"/>
                    </a:lnTo>
                    <a:cubicBezTo>
                      <a:pt x="2787" y="5055"/>
                      <a:pt x="2763" y="5126"/>
                      <a:pt x="2717" y="5149"/>
                    </a:cubicBezTo>
                    <a:cubicBezTo>
                      <a:pt x="2553" y="5172"/>
                      <a:pt x="2622" y="4801"/>
                      <a:pt x="2622" y="4708"/>
                    </a:cubicBezTo>
                    <a:cubicBezTo>
                      <a:pt x="2622" y="4684"/>
                      <a:pt x="2645" y="4660"/>
                      <a:pt x="2645" y="4660"/>
                    </a:cubicBezTo>
                    <a:lnTo>
                      <a:pt x="2645" y="4638"/>
                    </a:lnTo>
                    <a:cubicBezTo>
                      <a:pt x="2668" y="4476"/>
                      <a:pt x="2691" y="4336"/>
                      <a:pt x="2715" y="4197"/>
                    </a:cubicBezTo>
                    <a:cubicBezTo>
                      <a:pt x="2715" y="4057"/>
                      <a:pt x="2715" y="3919"/>
                      <a:pt x="2691" y="3804"/>
                    </a:cubicBezTo>
                    <a:cubicBezTo>
                      <a:pt x="2691" y="3641"/>
                      <a:pt x="2645" y="3456"/>
                      <a:pt x="2598" y="3270"/>
                    </a:cubicBezTo>
                    <a:cubicBezTo>
                      <a:pt x="2553" y="3155"/>
                      <a:pt x="2506" y="3039"/>
                      <a:pt x="2412" y="2970"/>
                    </a:cubicBezTo>
                    <a:cubicBezTo>
                      <a:pt x="2343" y="2877"/>
                      <a:pt x="2228" y="2830"/>
                      <a:pt x="2135" y="2784"/>
                    </a:cubicBezTo>
                    <a:cubicBezTo>
                      <a:pt x="2065" y="2761"/>
                      <a:pt x="1995" y="2739"/>
                      <a:pt x="1903" y="2715"/>
                    </a:cubicBezTo>
                    <a:cubicBezTo>
                      <a:pt x="1857" y="2692"/>
                      <a:pt x="1808" y="2669"/>
                      <a:pt x="1740" y="2645"/>
                    </a:cubicBezTo>
                    <a:cubicBezTo>
                      <a:pt x="1485" y="2573"/>
                      <a:pt x="1207" y="2505"/>
                      <a:pt x="929" y="2435"/>
                    </a:cubicBezTo>
                    <a:cubicBezTo>
                      <a:pt x="650" y="2390"/>
                      <a:pt x="373" y="2343"/>
                      <a:pt x="95" y="2320"/>
                    </a:cubicBezTo>
                    <a:lnTo>
                      <a:pt x="48" y="2320"/>
                    </a:lnTo>
                    <a:cubicBezTo>
                      <a:pt x="71" y="2134"/>
                      <a:pt x="71" y="1949"/>
                      <a:pt x="71" y="1786"/>
                    </a:cubicBezTo>
                    <a:cubicBezTo>
                      <a:pt x="95" y="1554"/>
                      <a:pt x="95" y="1322"/>
                      <a:pt x="95" y="1113"/>
                    </a:cubicBezTo>
                    <a:cubicBezTo>
                      <a:pt x="95" y="883"/>
                      <a:pt x="95" y="673"/>
                      <a:pt x="71" y="440"/>
                    </a:cubicBezTo>
                    <a:cubicBezTo>
                      <a:pt x="48" y="301"/>
                      <a:pt x="48" y="140"/>
                      <a:pt x="0" y="0"/>
                    </a:cubicBezTo>
                    <a:cubicBezTo>
                      <a:pt x="442" y="185"/>
                      <a:pt x="882" y="418"/>
                      <a:pt x="1276" y="672"/>
                    </a:cubicBezTo>
                    <a:cubicBezTo>
                      <a:pt x="1299" y="672"/>
                      <a:pt x="1299" y="672"/>
                      <a:pt x="1323" y="695"/>
                    </a:cubicBezTo>
                    <a:cubicBezTo>
                      <a:pt x="1532" y="810"/>
                      <a:pt x="1717" y="949"/>
                      <a:pt x="1904" y="1089"/>
                    </a:cubicBezTo>
                    <a:cubicBezTo>
                      <a:pt x="1996" y="1135"/>
                      <a:pt x="2090" y="1205"/>
                      <a:pt x="2159" y="1274"/>
                    </a:cubicBezTo>
                    <a:cubicBezTo>
                      <a:pt x="2415" y="1460"/>
                      <a:pt x="2622" y="1668"/>
                      <a:pt x="2878" y="1831"/>
                    </a:cubicBezTo>
                    <a:lnTo>
                      <a:pt x="2878" y="1831"/>
                    </a:lnTo>
                    <a:cubicBezTo>
                      <a:pt x="2993" y="2015"/>
                      <a:pt x="3271" y="2038"/>
                      <a:pt x="3456" y="2109"/>
                    </a:cubicBezTo>
                    <a:cubicBezTo>
                      <a:pt x="3643" y="2156"/>
                      <a:pt x="3829" y="2224"/>
                      <a:pt x="3991" y="2294"/>
                    </a:cubicBezTo>
                    <a:cubicBezTo>
                      <a:pt x="4362" y="2457"/>
                      <a:pt x="4709" y="2666"/>
                      <a:pt x="5035" y="2897"/>
                    </a:cubicBezTo>
                    <a:cubicBezTo>
                      <a:pt x="5337" y="3127"/>
                      <a:pt x="5615" y="3383"/>
                      <a:pt x="5845" y="3685"/>
                    </a:cubicBezTo>
                    <a:cubicBezTo>
                      <a:pt x="5963" y="3848"/>
                      <a:pt x="6055" y="4009"/>
                      <a:pt x="6148" y="4171"/>
                    </a:cubicBezTo>
                    <a:cubicBezTo>
                      <a:pt x="6196" y="4242"/>
                      <a:pt x="6218" y="4334"/>
                      <a:pt x="6265" y="4404"/>
                    </a:cubicBezTo>
                    <a:lnTo>
                      <a:pt x="6265" y="4427"/>
                    </a:lnTo>
                    <a:lnTo>
                      <a:pt x="6055" y="4218"/>
                    </a:lnTo>
                    <a:cubicBezTo>
                      <a:pt x="5871" y="4055"/>
                      <a:pt x="5662" y="3962"/>
                      <a:pt x="5429" y="3893"/>
                    </a:cubicBezTo>
                    <a:cubicBezTo>
                      <a:pt x="5337" y="3869"/>
                      <a:pt x="5267" y="4008"/>
                      <a:pt x="5360" y="4032"/>
                    </a:cubicBezTo>
                    <a:cubicBezTo>
                      <a:pt x="5545" y="4124"/>
                      <a:pt x="5707" y="4265"/>
                      <a:pt x="5845" y="4427"/>
                    </a:cubicBezTo>
                    <a:cubicBezTo>
                      <a:pt x="5916" y="4496"/>
                      <a:pt x="5963" y="4566"/>
                      <a:pt x="6009" y="4658"/>
                    </a:cubicBezTo>
                    <a:cubicBezTo>
                      <a:pt x="6078" y="4750"/>
                      <a:pt x="6101" y="4843"/>
                      <a:pt x="6170" y="4936"/>
                    </a:cubicBezTo>
                    <a:cubicBezTo>
                      <a:pt x="6170" y="4959"/>
                      <a:pt x="6170" y="4981"/>
                      <a:pt x="6148" y="4981"/>
                    </a:cubicBezTo>
                    <a:cubicBezTo>
                      <a:pt x="6055" y="5097"/>
                      <a:pt x="5940" y="5168"/>
                      <a:pt x="5800" y="5214"/>
                    </a:cubicBezTo>
                    <a:lnTo>
                      <a:pt x="5800" y="5191"/>
                    </a:lnTo>
                    <a:cubicBezTo>
                      <a:pt x="5871" y="5074"/>
                      <a:pt x="5730" y="4936"/>
                      <a:pt x="5661" y="4843"/>
                    </a:cubicBezTo>
                    <a:cubicBezTo>
                      <a:pt x="5568" y="4728"/>
                      <a:pt x="5475" y="4610"/>
                      <a:pt x="5336" y="4518"/>
                    </a:cubicBezTo>
                    <a:cubicBezTo>
                      <a:pt x="5150" y="4333"/>
                      <a:pt x="4870" y="4146"/>
                      <a:pt x="4594" y="4146"/>
                    </a:cubicBezTo>
                    <a:cubicBezTo>
                      <a:pt x="4525" y="4123"/>
                      <a:pt x="4502" y="4216"/>
                      <a:pt x="4571" y="4262"/>
                    </a:cubicBezTo>
                    <a:cubicBezTo>
                      <a:pt x="4687" y="4333"/>
                      <a:pt x="4827" y="4403"/>
                      <a:pt x="4965" y="4472"/>
                    </a:cubicBezTo>
                    <a:cubicBezTo>
                      <a:pt x="5080" y="4565"/>
                      <a:pt x="5195" y="4658"/>
                      <a:pt x="5290" y="4750"/>
                    </a:cubicBezTo>
                    <a:cubicBezTo>
                      <a:pt x="5405" y="4866"/>
                      <a:pt x="5475" y="4983"/>
                      <a:pt x="5568" y="5122"/>
                    </a:cubicBezTo>
                    <a:cubicBezTo>
                      <a:pt x="5591" y="5168"/>
                      <a:pt x="5614" y="5215"/>
                      <a:pt x="5683" y="5237"/>
                    </a:cubicBezTo>
                    <a:cubicBezTo>
                      <a:pt x="5661" y="5237"/>
                      <a:pt x="5638" y="5237"/>
                      <a:pt x="5638" y="5261"/>
                    </a:cubicBezTo>
                    <a:cubicBezTo>
                      <a:pt x="5150" y="5308"/>
                      <a:pt x="4664" y="5144"/>
                      <a:pt x="4292" y="4843"/>
                    </a:cubicBezTo>
                    <a:cubicBezTo>
                      <a:pt x="4083" y="4681"/>
                      <a:pt x="3875" y="4495"/>
                      <a:pt x="3620" y="4425"/>
                    </a:cubicBezTo>
                    <a:cubicBezTo>
                      <a:pt x="3410" y="4380"/>
                      <a:pt x="3203" y="4425"/>
                      <a:pt x="3063" y="4518"/>
                    </a:cubicBezTo>
                    <a:lnTo>
                      <a:pt x="3017" y="4563"/>
                    </a:lnTo>
                    <a:cubicBezTo>
                      <a:pt x="2994" y="4586"/>
                      <a:pt x="2947" y="4633"/>
                      <a:pt x="2901" y="4704"/>
                    </a:cubicBezTo>
                    <a:cubicBezTo>
                      <a:pt x="2856" y="4801"/>
                      <a:pt x="2832" y="4893"/>
                      <a:pt x="2809" y="4985"/>
                    </a:cubicBezTo>
                    <a:lnTo>
                      <a:pt x="2809" y="4985"/>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29"/>
              <p:cNvSpPr/>
              <p:nvPr/>
            </p:nvSpPr>
            <p:spPr>
              <a:xfrm>
                <a:off x="6056511" y="4142926"/>
                <a:ext cx="545697" cy="361837"/>
              </a:xfrm>
              <a:custGeom>
                <a:avLst/>
                <a:gdLst/>
                <a:ahLst/>
                <a:cxnLst/>
                <a:rect l="l" t="t" r="r" b="b"/>
                <a:pathLst>
                  <a:path w="6123" h="4060" extrusionOk="0">
                    <a:moveTo>
                      <a:pt x="2761" y="3732"/>
                    </a:moveTo>
                    <a:lnTo>
                      <a:pt x="2761" y="3732"/>
                    </a:lnTo>
                    <a:cubicBezTo>
                      <a:pt x="2739" y="3802"/>
                      <a:pt x="2715" y="3873"/>
                      <a:pt x="2669" y="3896"/>
                    </a:cubicBezTo>
                    <a:cubicBezTo>
                      <a:pt x="2505" y="3919"/>
                      <a:pt x="2574" y="3548"/>
                      <a:pt x="2574" y="3455"/>
                    </a:cubicBezTo>
                    <a:cubicBezTo>
                      <a:pt x="2574" y="3431"/>
                      <a:pt x="2597" y="3407"/>
                      <a:pt x="2597" y="3407"/>
                    </a:cubicBezTo>
                    <a:lnTo>
                      <a:pt x="2597" y="3385"/>
                    </a:lnTo>
                    <a:cubicBezTo>
                      <a:pt x="2620" y="3223"/>
                      <a:pt x="2643" y="3083"/>
                      <a:pt x="2667" y="2944"/>
                    </a:cubicBezTo>
                    <a:cubicBezTo>
                      <a:pt x="2667" y="2804"/>
                      <a:pt x="2667" y="2666"/>
                      <a:pt x="2643" y="2551"/>
                    </a:cubicBezTo>
                    <a:cubicBezTo>
                      <a:pt x="2643" y="2388"/>
                      <a:pt x="2597" y="2203"/>
                      <a:pt x="2550" y="2017"/>
                    </a:cubicBezTo>
                    <a:cubicBezTo>
                      <a:pt x="2505" y="1902"/>
                      <a:pt x="2458" y="1786"/>
                      <a:pt x="2364" y="1717"/>
                    </a:cubicBezTo>
                    <a:cubicBezTo>
                      <a:pt x="2295" y="1624"/>
                      <a:pt x="2180" y="1577"/>
                      <a:pt x="2087" y="1531"/>
                    </a:cubicBezTo>
                    <a:cubicBezTo>
                      <a:pt x="2017" y="1508"/>
                      <a:pt x="1947" y="1486"/>
                      <a:pt x="1855" y="1462"/>
                    </a:cubicBezTo>
                    <a:cubicBezTo>
                      <a:pt x="1809" y="1439"/>
                      <a:pt x="1760" y="1416"/>
                      <a:pt x="1692" y="1392"/>
                    </a:cubicBezTo>
                    <a:cubicBezTo>
                      <a:pt x="1437" y="1320"/>
                      <a:pt x="1159" y="1252"/>
                      <a:pt x="881" y="1182"/>
                    </a:cubicBezTo>
                    <a:cubicBezTo>
                      <a:pt x="602" y="1137"/>
                      <a:pt x="325" y="1090"/>
                      <a:pt x="47" y="1067"/>
                    </a:cubicBezTo>
                    <a:lnTo>
                      <a:pt x="0" y="1067"/>
                    </a:lnTo>
                    <a:cubicBezTo>
                      <a:pt x="23" y="881"/>
                      <a:pt x="23" y="696"/>
                      <a:pt x="23" y="533"/>
                    </a:cubicBezTo>
                    <a:cubicBezTo>
                      <a:pt x="47" y="346"/>
                      <a:pt x="47" y="161"/>
                      <a:pt x="47" y="1"/>
                    </a:cubicBezTo>
                    <a:cubicBezTo>
                      <a:pt x="487" y="116"/>
                      <a:pt x="927" y="278"/>
                      <a:pt x="1298" y="441"/>
                    </a:cubicBezTo>
                    <a:cubicBezTo>
                      <a:pt x="2643" y="1042"/>
                      <a:pt x="3431" y="2133"/>
                      <a:pt x="4500" y="2921"/>
                    </a:cubicBezTo>
                    <a:cubicBezTo>
                      <a:pt x="4477" y="2944"/>
                      <a:pt x="4477" y="2991"/>
                      <a:pt x="4522" y="3014"/>
                    </a:cubicBezTo>
                    <a:cubicBezTo>
                      <a:pt x="4638" y="3083"/>
                      <a:pt x="4777" y="3154"/>
                      <a:pt x="4916" y="3224"/>
                    </a:cubicBezTo>
                    <a:cubicBezTo>
                      <a:pt x="5031" y="3316"/>
                      <a:pt x="5146" y="3409"/>
                      <a:pt x="5241" y="3502"/>
                    </a:cubicBezTo>
                    <a:cubicBezTo>
                      <a:pt x="5356" y="3617"/>
                      <a:pt x="5426" y="3734"/>
                      <a:pt x="5518" y="3874"/>
                    </a:cubicBezTo>
                    <a:cubicBezTo>
                      <a:pt x="5541" y="3919"/>
                      <a:pt x="5564" y="3966"/>
                      <a:pt x="5634" y="3989"/>
                    </a:cubicBezTo>
                    <a:cubicBezTo>
                      <a:pt x="5612" y="3989"/>
                      <a:pt x="5589" y="3989"/>
                      <a:pt x="5589" y="4012"/>
                    </a:cubicBezTo>
                    <a:cubicBezTo>
                      <a:pt x="5101" y="4060"/>
                      <a:pt x="4615" y="3896"/>
                      <a:pt x="4243" y="3594"/>
                    </a:cubicBezTo>
                    <a:cubicBezTo>
                      <a:pt x="4034" y="3432"/>
                      <a:pt x="3824" y="3247"/>
                      <a:pt x="3571" y="3177"/>
                    </a:cubicBezTo>
                    <a:cubicBezTo>
                      <a:pt x="3361" y="3131"/>
                      <a:pt x="3154" y="3177"/>
                      <a:pt x="3013" y="3269"/>
                    </a:cubicBezTo>
                    <a:lnTo>
                      <a:pt x="2968" y="3315"/>
                    </a:lnTo>
                    <a:cubicBezTo>
                      <a:pt x="2945" y="3338"/>
                      <a:pt x="2898" y="3385"/>
                      <a:pt x="2851" y="3455"/>
                    </a:cubicBezTo>
                    <a:cubicBezTo>
                      <a:pt x="2808" y="3548"/>
                      <a:pt x="2784" y="3640"/>
                      <a:pt x="2761" y="3732"/>
                    </a:cubicBezTo>
                    <a:lnTo>
                      <a:pt x="2761" y="3732"/>
                    </a:lnTo>
                    <a:close/>
                    <a:moveTo>
                      <a:pt x="6122" y="3710"/>
                    </a:moveTo>
                    <a:lnTo>
                      <a:pt x="6100" y="3732"/>
                    </a:lnTo>
                    <a:cubicBezTo>
                      <a:pt x="6007" y="3849"/>
                      <a:pt x="5892" y="3919"/>
                      <a:pt x="5752" y="3965"/>
                    </a:cubicBezTo>
                    <a:lnTo>
                      <a:pt x="5752" y="3942"/>
                    </a:lnTo>
                    <a:cubicBezTo>
                      <a:pt x="5823" y="3826"/>
                      <a:pt x="5682" y="3687"/>
                      <a:pt x="5613" y="3594"/>
                    </a:cubicBezTo>
                    <a:lnTo>
                      <a:pt x="5566" y="3525"/>
                    </a:lnTo>
                    <a:cubicBezTo>
                      <a:pt x="5728" y="3594"/>
                      <a:pt x="5915" y="3664"/>
                      <a:pt x="6122" y="371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9" name="Google Shape;1559;p29"/>
              <p:cNvSpPr/>
              <p:nvPr/>
            </p:nvSpPr>
            <p:spPr>
              <a:xfrm>
                <a:off x="4707003" y="3945161"/>
                <a:ext cx="1287820" cy="1055656"/>
              </a:xfrm>
              <a:custGeom>
                <a:avLst/>
                <a:gdLst/>
                <a:ahLst/>
                <a:cxnLst/>
                <a:rect l="l" t="t" r="r" b="b"/>
                <a:pathLst>
                  <a:path w="14450" h="11845" extrusionOk="0">
                    <a:moveTo>
                      <a:pt x="14077" y="3634"/>
                    </a:moveTo>
                    <a:lnTo>
                      <a:pt x="14077" y="3634"/>
                    </a:lnTo>
                    <a:cubicBezTo>
                      <a:pt x="14031" y="3819"/>
                      <a:pt x="13984" y="4005"/>
                      <a:pt x="13962" y="4166"/>
                    </a:cubicBezTo>
                    <a:cubicBezTo>
                      <a:pt x="13938" y="4260"/>
                      <a:pt x="13914" y="4352"/>
                      <a:pt x="13914" y="4446"/>
                    </a:cubicBezTo>
                    <a:cubicBezTo>
                      <a:pt x="13821" y="4423"/>
                      <a:pt x="13729" y="4399"/>
                      <a:pt x="13637" y="4399"/>
                    </a:cubicBezTo>
                    <a:cubicBezTo>
                      <a:pt x="13543" y="4376"/>
                      <a:pt x="13427" y="4352"/>
                      <a:pt x="13312" y="4330"/>
                    </a:cubicBezTo>
                    <a:cubicBezTo>
                      <a:pt x="13218" y="4307"/>
                      <a:pt x="13103" y="4307"/>
                      <a:pt x="12988" y="4283"/>
                    </a:cubicBezTo>
                    <a:cubicBezTo>
                      <a:pt x="12941" y="4260"/>
                      <a:pt x="12870" y="4260"/>
                      <a:pt x="12825" y="4237"/>
                    </a:cubicBezTo>
                    <a:cubicBezTo>
                      <a:pt x="12663" y="4214"/>
                      <a:pt x="12500" y="4192"/>
                      <a:pt x="12338" y="4192"/>
                    </a:cubicBezTo>
                    <a:cubicBezTo>
                      <a:pt x="12174" y="4169"/>
                      <a:pt x="11897" y="4121"/>
                      <a:pt x="11852" y="4354"/>
                    </a:cubicBezTo>
                    <a:lnTo>
                      <a:pt x="11852" y="4448"/>
                    </a:lnTo>
                    <a:cubicBezTo>
                      <a:pt x="11804" y="5167"/>
                      <a:pt x="11852" y="5908"/>
                      <a:pt x="11828" y="6627"/>
                    </a:cubicBezTo>
                    <a:cubicBezTo>
                      <a:pt x="11828" y="7369"/>
                      <a:pt x="11758" y="8088"/>
                      <a:pt x="11642" y="8830"/>
                    </a:cubicBezTo>
                    <a:cubicBezTo>
                      <a:pt x="11642" y="8923"/>
                      <a:pt x="11619" y="9039"/>
                      <a:pt x="11596" y="9131"/>
                    </a:cubicBezTo>
                    <a:cubicBezTo>
                      <a:pt x="11573" y="9269"/>
                      <a:pt x="11551" y="9410"/>
                      <a:pt x="11525" y="9525"/>
                    </a:cubicBezTo>
                    <a:cubicBezTo>
                      <a:pt x="11387" y="10313"/>
                      <a:pt x="11180" y="11078"/>
                      <a:pt x="10924" y="11845"/>
                    </a:cubicBezTo>
                    <a:cubicBezTo>
                      <a:pt x="10807" y="11727"/>
                      <a:pt x="10669" y="11612"/>
                      <a:pt x="10553" y="11497"/>
                    </a:cubicBezTo>
                    <a:cubicBezTo>
                      <a:pt x="10390" y="11356"/>
                      <a:pt x="10229" y="11241"/>
                      <a:pt x="10043" y="11126"/>
                    </a:cubicBezTo>
                    <a:cubicBezTo>
                      <a:pt x="10043" y="11103"/>
                      <a:pt x="10043" y="11103"/>
                      <a:pt x="10019" y="11103"/>
                    </a:cubicBezTo>
                    <a:cubicBezTo>
                      <a:pt x="9857" y="10987"/>
                      <a:pt x="9695" y="10894"/>
                      <a:pt x="9510" y="10779"/>
                    </a:cubicBezTo>
                    <a:cubicBezTo>
                      <a:pt x="9324" y="10664"/>
                      <a:pt x="9116" y="10547"/>
                      <a:pt x="8930" y="10454"/>
                    </a:cubicBezTo>
                    <a:cubicBezTo>
                      <a:pt x="8142" y="10061"/>
                      <a:pt x="7331" y="9760"/>
                      <a:pt x="6495" y="9527"/>
                    </a:cubicBezTo>
                    <a:cubicBezTo>
                      <a:pt x="5543" y="9273"/>
                      <a:pt x="4593" y="9133"/>
                      <a:pt x="3642" y="9040"/>
                    </a:cubicBezTo>
                    <a:cubicBezTo>
                      <a:pt x="3341" y="9017"/>
                      <a:pt x="3039" y="9017"/>
                      <a:pt x="2738" y="8994"/>
                    </a:cubicBezTo>
                    <a:cubicBezTo>
                      <a:pt x="2783" y="8948"/>
                      <a:pt x="2831" y="8902"/>
                      <a:pt x="2854" y="8831"/>
                    </a:cubicBezTo>
                    <a:cubicBezTo>
                      <a:pt x="2993" y="8669"/>
                      <a:pt x="3108" y="8483"/>
                      <a:pt x="3225" y="8299"/>
                    </a:cubicBezTo>
                    <a:cubicBezTo>
                      <a:pt x="3456" y="7905"/>
                      <a:pt x="3642" y="7511"/>
                      <a:pt x="3804" y="7094"/>
                    </a:cubicBezTo>
                    <a:cubicBezTo>
                      <a:pt x="4105" y="6281"/>
                      <a:pt x="4268" y="5402"/>
                      <a:pt x="4245" y="4519"/>
                    </a:cubicBezTo>
                    <a:cubicBezTo>
                      <a:pt x="4245" y="4263"/>
                      <a:pt x="4223" y="4032"/>
                      <a:pt x="4175" y="3778"/>
                    </a:cubicBezTo>
                    <a:cubicBezTo>
                      <a:pt x="4152" y="3570"/>
                      <a:pt x="4105" y="3268"/>
                      <a:pt x="3966" y="3105"/>
                    </a:cubicBezTo>
                    <a:cubicBezTo>
                      <a:pt x="3898" y="3035"/>
                      <a:pt x="3804" y="3082"/>
                      <a:pt x="3780" y="3150"/>
                    </a:cubicBezTo>
                    <a:cubicBezTo>
                      <a:pt x="3757" y="3243"/>
                      <a:pt x="3757" y="3336"/>
                      <a:pt x="3780" y="3429"/>
                    </a:cubicBezTo>
                    <a:lnTo>
                      <a:pt x="3780" y="3754"/>
                    </a:lnTo>
                    <a:cubicBezTo>
                      <a:pt x="3803" y="3961"/>
                      <a:pt x="3803" y="4171"/>
                      <a:pt x="3803" y="4381"/>
                    </a:cubicBezTo>
                    <a:cubicBezTo>
                      <a:pt x="3803" y="4473"/>
                      <a:pt x="3803" y="4543"/>
                      <a:pt x="3780" y="4636"/>
                    </a:cubicBezTo>
                    <a:cubicBezTo>
                      <a:pt x="3733" y="4614"/>
                      <a:pt x="3688" y="4588"/>
                      <a:pt x="3641" y="4588"/>
                    </a:cubicBezTo>
                    <a:cubicBezTo>
                      <a:pt x="3478" y="4519"/>
                      <a:pt x="3340" y="4473"/>
                      <a:pt x="3177" y="4427"/>
                    </a:cubicBezTo>
                    <a:cubicBezTo>
                      <a:pt x="2877" y="4357"/>
                      <a:pt x="2529" y="4311"/>
                      <a:pt x="2204" y="4286"/>
                    </a:cubicBezTo>
                    <a:cubicBezTo>
                      <a:pt x="1879" y="4286"/>
                      <a:pt x="1555" y="4309"/>
                      <a:pt x="1253" y="4357"/>
                    </a:cubicBezTo>
                    <a:cubicBezTo>
                      <a:pt x="1090" y="4404"/>
                      <a:pt x="928" y="4427"/>
                      <a:pt x="790" y="4496"/>
                    </a:cubicBezTo>
                    <a:cubicBezTo>
                      <a:pt x="719" y="4519"/>
                      <a:pt x="649" y="4543"/>
                      <a:pt x="581" y="4566"/>
                    </a:cubicBezTo>
                    <a:cubicBezTo>
                      <a:pt x="558" y="4496"/>
                      <a:pt x="511" y="4404"/>
                      <a:pt x="489" y="4334"/>
                    </a:cubicBezTo>
                    <a:cubicBezTo>
                      <a:pt x="419" y="4194"/>
                      <a:pt x="373" y="4033"/>
                      <a:pt x="303" y="3870"/>
                    </a:cubicBezTo>
                    <a:cubicBezTo>
                      <a:pt x="210" y="3545"/>
                      <a:pt x="118" y="3197"/>
                      <a:pt x="71" y="2849"/>
                    </a:cubicBezTo>
                    <a:cubicBezTo>
                      <a:pt x="0" y="2524"/>
                      <a:pt x="0" y="2176"/>
                      <a:pt x="0" y="1828"/>
                    </a:cubicBezTo>
                    <a:lnTo>
                      <a:pt x="0" y="1319"/>
                    </a:lnTo>
                    <a:lnTo>
                      <a:pt x="0" y="995"/>
                    </a:lnTo>
                    <a:cubicBezTo>
                      <a:pt x="232" y="925"/>
                      <a:pt x="489" y="878"/>
                      <a:pt x="742" y="833"/>
                    </a:cubicBezTo>
                    <a:cubicBezTo>
                      <a:pt x="974" y="810"/>
                      <a:pt x="1206" y="787"/>
                      <a:pt x="1415" y="787"/>
                    </a:cubicBezTo>
                    <a:cubicBezTo>
                      <a:pt x="1578" y="764"/>
                      <a:pt x="1763" y="787"/>
                      <a:pt x="1926" y="764"/>
                    </a:cubicBezTo>
                    <a:cubicBezTo>
                      <a:pt x="2110" y="1067"/>
                      <a:pt x="2366" y="1320"/>
                      <a:pt x="2667" y="1530"/>
                    </a:cubicBezTo>
                    <a:cubicBezTo>
                      <a:pt x="3062" y="1809"/>
                      <a:pt x="3525" y="1994"/>
                      <a:pt x="3990" y="2110"/>
                    </a:cubicBezTo>
                    <a:cubicBezTo>
                      <a:pt x="4175" y="2180"/>
                      <a:pt x="4361" y="2202"/>
                      <a:pt x="4545" y="2249"/>
                    </a:cubicBezTo>
                    <a:cubicBezTo>
                      <a:pt x="4545" y="2342"/>
                      <a:pt x="4545" y="2435"/>
                      <a:pt x="4591" y="2550"/>
                    </a:cubicBezTo>
                    <a:cubicBezTo>
                      <a:pt x="4637" y="2712"/>
                      <a:pt x="4707" y="2875"/>
                      <a:pt x="4801" y="3013"/>
                    </a:cubicBezTo>
                    <a:cubicBezTo>
                      <a:pt x="5010" y="3292"/>
                      <a:pt x="5287" y="3524"/>
                      <a:pt x="5635" y="3640"/>
                    </a:cubicBezTo>
                    <a:cubicBezTo>
                      <a:pt x="6353" y="3895"/>
                      <a:pt x="7026" y="3453"/>
                      <a:pt x="7445" y="2874"/>
                    </a:cubicBezTo>
                    <a:cubicBezTo>
                      <a:pt x="7560" y="2758"/>
                      <a:pt x="7629" y="2619"/>
                      <a:pt x="7699" y="2456"/>
                    </a:cubicBezTo>
                    <a:cubicBezTo>
                      <a:pt x="7722" y="2409"/>
                      <a:pt x="7745" y="2386"/>
                      <a:pt x="7770" y="2340"/>
                    </a:cubicBezTo>
                    <a:cubicBezTo>
                      <a:pt x="7862" y="2156"/>
                      <a:pt x="8000" y="1923"/>
                      <a:pt x="7932" y="1714"/>
                    </a:cubicBezTo>
                    <a:cubicBezTo>
                      <a:pt x="7954" y="1692"/>
                      <a:pt x="7977" y="1692"/>
                      <a:pt x="8001" y="1669"/>
                    </a:cubicBezTo>
                    <a:cubicBezTo>
                      <a:pt x="8118" y="1599"/>
                      <a:pt x="8234" y="1530"/>
                      <a:pt x="8349" y="1461"/>
                    </a:cubicBezTo>
                    <a:cubicBezTo>
                      <a:pt x="8674" y="1228"/>
                      <a:pt x="8951" y="975"/>
                      <a:pt x="9208" y="673"/>
                    </a:cubicBezTo>
                    <a:cubicBezTo>
                      <a:pt x="9393" y="464"/>
                      <a:pt x="9556" y="234"/>
                      <a:pt x="9694" y="0"/>
                    </a:cubicBezTo>
                    <a:lnTo>
                      <a:pt x="10507" y="0"/>
                    </a:lnTo>
                    <a:cubicBezTo>
                      <a:pt x="10807" y="0"/>
                      <a:pt x="11132" y="24"/>
                      <a:pt x="11410" y="47"/>
                    </a:cubicBezTo>
                    <a:cubicBezTo>
                      <a:pt x="12014" y="94"/>
                      <a:pt x="12569" y="162"/>
                      <a:pt x="13150" y="302"/>
                    </a:cubicBezTo>
                    <a:lnTo>
                      <a:pt x="13150" y="302"/>
                    </a:lnTo>
                    <a:cubicBezTo>
                      <a:pt x="13290" y="348"/>
                      <a:pt x="13405" y="372"/>
                      <a:pt x="13521" y="395"/>
                    </a:cubicBezTo>
                    <a:cubicBezTo>
                      <a:pt x="13845" y="487"/>
                      <a:pt x="14148" y="580"/>
                      <a:pt x="14450" y="696"/>
                    </a:cubicBezTo>
                    <a:lnTo>
                      <a:pt x="14450" y="881"/>
                    </a:lnTo>
                    <a:cubicBezTo>
                      <a:pt x="14427" y="1044"/>
                      <a:pt x="14404" y="1228"/>
                      <a:pt x="14404" y="1414"/>
                    </a:cubicBezTo>
                    <a:cubicBezTo>
                      <a:pt x="14357" y="1785"/>
                      <a:pt x="14335" y="2157"/>
                      <a:pt x="14265" y="2528"/>
                    </a:cubicBezTo>
                    <a:cubicBezTo>
                      <a:pt x="14215" y="2893"/>
                      <a:pt x="14146" y="3263"/>
                      <a:pt x="14077" y="363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0" name="Google Shape;1560;p29"/>
              <p:cNvSpPr/>
              <p:nvPr/>
            </p:nvSpPr>
            <p:spPr>
              <a:xfrm>
                <a:off x="5529702" y="4097740"/>
                <a:ext cx="454792" cy="903078"/>
              </a:xfrm>
              <a:custGeom>
                <a:avLst/>
                <a:gdLst/>
                <a:ahLst/>
                <a:cxnLst/>
                <a:rect l="l" t="t" r="r" b="b"/>
                <a:pathLst>
                  <a:path w="5103" h="10133" extrusionOk="0">
                    <a:moveTo>
                      <a:pt x="4846" y="1922"/>
                    </a:moveTo>
                    <a:lnTo>
                      <a:pt x="4846" y="1922"/>
                    </a:lnTo>
                    <a:cubicBezTo>
                      <a:pt x="4800" y="2107"/>
                      <a:pt x="4753" y="2293"/>
                      <a:pt x="4731" y="2454"/>
                    </a:cubicBezTo>
                    <a:cubicBezTo>
                      <a:pt x="4707" y="2548"/>
                      <a:pt x="4683" y="2640"/>
                      <a:pt x="4683" y="2734"/>
                    </a:cubicBezTo>
                    <a:cubicBezTo>
                      <a:pt x="4590" y="2711"/>
                      <a:pt x="4498" y="2687"/>
                      <a:pt x="4406" y="2687"/>
                    </a:cubicBezTo>
                    <a:cubicBezTo>
                      <a:pt x="4312" y="2664"/>
                      <a:pt x="4196" y="2640"/>
                      <a:pt x="4081" y="2618"/>
                    </a:cubicBezTo>
                    <a:cubicBezTo>
                      <a:pt x="3987" y="2595"/>
                      <a:pt x="3872" y="2595"/>
                      <a:pt x="3757" y="2571"/>
                    </a:cubicBezTo>
                    <a:cubicBezTo>
                      <a:pt x="3710" y="2548"/>
                      <a:pt x="3639" y="2548"/>
                      <a:pt x="3594" y="2525"/>
                    </a:cubicBezTo>
                    <a:cubicBezTo>
                      <a:pt x="3432" y="2502"/>
                      <a:pt x="3269" y="2480"/>
                      <a:pt x="3107" y="2480"/>
                    </a:cubicBezTo>
                    <a:cubicBezTo>
                      <a:pt x="2943" y="2457"/>
                      <a:pt x="2666" y="2409"/>
                      <a:pt x="2621" y="2642"/>
                    </a:cubicBezTo>
                    <a:lnTo>
                      <a:pt x="2621" y="2736"/>
                    </a:lnTo>
                    <a:cubicBezTo>
                      <a:pt x="2573" y="3455"/>
                      <a:pt x="2621" y="4196"/>
                      <a:pt x="2597" y="4915"/>
                    </a:cubicBezTo>
                    <a:cubicBezTo>
                      <a:pt x="2597" y="5657"/>
                      <a:pt x="2527" y="6376"/>
                      <a:pt x="2411" y="7118"/>
                    </a:cubicBezTo>
                    <a:cubicBezTo>
                      <a:pt x="2411" y="7211"/>
                      <a:pt x="2388" y="7327"/>
                      <a:pt x="2365" y="7419"/>
                    </a:cubicBezTo>
                    <a:cubicBezTo>
                      <a:pt x="2342" y="7557"/>
                      <a:pt x="2320" y="7698"/>
                      <a:pt x="2294" y="7813"/>
                    </a:cubicBezTo>
                    <a:cubicBezTo>
                      <a:pt x="2156" y="8601"/>
                      <a:pt x="1949" y="9366"/>
                      <a:pt x="1693" y="10133"/>
                    </a:cubicBezTo>
                    <a:cubicBezTo>
                      <a:pt x="1576" y="10015"/>
                      <a:pt x="1438" y="9900"/>
                      <a:pt x="1322" y="9785"/>
                    </a:cubicBezTo>
                    <a:cubicBezTo>
                      <a:pt x="1159" y="9644"/>
                      <a:pt x="998" y="9529"/>
                      <a:pt x="812" y="9414"/>
                    </a:cubicBezTo>
                    <a:cubicBezTo>
                      <a:pt x="812" y="9391"/>
                      <a:pt x="812" y="9391"/>
                      <a:pt x="788" y="9391"/>
                    </a:cubicBezTo>
                    <a:cubicBezTo>
                      <a:pt x="626" y="9275"/>
                      <a:pt x="464" y="9182"/>
                      <a:pt x="279" y="9067"/>
                    </a:cubicBezTo>
                    <a:cubicBezTo>
                      <a:pt x="187" y="9022"/>
                      <a:pt x="93" y="8952"/>
                      <a:pt x="1" y="8904"/>
                    </a:cubicBezTo>
                    <a:cubicBezTo>
                      <a:pt x="580" y="8069"/>
                      <a:pt x="2272" y="5241"/>
                      <a:pt x="1671" y="2668"/>
                    </a:cubicBezTo>
                    <a:cubicBezTo>
                      <a:pt x="1160" y="440"/>
                      <a:pt x="3131" y="0"/>
                      <a:pt x="5102" y="325"/>
                    </a:cubicBezTo>
                    <a:cubicBezTo>
                      <a:pt x="5077" y="487"/>
                      <a:pt x="5055" y="650"/>
                      <a:pt x="5032" y="811"/>
                    </a:cubicBezTo>
                    <a:cubicBezTo>
                      <a:pt x="4984" y="1181"/>
                      <a:pt x="4915" y="1551"/>
                      <a:pt x="4846" y="1922"/>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29"/>
              <p:cNvSpPr/>
              <p:nvPr/>
            </p:nvSpPr>
            <p:spPr>
              <a:xfrm>
                <a:off x="4707092" y="3944626"/>
                <a:ext cx="905395" cy="836860"/>
              </a:xfrm>
              <a:custGeom>
                <a:avLst/>
                <a:gdLst/>
                <a:ahLst/>
                <a:cxnLst/>
                <a:rect l="l" t="t" r="r" b="b"/>
                <a:pathLst>
                  <a:path w="10159" h="9390" extrusionOk="0">
                    <a:moveTo>
                      <a:pt x="5891" y="9389"/>
                    </a:moveTo>
                    <a:cubicBezTo>
                      <a:pt x="5148" y="9203"/>
                      <a:pt x="4384" y="9111"/>
                      <a:pt x="3641" y="9041"/>
                    </a:cubicBezTo>
                    <a:cubicBezTo>
                      <a:pt x="3340" y="9019"/>
                      <a:pt x="3038" y="9019"/>
                      <a:pt x="2738" y="8996"/>
                    </a:cubicBezTo>
                    <a:cubicBezTo>
                      <a:pt x="2783" y="8949"/>
                      <a:pt x="2830" y="8903"/>
                      <a:pt x="2853" y="8834"/>
                    </a:cubicBezTo>
                    <a:cubicBezTo>
                      <a:pt x="2992" y="8671"/>
                      <a:pt x="3109" y="8486"/>
                      <a:pt x="3224" y="8300"/>
                    </a:cubicBezTo>
                    <a:cubicBezTo>
                      <a:pt x="3456" y="7907"/>
                      <a:pt x="3641" y="7512"/>
                      <a:pt x="3804" y="7096"/>
                    </a:cubicBezTo>
                    <a:cubicBezTo>
                      <a:pt x="4104" y="6282"/>
                      <a:pt x="4267" y="5403"/>
                      <a:pt x="4244" y="4520"/>
                    </a:cubicBezTo>
                    <a:cubicBezTo>
                      <a:pt x="4244" y="4266"/>
                      <a:pt x="4222" y="4033"/>
                      <a:pt x="4175" y="3779"/>
                    </a:cubicBezTo>
                    <a:cubicBezTo>
                      <a:pt x="4152" y="3571"/>
                      <a:pt x="4104" y="3269"/>
                      <a:pt x="3965" y="3106"/>
                    </a:cubicBezTo>
                    <a:cubicBezTo>
                      <a:pt x="3897" y="3037"/>
                      <a:pt x="3804" y="3083"/>
                      <a:pt x="3779" y="3152"/>
                    </a:cubicBezTo>
                    <a:cubicBezTo>
                      <a:pt x="3756" y="3245"/>
                      <a:pt x="3756" y="3338"/>
                      <a:pt x="3779" y="3430"/>
                    </a:cubicBezTo>
                    <a:lnTo>
                      <a:pt x="3779" y="3755"/>
                    </a:lnTo>
                    <a:cubicBezTo>
                      <a:pt x="3802" y="3964"/>
                      <a:pt x="3802" y="4172"/>
                      <a:pt x="3802" y="4382"/>
                    </a:cubicBezTo>
                    <a:cubicBezTo>
                      <a:pt x="3802" y="4475"/>
                      <a:pt x="3802" y="4545"/>
                      <a:pt x="3779" y="4638"/>
                    </a:cubicBezTo>
                    <a:cubicBezTo>
                      <a:pt x="3732" y="4615"/>
                      <a:pt x="3687" y="4591"/>
                      <a:pt x="3640" y="4591"/>
                    </a:cubicBezTo>
                    <a:cubicBezTo>
                      <a:pt x="3477" y="4520"/>
                      <a:pt x="3339" y="4475"/>
                      <a:pt x="3177" y="4428"/>
                    </a:cubicBezTo>
                    <a:cubicBezTo>
                      <a:pt x="2876" y="4358"/>
                      <a:pt x="2528" y="4313"/>
                      <a:pt x="2203" y="4289"/>
                    </a:cubicBezTo>
                    <a:cubicBezTo>
                      <a:pt x="1878" y="4289"/>
                      <a:pt x="1554" y="4312"/>
                      <a:pt x="1252" y="4358"/>
                    </a:cubicBezTo>
                    <a:cubicBezTo>
                      <a:pt x="1090" y="4405"/>
                      <a:pt x="927" y="4428"/>
                      <a:pt x="789" y="4498"/>
                    </a:cubicBezTo>
                    <a:cubicBezTo>
                      <a:pt x="719" y="4520"/>
                      <a:pt x="648" y="4545"/>
                      <a:pt x="580" y="4568"/>
                    </a:cubicBezTo>
                    <a:cubicBezTo>
                      <a:pt x="557" y="4498"/>
                      <a:pt x="510" y="4405"/>
                      <a:pt x="488" y="4336"/>
                    </a:cubicBezTo>
                    <a:cubicBezTo>
                      <a:pt x="418" y="4195"/>
                      <a:pt x="372" y="4034"/>
                      <a:pt x="303" y="3871"/>
                    </a:cubicBezTo>
                    <a:cubicBezTo>
                      <a:pt x="209" y="3546"/>
                      <a:pt x="117" y="3200"/>
                      <a:pt x="70" y="2852"/>
                    </a:cubicBezTo>
                    <a:cubicBezTo>
                      <a:pt x="47" y="2689"/>
                      <a:pt x="23" y="2526"/>
                      <a:pt x="1" y="2365"/>
                    </a:cubicBezTo>
                    <a:cubicBezTo>
                      <a:pt x="2505" y="2088"/>
                      <a:pt x="3269" y="3779"/>
                      <a:pt x="3827" y="2110"/>
                    </a:cubicBezTo>
                    <a:lnTo>
                      <a:pt x="3827" y="2065"/>
                    </a:lnTo>
                    <a:cubicBezTo>
                      <a:pt x="3897" y="2088"/>
                      <a:pt x="3942" y="2110"/>
                      <a:pt x="3989" y="2110"/>
                    </a:cubicBezTo>
                    <a:cubicBezTo>
                      <a:pt x="4175" y="2180"/>
                      <a:pt x="4360" y="2203"/>
                      <a:pt x="4546" y="2250"/>
                    </a:cubicBezTo>
                    <a:cubicBezTo>
                      <a:pt x="4546" y="2342"/>
                      <a:pt x="4546" y="2435"/>
                      <a:pt x="4591" y="2551"/>
                    </a:cubicBezTo>
                    <a:cubicBezTo>
                      <a:pt x="4637" y="2713"/>
                      <a:pt x="4706" y="2876"/>
                      <a:pt x="4800" y="3014"/>
                    </a:cubicBezTo>
                    <a:cubicBezTo>
                      <a:pt x="5009" y="3292"/>
                      <a:pt x="5287" y="3525"/>
                      <a:pt x="5635" y="3640"/>
                    </a:cubicBezTo>
                    <a:cubicBezTo>
                      <a:pt x="6353" y="3895"/>
                      <a:pt x="7026" y="3453"/>
                      <a:pt x="7444" y="2875"/>
                    </a:cubicBezTo>
                    <a:cubicBezTo>
                      <a:pt x="7559" y="2758"/>
                      <a:pt x="7628" y="2619"/>
                      <a:pt x="7699" y="2456"/>
                    </a:cubicBezTo>
                    <a:cubicBezTo>
                      <a:pt x="7722" y="2409"/>
                      <a:pt x="7745" y="2386"/>
                      <a:pt x="7769" y="2341"/>
                    </a:cubicBezTo>
                    <a:cubicBezTo>
                      <a:pt x="7861" y="2156"/>
                      <a:pt x="7999" y="1923"/>
                      <a:pt x="7931" y="1715"/>
                    </a:cubicBezTo>
                    <a:cubicBezTo>
                      <a:pt x="7953" y="1692"/>
                      <a:pt x="7976" y="1692"/>
                      <a:pt x="8001" y="1669"/>
                    </a:cubicBezTo>
                    <a:cubicBezTo>
                      <a:pt x="8117" y="1599"/>
                      <a:pt x="8233" y="1530"/>
                      <a:pt x="8349" y="1461"/>
                    </a:cubicBezTo>
                    <a:cubicBezTo>
                      <a:pt x="8674" y="1229"/>
                      <a:pt x="8950" y="976"/>
                      <a:pt x="9207" y="673"/>
                    </a:cubicBezTo>
                    <a:cubicBezTo>
                      <a:pt x="9393" y="465"/>
                      <a:pt x="9555" y="234"/>
                      <a:pt x="9693" y="0"/>
                    </a:cubicBezTo>
                    <a:lnTo>
                      <a:pt x="10158" y="0"/>
                    </a:lnTo>
                    <a:cubicBezTo>
                      <a:pt x="9045" y="1229"/>
                      <a:pt x="6239" y="4547"/>
                      <a:pt x="5705" y="6840"/>
                    </a:cubicBezTo>
                    <a:cubicBezTo>
                      <a:pt x="5496" y="7745"/>
                      <a:pt x="5635" y="8625"/>
                      <a:pt x="5891" y="9389"/>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29"/>
              <p:cNvSpPr/>
              <p:nvPr/>
            </p:nvSpPr>
            <p:spPr>
              <a:xfrm>
                <a:off x="5198875" y="4777485"/>
                <a:ext cx="665745" cy="1149056"/>
              </a:xfrm>
              <a:custGeom>
                <a:avLst/>
                <a:gdLst/>
                <a:ahLst/>
                <a:cxnLst/>
                <a:rect l="l" t="t" r="r" b="b"/>
                <a:pathLst>
                  <a:path w="7470" h="12893" extrusionOk="0">
                    <a:moveTo>
                      <a:pt x="7399" y="2155"/>
                    </a:moveTo>
                    <a:lnTo>
                      <a:pt x="7399" y="2155"/>
                    </a:lnTo>
                    <a:cubicBezTo>
                      <a:pt x="7306" y="3756"/>
                      <a:pt x="7166" y="5355"/>
                      <a:pt x="6934" y="6932"/>
                    </a:cubicBezTo>
                    <a:cubicBezTo>
                      <a:pt x="6864" y="7372"/>
                      <a:pt x="6795" y="7835"/>
                      <a:pt x="6703" y="8278"/>
                    </a:cubicBezTo>
                    <a:cubicBezTo>
                      <a:pt x="6655" y="8532"/>
                      <a:pt x="6633" y="8764"/>
                      <a:pt x="6587" y="9019"/>
                    </a:cubicBezTo>
                    <a:cubicBezTo>
                      <a:pt x="6517" y="9181"/>
                      <a:pt x="6472" y="9344"/>
                      <a:pt x="6425" y="9529"/>
                    </a:cubicBezTo>
                    <a:cubicBezTo>
                      <a:pt x="6355" y="9877"/>
                      <a:pt x="6333" y="10247"/>
                      <a:pt x="6333" y="10595"/>
                    </a:cubicBezTo>
                    <a:cubicBezTo>
                      <a:pt x="6355" y="10943"/>
                      <a:pt x="6402" y="11291"/>
                      <a:pt x="6448" y="11616"/>
                    </a:cubicBezTo>
                    <a:cubicBezTo>
                      <a:pt x="6471" y="11755"/>
                      <a:pt x="6495" y="11917"/>
                      <a:pt x="6471" y="12058"/>
                    </a:cubicBezTo>
                    <a:cubicBezTo>
                      <a:pt x="6471" y="12127"/>
                      <a:pt x="6448" y="12197"/>
                      <a:pt x="6424" y="12289"/>
                    </a:cubicBezTo>
                    <a:cubicBezTo>
                      <a:pt x="6401" y="12337"/>
                      <a:pt x="6353" y="12360"/>
                      <a:pt x="6330" y="12405"/>
                    </a:cubicBezTo>
                    <a:cubicBezTo>
                      <a:pt x="6214" y="12522"/>
                      <a:pt x="6051" y="12567"/>
                      <a:pt x="5890" y="12614"/>
                    </a:cubicBezTo>
                    <a:cubicBezTo>
                      <a:pt x="5497" y="12708"/>
                      <a:pt x="5078" y="12754"/>
                      <a:pt x="4662" y="12800"/>
                    </a:cubicBezTo>
                    <a:cubicBezTo>
                      <a:pt x="3780" y="12892"/>
                      <a:pt x="2877" y="12870"/>
                      <a:pt x="1995" y="12800"/>
                    </a:cubicBezTo>
                    <a:cubicBezTo>
                      <a:pt x="1950" y="12800"/>
                      <a:pt x="1903" y="12777"/>
                      <a:pt x="1856" y="12777"/>
                    </a:cubicBezTo>
                    <a:cubicBezTo>
                      <a:pt x="1785" y="12754"/>
                      <a:pt x="1693" y="12754"/>
                      <a:pt x="1625" y="12754"/>
                    </a:cubicBezTo>
                    <a:cubicBezTo>
                      <a:pt x="1579" y="12754"/>
                      <a:pt x="1509" y="12754"/>
                      <a:pt x="1463" y="12732"/>
                    </a:cubicBezTo>
                    <a:cubicBezTo>
                      <a:pt x="1440" y="12732"/>
                      <a:pt x="1415" y="12709"/>
                      <a:pt x="1392" y="12709"/>
                    </a:cubicBezTo>
                    <a:cubicBezTo>
                      <a:pt x="1322" y="12686"/>
                      <a:pt x="1230" y="12661"/>
                      <a:pt x="1138" y="12638"/>
                    </a:cubicBezTo>
                    <a:lnTo>
                      <a:pt x="928" y="12638"/>
                    </a:lnTo>
                    <a:cubicBezTo>
                      <a:pt x="905" y="12638"/>
                      <a:pt x="881" y="12662"/>
                      <a:pt x="858" y="12662"/>
                    </a:cubicBezTo>
                    <a:cubicBezTo>
                      <a:pt x="787" y="12638"/>
                      <a:pt x="719" y="12638"/>
                      <a:pt x="649" y="12638"/>
                    </a:cubicBezTo>
                    <a:cubicBezTo>
                      <a:pt x="534" y="12615"/>
                      <a:pt x="394" y="12594"/>
                      <a:pt x="279" y="12546"/>
                    </a:cubicBezTo>
                    <a:cubicBezTo>
                      <a:pt x="209" y="12499"/>
                      <a:pt x="115" y="12476"/>
                      <a:pt x="46" y="12407"/>
                    </a:cubicBezTo>
                    <a:cubicBezTo>
                      <a:pt x="23" y="12359"/>
                      <a:pt x="0" y="12338"/>
                      <a:pt x="0" y="12313"/>
                    </a:cubicBezTo>
                    <a:cubicBezTo>
                      <a:pt x="94" y="12198"/>
                      <a:pt x="279" y="12128"/>
                      <a:pt x="371" y="12083"/>
                    </a:cubicBezTo>
                    <a:cubicBezTo>
                      <a:pt x="649" y="12013"/>
                      <a:pt x="928" y="11921"/>
                      <a:pt x="1207" y="11804"/>
                    </a:cubicBezTo>
                    <a:cubicBezTo>
                      <a:pt x="2320" y="11364"/>
                      <a:pt x="3387" y="10668"/>
                      <a:pt x="3920" y="9555"/>
                    </a:cubicBezTo>
                    <a:cubicBezTo>
                      <a:pt x="4013" y="9415"/>
                      <a:pt x="4060" y="9254"/>
                      <a:pt x="4128" y="9091"/>
                    </a:cubicBezTo>
                    <a:cubicBezTo>
                      <a:pt x="4174" y="9068"/>
                      <a:pt x="4198" y="9044"/>
                      <a:pt x="4220" y="8976"/>
                    </a:cubicBezTo>
                    <a:cubicBezTo>
                      <a:pt x="4266" y="8651"/>
                      <a:pt x="4314" y="8303"/>
                      <a:pt x="4361" y="7978"/>
                    </a:cubicBezTo>
                    <a:cubicBezTo>
                      <a:pt x="4384" y="7653"/>
                      <a:pt x="4406" y="7329"/>
                      <a:pt x="4430" y="7027"/>
                    </a:cubicBezTo>
                    <a:cubicBezTo>
                      <a:pt x="4477" y="6471"/>
                      <a:pt x="4525" y="5937"/>
                      <a:pt x="4548" y="5405"/>
                    </a:cubicBezTo>
                    <a:cubicBezTo>
                      <a:pt x="4848" y="5081"/>
                      <a:pt x="5080" y="4663"/>
                      <a:pt x="5266" y="4269"/>
                    </a:cubicBezTo>
                    <a:cubicBezTo>
                      <a:pt x="5591" y="3596"/>
                      <a:pt x="5846" y="2877"/>
                      <a:pt x="6077" y="2159"/>
                    </a:cubicBezTo>
                    <a:cubicBezTo>
                      <a:pt x="6287" y="1509"/>
                      <a:pt x="6449" y="837"/>
                      <a:pt x="6564" y="164"/>
                    </a:cubicBezTo>
                    <a:lnTo>
                      <a:pt x="6635" y="164"/>
                    </a:lnTo>
                    <a:cubicBezTo>
                      <a:pt x="6912" y="118"/>
                      <a:pt x="7190" y="94"/>
                      <a:pt x="7470" y="1"/>
                    </a:cubicBezTo>
                    <a:cubicBezTo>
                      <a:pt x="7445" y="717"/>
                      <a:pt x="7422" y="1437"/>
                      <a:pt x="7399" y="2155"/>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29"/>
              <p:cNvSpPr/>
              <p:nvPr/>
            </p:nvSpPr>
            <p:spPr>
              <a:xfrm>
                <a:off x="5554300" y="4777396"/>
                <a:ext cx="310146" cy="1145046"/>
              </a:xfrm>
              <a:custGeom>
                <a:avLst/>
                <a:gdLst/>
                <a:ahLst/>
                <a:cxnLst/>
                <a:rect l="l" t="t" r="r" b="b"/>
                <a:pathLst>
                  <a:path w="3480" h="12848" extrusionOk="0">
                    <a:moveTo>
                      <a:pt x="3411" y="2156"/>
                    </a:moveTo>
                    <a:lnTo>
                      <a:pt x="3411" y="2156"/>
                    </a:lnTo>
                    <a:cubicBezTo>
                      <a:pt x="3318" y="3757"/>
                      <a:pt x="3178" y="5356"/>
                      <a:pt x="2946" y="6933"/>
                    </a:cubicBezTo>
                    <a:cubicBezTo>
                      <a:pt x="2876" y="7373"/>
                      <a:pt x="2807" y="7836"/>
                      <a:pt x="2715" y="8279"/>
                    </a:cubicBezTo>
                    <a:cubicBezTo>
                      <a:pt x="2667" y="8533"/>
                      <a:pt x="2645" y="8765"/>
                      <a:pt x="2599" y="9020"/>
                    </a:cubicBezTo>
                    <a:cubicBezTo>
                      <a:pt x="2529" y="9182"/>
                      <a:pt x="2484" y="9345"/>
                      <a:pt x="2437" y="9530"/>
                    </a:cubicBezTo>
                    <a:cubicBezTo>
                      <a:pt x="2367" y="9878"/>
                      <a:pt x="2345" y="10248"/>
                      <a:pt x="2345" y="10596"/>
                    </a:cubicBezTo>
                    <a:cubicBezTo>
                      <a:pt x="2367" y="10944"/>
                      <a:pt x="2414" y="11292"/>
                      <a:pt x="2460" y="11617"/>
                    </a:cubicBezTo>
                    <a:cubicBezTo>
                      <a:pt x="2483" y="11756"/>
                      <a:pt x="2507" y="11918"/>
                      <a:pt x="2483" y="12059"/>
                    </a:cubicBezTo>
                    <a:cubicBezTo>
                      <a:pt x="2483" y="12128"/>
                      <a:pt x="2460" y="12198"/>
                      <a:pt x="2436" y="12290"/>
                    </a:cubicBezTo>
                    <a:cubicBezTo>
                      <a:pt x="2413" y="12338"/>
                      <a:pt x="2365" y="12361"/>
                      <a:pt x="2342" y="12406"/>
                    </a:cubicBezTo>
                    <a:cubicBezTo>
                      <a:pt x="2226" y="12523"/>
                      <a:pt x="2063" y="12568"/>
                      <a:pt x="1902" y="12615"/>
                    </a:cubicBezTo>
                    <a:cubicBezTo>
                      <a:pt x="1509" y="12709"/>
                      <a:pt x="1090" y="12755"/>
                      <a:pt x="674" y="12801"/>
                    </a:cubicBezTo>
                    <a:cubicBezTo>
                      <a:pt x="441" y="12824"/>
                      <a:pt x="232" y="12848"/>
                      <a:pt x="1" y="12848"/>
                    </a:cubicBezTo>
                    <a:cubicBezTo>
                      <a:pt x="1948" y="10134"/>
                      <a:pt x="2459" y="5172"/>
                      <a:pt x="2459" y="722"/>
                    </a:cubicBezTo>
                    <a:cubicBezTo>
                      <a:pt x="2506" y="536"/>
                      <a:pt x="2528" y="351"/>
                      <a:pt x="2574" y="164"/>
                    </a:cubicBezTo>
                    <a:lnTo>
                      <a:pt x="2644" y="164"/>
                    </a:lnTo>
                    <a:cubicBezTo>
                      <a:pt x="2922" y="118"/>
                      <a:pt x="3200" y="94"/>
                      <a:pt x="3480" y="1"/>
                    </a:cubicBezTo>
                    <a:cubicBezTo>
                      <a:pt x="3457" y="718"/>
                      <a:pt x="3434" y="1438"/>
                      <a:pt x="3411" y="2156"/>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29"/>
              <p:cNvSpPr/>
              <p:nvPr/>
            </p:nvSpPr>
            <p:spPr>
              <a:xfrm>
                <a:off x="4595598" y="4793795"/>
                <a:ext cx="902989" cy="882580"/>
              </a:xfrm>
              <a:custGeom>
                <a:avLst/>
                <a:gdLst/>
                <a:ahLst/>
                <a:cxnLst/>
                <a:rect l="l" t="t" r="r" b="b"/>
                <a:pathLst>
                  <a:path w="10132" h="9903" extrusionOk="0">
                    <a:moveTo>
                      <a:pt x="9066" y="9671"/>
                    </a:moveTo>
                    <a:lnTo>
                      <a:pt x="9066" y="9671"/>
                    </a:lnTo>
                    <a:lnTo>
                      <a:pt x="9066" y="9671"/>
                    </a:lnTo>
                    <a:cubicBezTo>
                      <a:pt x="9089" y="9484"/>
                      <a:pt x="9044" y="9254"/>
                      <a:pt x="9021" y="9069"/>
                    </a:cubicBezTo>
                    <a:cubicBezTo>
                      <a:pt x="8974" y="8791"/>
                      <a:pt x="8882" y="8488"/>
                      <a:pt x="8743" y="8233"/>
                    </a:cubicBezTo>
                    <a:cubicBezTo>
                      <a:pt x="8673" y="8092"/>
                      <a:pt x="8581" y="7954"/>
                      <a:pt x="8488" y="7816"/>
                    </a:cubicBezTo>
                    <a:cubicBezTo>
                      <a:pt x="8488" y="7793"/>
                      <a:pt x="8488" y="7745"/>
                      <a:pt x="8465" y="7722"/>
                    </a:cubicBezTo>
                    <a:cubicBezTo>
                      <a:pt x="8210" y="7422"/>
                      <a:pt x="7839" y="7166"/>
                      <a:pt x="7514" y="6958"/>
                    </a:cubicBezTo>
                    <a:cubicBezTo>
                      <a:pt x="7189" y="6726"/>
                      <a:pt x="6818" y="6517"/>
                      <a:pt x="6471" y="6355"/>
                    </a:cubicBezTo>
                    <a:cubicBezTo>
                      <a:pt x="5727" y="5983"/>
                      <a:pt x="4963" y="5683"/>
                      <a:pt x="4198" y="5381"/>
                    </a:cubicBezTo>
                    <a:cubicBezTo>
                      <a:pt x="3432" y="5079"/>
                      <a:pt x="2667" y="4801"/>
                      <a:pt x="1948" y="4407"/>
                    </a:cubicBezTo>
                    <a:cubicBezTo>
                      <a:pt x="1230" y="4014"/>
                      <a:pt x="534" y="3504"/>
                      <a:pt x="209" y="2715"/>
                    </a:cubicBezTo>
                    <a:cubicBezTo>
                      <a:pt x="46" y="2343"/>
                      <a:pt x="0" y="1903"/>
                      <a:pt x="117" y="1509"/>
                    </a:cubicBezTo>
                    <a:cubicBezTo>
                      <a:pt x="140" y="1417"/>
                      <a:pt x="163" y="1346"/>
                      <a:pt x="209" y="1254"/>
                    </a:cubicBezTo>
                    <a:cubicBezTo>
                      <a:pt x="232" y="1231"/>
                      <a:pt x="279" y="1208"/>
                      <a:pt x="301" y="1161"/>
                    </a:cubicBezTo>
                    <a:cubicBezTo>
                      <a:pt x="371" y="1021"/>
                      <a:pt x="442" y="883"/>
                      <a:pt x="557" y="744"/>
                    </a:cubicBezTo>
                    <a:cubicBezTo>
                      <a:pt x="672" y="628"/>
                      <a:pt x="788" y="511"/>
                      <a:pt x="928" y="443"/>
                    </a:cubicBezTo>
                    <a:cubicBezTo>
                      <a:pt x="1230" y="234"/>
                      <a:pt x="1623" y="118"/>
                      <a:pt x="1994" y="95"/>
                    </a:cubicBezTo>
                    <a:cubicBezTo>
                      <a:pt x="2897" y="0"/>
                      <a:pt x="3803" y="0"/>
                      <a:pt x="4706" y="71"/>
                    </a:cubicBezTo>
                    <a:lnTo>
                      <a:pt x="4729" y="71"/>
                    </a:lnTo>
                    <a:cubicBezTo>
                      <a:pt x="4845" y="165"/>
                      <a:pt x="4938" y="280"/>
                      <a:pt x="5030" y="373"/>
                    </a:cubicBezTo>
                    <a:cubicBezTo>
                      <a:pt x="5030" y="396"/>
                      <a:pt x="5053" y="396"/>
                      <a:pt x="5053" y="419"/>
                    </a:cubicBezTo>
                    <a:cubicBezTo>
                      <a:pt x="5099" y="581"/>
                      <a:pt x="5146" y="744"/>
                      <a:pt x="5192" y="929"/>
                    </a:cubicBezTo>
                    <a:cubicBezTo>
                      <a:pt x="5262" y="1184"/>
                      <a:pt x="5354" y="1463"/>
                      <a:pt x="5424" y="1740"/>
                    </a:cubicBezTo>
                    <a:cubicBezTo>
                      <a:pt x="5493" y="1972"/>
                      <a:pt x="5564" y="2228"/>
                      <a:pt x="5564" y="2483"/>
                    </a:cubicBezTo>
                    <a:cubicBezTo>
                      <a:pt x="5564" y="2599"/>
                      <a:pt x="5564" y="2715"/>
                      <a:pt x="5541" y="2831"/>
                    </a:cubicBezTo>
                    <a:cubicBezTo>
                      <a:pt x="5541" y="2924"/>
                      <a:pt x="5493" y="3016"/>
                      <a:pt x="5470" y="3108"/>
                    </a:cubicBezTo>
                    <a:cubicBezTo>
                      <a:pt x="5170" y="2901"/>
                      <a:pt x="4891" y="2668"/>
                      <a:pt x="4590" y="2461"/>
                    </a:cubicBezTo>
                    <a:cubicBezTo>
                      <a:pt x="4472" y="2367"/>
                      <a:pt x="4357" y="2553"/>
                      <a:pt x="4428" y="2645"/>
                    </a:cubicBezTo>
                    <a:cubicBezTo>
                      <a:pt x="4752" y="3040"/>
                      <a:pt x="5170" y="3318"/>
                      <a:pt x="5564" y="3597"/>
                    </a:cubicBezTo>
                    <a:cubicBezTo>
                      <a:pt x="5679" y="3666"/>
                      <a:pt x="5771" y="3712"/>
                      <a:pt x="5888" y="3781"/>
                    </a:cubicBezTo>
                    <a:cubicBezTo>
                      <a:pt x="6190" y="3967"/>
                      <a:pt x="6490" y="4152"/>
                      <a:pt x="6815" y="4315"/>
                    </a:cubicBezTo>
                    <a:cubicBezTo>
                      <a:pt x="7674" y="4802"/>
                      <a:pt x="8530" y="5266"/>
                      <a:pt x="9321" y="5846"/>
                    </a:cubicBezTo>
                    <a:cubicBezTo>
                      <a:pt x="9436" y="5916"/>
                      <a:pt x="9530" y="5986"/>
                      <a:pt x="9623" y="6054"/>
                    </a:cubicBezTo>
                    <a:cubicBezTo>
                      <a:pt x="9646" y="6101"/>
                      <a:pt x="9693" y="6148"/>
                      <a:pt x="9738" y="6171"/>
                    </a:cubicBezTo>
                    <a:cubicBezTo>
                      <a:pt x="9808" y="6216"/>
                      <a:pt x="9855" y="6264"/>
                      <a:pt x="9900" y="6334"/>
                    </a:cubicBezTo>
                    <a:cubicBezTo>
                      <a:pt x="9971" y="6403"/>
                      <a:pt x="10040" y="6496"/>
                      <a:pt x="10086" y="6612"/>
                    </a:cubicBezTo>
                    <a:cubicBezTo>
                      <a:pt x="10109" y="6636"/>
                      <a:pt x="10109" y="6659"/>
                      <a:pt x="10132" y="6682"/>
                    </a:cubicBezTo>
                    <a:cubicBezTo>
                      <a:pt x="10109" y="6774"/>
                      <a:pt x="10132" y="6889"/>
                      <a:pt x="10109" y="6983"/>
                    </a:cubicBezTo>
                    <a:cubicBezTo>
                      <a:pt x="10109" y="7191"/>
                      <a:pt x="10086" y="7423"/>
                      <a:pt x="10086" y="7631"/>
                    </a:cubicBezTo>
                    <a:cubicBezTo>
                      <a:pt x="10063" y="8026"/>
                      <a:pt x="9994" y="8397"/>
                      <a:pt x="9877" y="8768"/>
                    </a:cubicBezTo>
                    <a:cubicBezTo>
                      <a:pt x="9785" y="9116"/>
                      <a:pt x="9623" y="9438"/>
                      <a:pt x="9390" y="9718"/>
                    </a:cubicBezTo>
                    <a:cubicBezTo>
                      <a:pt x="9368" y="9788"/>
                      <a:pt x="9321" y="9834"/>
                      <a:pt x="9250" y="9857"/>
                    </a:cubicBezTo>
                    <a:cubicBezTo>
                      <a:pt x="9227" y="9880"/>
                      <a:pt x="9204" y="9903"/>
                      <a:pt x="9181" y="9880"/>
                    </a:cubicBezTo>
                    <a:cubicBezTo>
                      <a:pt x="9112" y="9834"/>
                      <a:pt x="9089" y="9765"/>
                      <a:pt x="9066" y="967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29"/>
              <p:cNvSpPr/>
              <p:nvPr/>
            </p:nvSpPr>
            <p:spPr>
              <a:xfrm>
                <a:off x="4849957" y="4889068"/>
                <a:ext cx="648723" cy="694443"/>
              </a:xfrm>
              <a:custGeom>
                <a:avLst/>
                <a:gdLst/>
                <a:ahLst/>
                <a:cxnLst/>
                <a:rect l="l" t="t" r="r" b="b"/>
                <a:pathLst>
                  <a:path w="7279" h="7792" extrusionOk="0">
                    <a:moveTo>
                      <a:pt x="2711" y="1507"/>
                    </a:moveTo>
                    <a:cubicBezTo>
                      <a:pt x="2711" y="1576"/>
                      <a:pt x="2711" y="1670"/>
                      <a:pt x="2688" y="1762"/>
                    </a:cubicBezTo>
                    <a:cubicBezTo>
                      <a:pt x="2688" y="1855"/>
                      <a:pt x="2641" y="1947"/>
                      <a:pt x="2619" y="2041"/>
                    </a:cubicBezTo>
                    <a:cubicBezTo>
                      <a:pt x="2318" y="1832"/>
                      <a:pt x="2038" y="1599"/>
                      <a:pt x="1737" y="1392"/>
                    </a:cubicBezTo>
                    <a:cubicBezTo>
                      <a:pt x="1621" y="1299"/>
                      <a:pt x="1506" y="1484"/>
                      <a:pt x="1575" y="1576"/>
                    </a:cubicBezTo>
                    <a:cubicBezTo>
                      <a:pt x="1900" y="1971"/>
                      <a:pt x="2318" y="2249"/>
                      <a:pt x="2711" y="2528"/>
                    </a:cubicBezTo>
                    <a:cubicBezTo>
                      <a:pt x="2826" y="2597"/>
                      <a:pt x="2920" y="2643"/>
                      <a:pt x="3035" y="2712"/>
                    </a:cubicBezTo>
                    <a:cubicBezTo>
                      <a:pt x="3337" y="2898"/>
                      <a:pt x="3638" y="3083"/>
                      <a:pt x="3963" y="3246"/>
                    </a:cubicBezTo>
                    <a:cubicBezTo>
                      <a:pt x="4821" y="3733"/>
                      <a:pt x="5678" y="4197"/>
                      <a:pt x="6468" y="4777"/>
                    </a:cubicBezTo>
                    <a:cubicBezTo>
                      <a:pt x="6583" y="4847"/>
                      <a:pt x="6678" y="4917"/>
                      <a:pt x="6770" y="4985"/>
                    </a:cubicBezTo>
                    <a:cubicBezTo>
                      <a:pt x="6793" y="5032"/>
                      <a:pt x="6840" y="5079"/>
                      <a:pt x="6885" y="5102"/>
                    </a:cubicBezTo>
                    <a:cubicBezTo>
                      <a:pt x="6955" y="5147"/>
                      <a:pt x="7003" y="5195"/>
                      <a:pt x="7048" y="5265"/>
                    </a:cubicBezTo>
                    <a:cubicBezTo>
                      <a:pt x="7118" y="5334"/>
                      <a:pt x="7188" y="5427"/>
                      <a:pt x="7233" y="5543"/>
                    </a:cubicBezTo>
                    <a:cubicBezTo>
                      <a:pt x="7256" y="5567"/>
                      <a:pt x="7256" y="5590"/>
                      <a:pt x="7279" y="5613"/>
                    </a:cubicBezTo>
                    <a:cubicBezTo>
                      <a:pt x="7256" y="5705"/>
                      <a:pt x="7279" y="5820"/>
                      <a:pt x="7256" y="5914"/>
                    </a:cubicBezTo>
                    <a:cubicBezTo>
                      <a:pt x="7256" y="6122"/>
                      <a:pt x="7233" y="6354"/>
                      <a:pt x="7233" y="6562"/>
                    </a:cubicBezTo>
                    <a:cubicBezTo>
                      <a:pt x="7210" y="6957"/>
                      <a:pt x="7141" y="7328"/>
                      <a:pt x="7026" y="7699"/>
                    </a:cubicBezTo>
                    <a:lnTo>
                      <a:pt x="7003" y="7791"/>
                    </a:lnTo>
                    <a:cubicBezTo>
                      <a:pt x="6747" y="5008"/>
                      <a:pt x="3801" y="3872"/>
                      <a:pt x="1970" y="2597"/>
                    </a:cubicBezTo>
                    <a:cubicBezTo>
                      <a:pt x="0" y="1228"/>
                      <a:pt x="926" y="0"/>
                      <a:pt x="1484" y="765"/>
                    </a:cubicBezTo>
                    <a:cubicBezTo>
                      <a:pt x="1737" y="1112"/>
                      <a:pt x="2224" y="1344"/>
                      <a:pt x="2711" y="150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6" name="Google Shape;1566;p29"/>
              <p:cNvSpPr/>
              <p:nvPr/>
            </p:nvSpPr>
            <p:spPr>
              <a:xfrm>
                <a:off x="4624474" y="4804579"/>
                <a:ext cx="1046031" cy="737489"/>
              </a:xfrm>
              <a:custGeom>
                <a:avLst/>
                <a:gdLst/>
                <a:ahLst/>
                <a:cxnLst/>
                <a:rect l="l" t="t" r="r" b="b"/>
                <a:pathLst>
                  <a:path w="11737" h="8275" extrusionOk="0">
                    <a:moveTo>
                      <a:pt x="5333" y="6582"/>
                    </a:moveTo>
                    <a:lnTo>
                      <a:pt x="5333" y="6582"/>
                    </a:lnTo>
                    <a:cubicBezTo>
                      <a:pt x="5264" y="6675"/>
                      <a:pt x="5171" y="6790"/>
                      <a:pt x="5079" y="6885"/>
                    </a:cubicBezTo>
                    <a:cubicBezTo>
                      <a:pt x="4916" y="7092"/>
                      <a:pt x="4754" y="7278"/>
                      <a:pt x="4568" y="7463"/>
                    </a:cubicBezTo>
                    <a:cubicBezTo>
                      <a:pt x="4406" y="7649"/>
                      <a:pt x="4220" y="7836"/>
                      <a:pt x="4036" y="8019"/>
                    </a:cubicBezTo>
                    <a:cubicBezTo>
                      <a:pt x="3965" y="8089"/>
                      <a:pt x="3872" y="8181"/>
                      <a:pt x="3803" y="8275"/>
                    </a:cubicBezTo>
                    <a:cubicBezTo>
                      <a:pt x="3756" y="8227"/>
                      <a:pt x="3710" y="8159"/>
                      <a:pt x="3663" y="8112"/>
                    </a:cubicBezTo>
                    <a:cubicBezTo>
                      <a:pt x="3547" y="7973"/>
                      <a:pt x="3431" y="7833"/>
                      <a:pt x="3315" y="7717"/>
                    </a:cubicBezTo>
                    <a:cubicBezTo>
                      <a:pt x="3083" y="7462"/>
                      <a:pt x="2805" y="7206"/>
                      <a:pt x="2527" y="6976"/>
                    </a:cubicBezTo>
                    <a:cubicBezTo>
                      <a:pt x="1994" y="6513"/>
                      <a:pt x="1391" y="6117"/>
                      <a:pt x="742" y="5815"/>
                    </a:cubicBezTo>
                    <a:cubicBezTo>
                      <a:pt x="509" y="5700"/>
                      <a:pt x="255" y="5607"/>
                      <a:pt x="0" y="5515"/>
                    </a:cubicBezTo>
                    <a:cubicBezTo>
                      <a:pt x="233" y="5121"/>
                      <a:pt x="441" y="4703"/>
                      <a:pt x="580" y="4262"/>
                    </a:cubicBezTo>
                    <a:cubicBezTo>
                      <a:pt x="626" y="4308"/>
                      <a:pt x="672" y="4332"/>
                      <a:pt x="718" y="4355"/>
                    </a:cubicBezTo>
                    <a:cubicBezTo>
                      <a:pt x="1437" y="4866"/>
                      <a:pt x="2294" y="5214"/>
                      <a:pt x="3106" y="5539"/>
                    </a:cubicBezTo>
                    <a:cubicBezTo>
                      <a:pt x="3894" y="5840"/>
                      <a:pt x="4705" y="6094"/>
                      <a:pt x="5470" y="6419"/>
                    </a:cubicBezTo>
                    <a:cubicBezTo>
                      <a:pt x="5427" y="6465"/>
                      <a:pt x="5379" y="6536"/>
                      <a:pt x="5333" y="6582"/>
                    </a:cubicBezTo>
                    <a:close/>
                    <a:moveTo>
                      <a:pt x="10851" y="4380"/>
                    </a:moveTo>
                    <a:lnTo>
                      <a:pt x="10851" y="4380"/>
                    </a:lnTo>
                    <a:cubicBezTo>
                      <a:pt x="10736" y="4565"/>
                      <a:pt x="10619" y="4703"/>
                      <a:pt x="10505" y="4866"/>
                    </a:cubicBezTo>
                    <a:cubicBezTo>
                      <a:pt x="10412" y="4958"/>
                      <a:pt x="10320" y="5073"/>
                      <a:pt x="10204" y="5168"/>
                    </a:cubicBezTo>
                    <a:cubicBezTo>
                      <a:pt x="10158" y="5215"/>
                      <a:pt x="10111" y="5238"/>
                      <a:pt x="10064" y="5260"/>
                    </a:cubicBezTo>
                    <a:cubicBezTo>
                      <a:pt x="9970" y="5330"/>
                      <a:pt x="9855" y="5401"/>
                      <a:pt x="9739" y="5446"/>
                    </a:cubicBezTo>
                    <a:cubicBezTo>
                      <a:pt x="9694" y="5469"/>
                      <a:pt x="9624" y="5492"/>
                      <a:pt x="9576" y="5516"/>
                    </a:cubicBezTo>
                    <a:cubicBezTo>
                      <a:pt x="9182" y="5238"/>
                      <a:pt x="8742" y="5005"/>
                      <a:pt x="8325" y="4775"/>
                    </a:cubicBezTo>
                    <a:cubicBezTo>
                      <a:pt x="7862" y="4542"/>
                      <a:pt x="7397" y="4312"/>
                      <a:pt x="6958" y="4079"/>
                    </a:cubicBezTo>
                    <a:cubicBezTo>
                      <a:pt x="6587" y="3893"/>
                      <a:pt x="6238" y="3685"/>
                      <a:pt x="5867" y="3477"/>
                    </a:cubicBezTo>
                    <a:cubicBezTo>
                      <a:pt x="5890" y="3383"/>
                      <a:pt x="5914" y="3315"/>
                      <a:pt x="5914" y="3245"/>
                    </a:cubicBezTo>
                    <a:cubicBezTo>
                      <a:pt x="5960" y="3059"/>
                      <a:pt x="5960" y="2898"/>
                      <a:pt x="5984" y="2711"/>
                    </a:cubicBezTo>
                    <a:cubicBezTo>
                      <a:pt x="6006" y="2085"/>
                      <a:pt x="5846" y="1412"/>
                      <a:pt x="5543" y="857"/>
                    </a:cubicBezTo>
                    <a:cubicBezTo>
                      <a:pt x="5404" y="555"/>
                      <a:pt x="5195" y="276"/>
                      <a:pt x="4965" y="46"/>
                    </a:cubicBezTo>
                    <a:lnTo>
                      <a:pt x="4919" y="0"/>
                    </a:lnTo>
                    <a:cubicBezTo>
                      <a:pt x="6449" y="138"/>
                      <a:pt x="7956" y="509"/>
                      <a:pt x="9371" y="1136"/>
                    </a:cubicBezTo>
                    <a:cubicBezTo>
                      <a:pt x="9764" y="1321"/>
                      <a:pt x="10137" y="1507"/>
                      <a:pt x="10483" y="1717"/>
                    </a:cubicBezTo>
                    <a:cubicBezTo>
                      <a:pt x="10531" y="1740"/>
                      <a:pt x="10576" y="1764"/>
                      <a:pt x="10600" y="1786"/>
                    </a:cubicBezTo>
                    <a:cubicBezTo>
                      <a:pt x="10738" y="1856"/>
                      <a:pt x="10879" y="1948"/>
                      <a:pt x="11018" y="2041"/>
                    </a:cubicBezTo>
                    <a:cubicBezTo>
                      <a:pt x="11063" y="2064"/>
                      <a:pt x="11133" y="2111"/>
                      <a:pt x="11204" y="2134"/>
                    </a:cubicBezTo>
                    <a:cubicBezTo>
                      <a:pt x="11389" y="2249"/>
                      <a:pt x="11552" y="2389"/>
                      <a:pt x="11736" y="2506"/>
                    </a:cubicBezTo>
                    <a:cubicBezTo>
                      <a:pt x="11620" y="2807"/>
                      <a:pt x="11504" y="3107"/>
                      <a:pt x="11366" y="3432"/>
                    </a:cubicBezTo>
                    <a:cubicBezTo>
                      <a:pt x="11273" y="3665"/>
                      <a:pt x="11158" y="3896"/>
                      <a:pt x="11019" y="4129"/>
                    </a:cubicBezTo>
                    <a:cubicBezTo>
                      <a:pt x="10968" y="4217"/>
                      <a:pt x="10922" y="4309"/>
                      <a:pt x="10851" y="438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7" name="Google Shape;1567;p29"/>
              <p:cNvSpPr/>
              <p:nvPr/>
            </p:nvSpPr>
            <p:spPr>
              <a:xfrm>
                <a:off x="4624474" y="4928193"/>
                <a:ext cx="1045407" cy="613876"/>
              </a:xfrm>
              <a:custGeom>
                <a:avLst/>
                <a:gdLst/>
                <a:ahLst/>
                <a:cxnLst/>
                <a:rect l="l" t="t" r="r" b="b"/>
                <a:pathLst>
                  <a:path w="11730" h="6888" extrusionOk="0">
                    <a:moveTo>
                      <a:pt x="5333" y="5195"/>
                    </a:moveTo>
                    <a:lnTo>
                      <a:pt x="5333" y="5195"/>
                    </a:lnTo>
                    <a:cubicBezTo>
                      <a:pt x="5264" y="5288"/>
                      <a:pt x="5171" y="5403"/>
                      <a:pt x="5079" y="5498"/>
                    </a:cubicBezTo>
                    <a:cubicBezTo>
                      <a:pt x="4916" y="5705"/>
                      <a:pt x="4754" y="5891"/>
                      <a:pt x="4568" y="6076"/>
                    </a:cubicBezTo>
                    <a:cubicBezTo>
                      <a:pt x="4406" y="6262"/>
                      <a:pt x="4220" y="6449"/>
                      <a:pt x="4036" y="6632"/>
                    </a:cubicBezTo>
                    <a:cubicBezTo>
                      <a:pt x="3965" y="6702"/>
                      <a:pt x="3872" y="6794"/>
                      <a:pt x="3803" y="6888"/>
                    </a:cubicBezTo>
                    <a:cubicBezTo>
                      <a:pt x="3756" y="6840"/>
                      <a:pt x="3710" y="6772"/>
                      <a:pt x="3663" y="6725"/>
                    </a:cubicBezTo>
                    <a:cubicBezTo>
                      <a:pt x="3547" y="6586"/>
                      <a:pt x="3431" y="6446"/>
                      <a:pt x="3315" y="6330"/>
                    </a:cubicBezTo>
                    <a:cubicBezTo>
                      <a:pt x="3083" y="6075"/>
                      <a:pt x="2805" y="5819"/>
                      <a:pt x="2527" y="5589"/>
                    </a:cubicBezTo>
                    <a:cubicBezTo>
                      <a:pt x="1994" y="5126"/>
                      <a:pt x="1391" y="4730"/>
                      <a:pt x="742" y="4428"/>
                    </a:cubicBezTo>
                    <a:cubicBezTo>
                      <a:pt x="509" y="4313"/>
                      <a:pt x="255" y="4220"/>
                      <a:pt x="0" y="4128"/>
                    </a:cubicBezTo>
                    <a:cubicBezTo>
                      <a:pt x="233" y="3734"/>
                      <a:pt x="441" y="3316"/>
                      <a:pt x="580" y="2875"/>
                    </a:cubicBezTo>
                    <a:cubicBezTo>
                      <a:pt x="626" y="2921"/>
                      <a:pt x="672" y="2945"/>
                      <a:pt x="718" y="2968"/>
                    </a:cubicBezTo>
                    <a:cubicBezTo>
                      <a:pt x="1437" y="3479"/>
                      <a:pt x="2294" y="3827"/>
                      <a:pt x="3106" y="4152"/>
                    </a:cubicBezTo>
                    <a:cubicBezTo>
                      <a:pt x="3894" y="4453"/>
                      <a:pt x="4705" y="4707"/>
                      <a:pt x="5470" y="5032"/>
                    </a:cubicBezTo>
                    <a:cubicBezTo>
                      <a:pt x="5427" y="5078"/>
                      <a:pt x="5379" y="5149"/>
                      <a:pt x="5333" y="5195"/>
                    </a:cubicBezTo>
                    <a:close/>
                    <a:moveTo>
                      <a:pt x="9901" y="0"/>
                    </a:moveTo>
                    <a:cubicBezTo>
                      <a:pt x="9160" y="510"/>
                      <a:pt x="7932" y="1044"/>
                      <a:pt x="5982" y="1113"/>
                    </a:cubicBezTo>
                    <a:lnTo>
                      <a:pt x="5982" y="1322"/>
                    </a:lnTo>
                    <a:cubicBezTo>
                      <a:pt x="5960" y="1507"/>
                      <a:pt x="5960" y="1670"/>
                      <a:pt x="5913" y="1855"/>
                    </a:cubicBezTo>
                    <a:cubicBezTo>
                      <a:pt x="5913" y="1924"/>
                      <a:pt x="5890" y="1995"/>
                      <a:pt x="5866" y="2087"/>
                    </a:cubicBezTo>
                    <a:cubicBezTo>
                      <a:pt x="6237" y="2295"/>
                      <a:pt x="6585" y="2504"/>
                      <a:pt x="6956" y="2688"/>
                    </a:cubicBezTo>
                    <a:cubicBezTo>
                      <a:pt x="7396" y="2921"/>
                      <a:pt x="7860" y="3154"/>
                      <a:pt x="8324" y="3384"/>
                    </a:cubicBezTo>
                    <a:cubicBezTo>
                      <a:pt x="8741" y="3616"/>
                      <a:pt x="9182" y="3848"/>
                      <a:pt x="9575" y="4126"/>
                    </a:cubicBezTo>
                    <a:cubicBezTo>
                      <a:pt x="9622" y="4103"/>
                      <a:pt x="9690" y="4080"/>
                      <a:pt x="9738" y="4056"/>
                    </a:cubicBezTo>
                    <a:cubicBezTo>
                      <a:pt x="9853" y="4009"/>
                      <a:pt x="9969" y="3941"/>
                      <a:pt x="10063" y="3871"/>
                    </a:cubicBezTo>
                    <a:cubicBezTo>
                      <a:pt x="10110" y="3848"/>
                      <a:pt x="10156" y="3826"/>
                      <a:pt x="10202" y="3778"/>
                    </a:cubicBezTo>
                    <a:cubicBezTo>
                      <a:pt x="10318" y="3685"/>
                      <a:pt x="10411" y="3569"/>
                      <a:pt x="10503" y="3475"/>
                    </a:cubicBezTo>
                    <a:cubicBezTo>
                      <a:pt x="10619" y="3313"/>
                      <a:pt x="10734" y="3175"/>
                      <a:pt x="10849" y="2990"/>
                    </a:cubicBezTo>
                    <a:lnTo>
                      <a:pt x="10849" y="2990"/>
                    </a:lnTo>
                    <a:cubicBezTo>
                      <a:pt x="10920" y="2920"/>
                      <a:pt x="10967" y="2828"/>
                      <a:pt x="11012" y="2734"/>
                    </a:cubicBezTo>
                    <a:cubicBezTo>
                      <a:pt x="11151" y="2503"/>
                      <a:pt x="11268" y="2271"/>
                      <a:pt x="11359" y="2038"/>
                    </a:cubicBezTo>
                    <a:cubicBezTo>
                      <a:pt x="11498" y="1713"/>
                      <a:pt x="11613" y="1413"/>
                      <a:pt x="11730" y="1112"/>
                    </a:cubicBezTo>
                    <a:cubicBezTo>
                      <a:pt x="11544" y="995"/>
                      <a:pt x="11382" y="857"/>
                      <a:pt x="11196" y="740"/>
                    </a:cubicBezTo>
                    <a:cubicBezTo>
                      <a:pt x="11126" y="718"/>
                      <a:pt x="11057" y="670"/>
                      <a:pt x="11011" y="647"/>
                    </a:cubicBezTo>
                    <a:cubicBezTo>
                      <a:pt x="10871" y="555"/>
                      <a:pt x="10732" y="462"/>
                      <a:pt x="10592" y="393"/>
                    </a:cubicBezTo>
                    <a:cubicBezTo>
                      <a:pt x="10570" y="370"/>
                      <a:pt x="10523" y="345"/>
                      <a:pt x="10476" y="322"/>
                    </a:cubicBezTo>
                    <a:cubicBezTo>
                      <a:pt x="10295" y="210"/>
                      <a:pt x="10087" y="117"/>
                      <a:pt x="9901" y="0"/>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8" name="Google Shape;1568;p29"/>
              <p:cNvSpPr/>
              <p:nvPr/>
            </p:nvSpPr>
            <p:spPr>
              <a:xfrm>
                <a:off x="4021108" y="5347876"/>
                <a:ext cx="776970" cy="630274"/>
              </a:xfrm>
              <a:custGeom>
                <a:avLst/>
                <a:gdLst/>
                <a:ahLst/>
                <a:cxnLst/>
                <a:rect l="l" t="t" r="r" b="b"/>
                <a:pathLst>
                  <a:path w="8718" h="7072" extrusionOk="0">
                    <a:moveTo>
                      <a:pt x="4196" y="6003"/>
                    </a:moveTo>
                    <a:lnTo>
                      <a:pt x="4196" y="6003"/>
                    </a:lnTo>
                    <a:cubicBezTo>
                      <a:pt x="3986" y="6213"/>
                      <a:pt x="3778" y="6444"/>
                      <a:pt x="3593" y="6653"/>
                    </a:cubicBezTo>
                    <a:cubicBezTo>
                      <a:pt x="3478" y="6770"/>
                      <a:pt x="3384" y="6886"/>
                      <a:pt x="3292" y="6978"/>
                    </a:cubicBezTo>
                    <a:lnTo>
                      <a:pt x="3199" y="7072"/>
                    </a:lnTo>
                    <a:cubicBezTo>
                      <a:pt x="3130" y="7049"/>
                      <a:pt x="3059" y="7049"/>
                      <a:pt x="3013" y="7024"/>
                    </a:cubicBezTo>
                    <a:cubicBezTo>
                      <a:pt x="2851" y="7001"/>
                      <a:pt x="2713" y="6954"/>
                      <a:pt x="2573" y="6909"/>
                    </a:cubicBezTo>
                    <a:cubicBezTo>
                      <a:pt x="2271" y="6793"/>
                      <a:pt x="1993" y="6676"/>
                      <a:pt x="1715" y="6514"/>
                    </a:cubicBezTo>
                    <a:cubicBezTo>
                      <a:pt x="1182" y="6213"/>
                      <a:pt x="696" y="5796"/>
                      <a:pt x="324" y="5310"/>
                    </a:cubicBezTo>
                    <a:cubicBezTo>
                      <a:pt x="208" y="5169"/>
                      <a:pt x="91" y="5031"/>
                      <a:pt x="23" y="4868"/>
                    </a:cubicBezTo>
                    <a:cubicBezTo>
                      <a:pt x="0" y="4821"/>
                      <a:pt x="0" y="4776"/>
                      <a:pt x="23" y="4752"/>
                    </a:cubicBezTo>
                    <a:cubicBezTo>
                      <a:pt x="138" y="4752"/>
                      <a:pt x="254" y="4752"/>
                      <a:pt x="371" y="4775"/>
                    </a:cubicBezTo>
                    <a:cubicBezTo>
                      <a:pt x="486" y="4775"/>
                      <a:pt x="602" y="4798"/>
                      <a:pt x="719" y="4821"/>
                    </a:cubicBezTo>
                    <a:cubicBezTo>
                      <a:pt x="996" y="4891"/>
                      <a:pt x="1274" y="4959"/>
                      <a:pt x="1554" y="4985"/>
                    </a:cubicBezTo>
                    <a:cubicBezTo>
                      <a:pt x="1832" y="4985"/>
                      <a:pt x="2087" y="4939"/>
                      <a:pt x="2342" y="4821"/>
                    </a:cubicBezTo>
                    <a:cubicBezTo>
                      <a:pt x="2364" y="4821"/>
                      <a:pt x="2412" y="4799"/>
                      <a:pt x="2458" y="4775"/>
                    </a:cubicBezTo>
                    <a:cubicBezTo>
                      <a:pt x="2482" y="4775"/>
                      <a:pt x="2528" y="4775"/>
                      <a:pt x="2550" y="4752"/>
                    </a:cubicBezTo>
                    <a:cubicBezTo>
                      <a:pt x="2829" y="4637"/>
                      <a:pt x="3038" y="4405"/>
                      <a:pt x="3223" y="4195"/>
                    </a:cubicBezTo>
                    <a:cubicBezTo>
                      <a:pt x="3432" y="4011"/>
                      <a:pt x="3617" y="3802"/>
                      <a:pt x="3804" y="3593"/>
                    </a:cubicBezTo>
                    <a:cubicBezTo>
                      <a:pt x="4174" y="3197"/>
                      <a:pt x="4522" y="2781"/>
                      <a:pt x="4870" y="2341"/>
                    </a:cubicBezTo>
                    <a:cubicBezTo>
                      <a:pt x="5451" y="1599"/>
                      <a:pt x="5983" y="811"/>
                      <a:pt x="6469" y="0"/>
                    </a:cubicBezTo>
                    <a:cubicBezTo>
                      <a:pt x="6517" y="46"/>
                      <a:pt x="6586" y="70"/>
                      <a:pt x="6655" y="116"/>
                    </a:cubicBezTo>
                    <a:cubicBezTo>
                      <a:pt x="6770" y="185"/>
                      <a:pt x="6888" y="254"/>
                      <a:pt x="7003" y="346"/>
                    </a:cubicBezTo>
                    <a:cubicBezTo>
                      <a:pt x="7258" y="509"/>
                      <a:pt x="7489" y="670"/>
                      <a:pt x="7722" y="880"/>
                    </a:cubicBezTo>
                    <a:cubicBezTo>
                      <a:pt x="8139" y="1273"/>
                      <a:pt x="8464" y="1715"/>
                      <a:pt x="8717" y="2202"/>
                    </a:cubicBezTo>
                    <a:cubicBezTo>
                      <a:pt x="7095" y="3315"/>
                      <a:pt x="5588" y="4591"/>
                      <a:pt x="4196" y="600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9" name="Google Shape;1569;p29"/>
              <p:cNvSpPr/>
              <p:nvPr/>
            </p:nvSpPr>
            <p:spPr>
              <a:xfrm>
                <a:off x="4145079" y="5430404"/>
                <a:ext cx="653179" cy="547747"/>
              </a:xfrm>
              <a:custGeom>
                <a:avLst/>
                <a:gdLst/>
                <a:ahLst/>
                <a:cxnLst/>
                <a:rect l="l" t="t" r="r" b="b"/>
                <a:pathLst>
                  <a:path w="7329" h="6146" extrusionOk="0">
                    <a:moveTo>
                      <a:pt x="2805" y="5077"/>
                    </a:moveTo>
                    <a:lnTo>
                      <a:pt x="2805" y="5077"/>
                    </a:lnTo>
                    <a:cubicBezTo>
                      <a:pt x="2595" y="5287"/>
                      <a:pt x="2387" y="5518"/>
                      <a:pt x="2202" y="5727"/>
                    </a:cubicBezTo>
                    <a:cubicBezTo>
                      <a:pt x="2087" y="5844"/>
                      <a:pt x="1993" y="5960"/>
                      <a:pt x="1901" y="6052"/>
                    </a:cubicBezTo>
                    <a:lnTo>
                      <a:pt x="1808" y="6146"/>
                    </a:lnTo>
                    <a:cubicBezTo>
                      <a:pt x="1739" y="6123"/>
                      <a:pt x="1668" y="6123"/>
                      <a:pt x="1622" y="6098"/>
                    </a:cubicBezTo>
                    <a:cubicBezTo>
                      <a:pt x="1460" y="6075"/>
                      <a:pt x="1322" y="6028"/>
                      <a:pt x="1182" y="5983"/>
                    </a:cubicBezTo>
                    <a:cubicBezTo>
                      <a:pt x="880" y="5867"/>
                      <a:pt x="602" y="5750"/>
                      <a:pt x="324" y="5588"/>
                    </a:cubicBezTo>
                    <a:cubicBezTo>
                      <a:pt x="208" y="5520"/>
                      <a:pt x="93" y="5450"/>
                      <a:pt x="1" y="5379"/>
                    </a:cubicBezTo>
                    <a:cubicBezTo>
                      <a:pt x="3037" y="5102"/>
                      <a:pt x="5334" y="1786"/>
                      <a:pt x="6377" y="1"/>
                    </a:cubicBezTo>
                    <a:cubicBezTo>
                      <a:pt x="6771" y="371"/>
                      <a:pt x="7073" y="811"/>
                      <a:pt x="7328" y="1275"/>
                    </a:cubicBezTo>
                    <a:cubicBezTo>
                      <a:pt x="5704" y="2389"/>
                      <a:pt x="4197" y="3665"/>
                      <a:pt x="2805" y="507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0" name="Google Shape;1570;p29"/>
              <p:cNvSpPr/>
              <p:nvPr/>
            </p:nvSpPr>
            <p:spPr>
              <a:xfrm>
                <a:off x="4233846" y="4053891"/>
                <a:ext cx="413439" cy="421639"/>
              </a:xfrm>
              <a:custGeom>
                <a:avLst/>
                <a:gdLst/>
                <a:ahLst/>
                <a:cxnLst/>
                <a:rect l="l" t="t" r="r" b="b"/>
                <a:pathLst>
                  <a:path w="4639" h="4731" extrusionOk="0">
                    <a:moveTo>
                      <a:pt x="3896" y="2181"/>
                    </a:moveTo>
                    <a:lnTo>
                      <a:pt x="3896" y="2181"/>
                    </a:lnTo>
                    <a:cubicBezTo>
                      <a:pt x="3688" y="2251"/>
                      <a:pt x="3455" y="2344"/>
                      <a:pt x="3247" y="2459"/>
                    </a:cubicBezTo>
                    <a:cubicBezTo>
                      <a:pt x="3155" y="2506"/>
                      <a:pt x="3039" y="2575"/>
                      <a:pt x="2945" y="2644"/>
                    </a:cubicBezTo>
                    <a:cubicBezTo>
                      <a:pt x="2899" y="2667"/>
                      <a:pt x="2852" y="2715"/>
                      <a:pt x="2805" y="2761"/>
                    </a:cubicBezTo>
                    <a:cubicBezTo>
                      <a:pt x="2758" y="2807"/>
                      <a:pt x="2735" y="2853"/>
                      <a:pt x="2690" y="2923"/>
                    </a:cubicBezTo>
                    <a:cubicBezTo>
                      <a:pt x="2690" y="2945"/>
                      <a:pt x="2667" y="2945"/>
                      <a:pt x="2667" y="2968"/>
                    </a:cubicBezTo>
                    <a:cubicBezTo>
                      <a:pt x="2574" y="3131"/>
                      <a:pt x="2552" y="3363"/>
                      <a:pt x="2528" y="3526"/>
                    </a:cubicBezTo>
                    <a:cubicBezTo>
                      <a:pt x="2528" y="3711"/>
                      <a:pt x="2528" y="3919"/>
                      <a:pt x="2410" y="4059"/>
                    </a:cubicBezTo>
                    <a:cubicBezTo>
                      <a:pt x="2365" y="4104"/>
                      <a:pt x="2295" y="4152"/>
                      <a:pt x="2249" y="4175"/>
                    </a:cubicBezTo>
                    <a:cubicBezTo>
                      <a:pt x="2227" y="4175"/>
                      <a:pt x="2132" y="4222"/>
                      <a:pt x="2063" y="4222"/>
                    </a:cubicBezTo>
                    <a:lnTo>
                      <a:pt x="2063" y="4222"/>
                    </a:lnTo>
                    <a:cubicBezTo>
                      <a:pt x="2041" y="4152"/>
                      <a:pt x="2018" y="4081"/>
                      <a:pt x="2018" y="4035"/>
                    </a:cubicBezTo>
                    <a:cubicBezTo>
                      <a:pt x="1995" y="3895"/>
                      <a:pt x="1971" y="3756"/>
                      <a:pt x="1879" y="3641"/>
                    </a:cubicBezTo>
                    <a:cubicBezTo>
                      <a:pt x="1833" y="3571"/>
                      <a:pt x="1693" y="3571"/>
                      <a:pt x="1623" y="3641"/>
                    </a:cubicBezTo>
                    <a:cubicBezTo>
                      <a:pt x="1623" y="3664"/>
                      <a:pt x="1600" y="3664"/>
                      <a:pt x="1600" y="3688"/>
                    </a:cubicBezTo>
                    <a:cubicBezTo>
                      <a:pt x="1345" y="3711"/>
                      <a:pt x="1068" y="3966"/>
                      <a:pt x="929" y="4152"/>
                    </a:cubicBezTo>
                    <a:cubicBezTo>
                      <a:pt x="789" y="4314"/>
                      <a:pt x="604" y="4730"/>
                      <a:pt x="348" y="4707"/>
                    </a:cubicBezTo>
                    <a:lnTo>
                      <a:pt x="348" y="4685"/>
                    </a:lnTo>
                    <a:cubicBezTo>
                      <a:pt x="325" y="4523"/>
                      <a:pt x="301" y="4384"/>
                      <a:pt x="325" y="4222"/>
                    </a:cubicBezTo>
                    <a:cubicBezTo>
                      <a:pt x="348" y="3919"/>
                      <a:pt x="511" y="3595"/>
                      <a:pt x="744" y="3411"/>
                    </a:cubicBezTo>
                    <a:cubicBezTo>
                      <a:pt x="813" y="3363"/>
                      <a:pt x="721" y="3248"/>
                      <a:pt x="673" y="3293"/>
                    </a:cubicBezTo>
                    <a:cubicBezTo>
                      <a:pt x="419" y="3479"/>
                      <a:pt x="233" y="3687"/>
                      <a:pt x="118" y="3989"/>
                    </a:cubicBezTo>
                    <a:cubicBezTo>
                      <a:pt x="95" y="4106"/>
                      <a:pt x="71" y="4222"/>
                      <a:pt x="48" y="4337"/>
                    </a:cubicBezTo>
                    <a:cubicBezTo>
                      <a:pt x="48" y="4244"/>
                      <a:pt x="48" y="4175"/>
                      <a:pt x="25" y="4104"/>
                    </a:cubicBezTo>
                    <a:cubicBezTo>
                      <a:pt x="0" y="3779"/>
                      <a:pt x="25" y="3456"/>
                      <a:pt x="141" y="3154"/>
                    </a:cubicBezTo>
                    <a:cubicBezTo>
                      <a:pt x="163" y="3129"/>
                      <a:pt x="187" y="3106"/>
                      <a:pt x="210" y="3083"/>
                    </a:cubicBezTo>
                    <a:lnTo>
                      <a:pt x="210" y="3083"/>
                    </a:lnTo>
                    <a:cubicBezTo>
                      <a:pt x="325" y="2968"/>
                      <a:pt x="396" y="2783"/>
                      <a:pt x="488" y="2666"/>
                    </a:cubicBezTo>
                    <a:cubicBezTo>
                      <a:pt x="558" y="2526"/>
                      <a:pt x="696" y="2410"/>
                      <a:pt x="836" y="2318"/>
                    </a:cubicBezTo>
                    <a:cubicBezTo>
                      <a:pt x="998" y="2226"/>
                      <a:pt x="1207" y="2155"/>
                      <a:pt x="1417" y="2110"/>
                    </a:cubicBezTo>
                    <a:cubicBezTo>
                      <a:pt x="1602" y="2088"/>
                      <a:pt x="1903" y="2110"/>
                      <a:pt x="2042" y="1947"/>
                    </a:cubicBezTo>
                    <a:lnTo>
                      <a:pt x="2042" y="1923"/>
                    </a:lnTo>
                    <a:cubicBezTo>
                      <a:pt x="2182" y="1831"/>
                      <a:pt x="2297" y="1715"/>
                      <a:pt x="2390" y="1600"/>
                    </a:cubicBezTo>
                    <a:lnTo>
                      <a:pt x="2808" y="1182"/>
                    </a:lnTo>
                    <a:cubicBezTo>
                      <a:pt x="3085" y="927"/>
                      <a:pt x="3388" y="696"/>
                      <a:pt x="3712" y="486"/>
                    </a:cubicBezTo>
                    <a:cubicBezTo>
                      <a:pt x="4013" y="300"/>
                      <a:pt x="4315" y="138"/>
                      <a:pt x="4639" y="0"/>
                    </a:cubicBezTo>
                    <a:cubicBezTo>
                      <a:pt x="4593" y="116"/>
                      <a:pt x="4545" y="232"/>
                      <a:pt x="4522" y="323"/>
                    </a:cubicBezTo>
                    <a:cubicBezTo>
                      <a:pt x="4453" y="509"/>
                      <a:pt x="4430" y="718"/>
                      <a:pt x="4384" y="927"/>
                    </a:cubicBezTo>
                    <a:cubicBezTo>
                      <a:pt x="4315" y="1320"/>
                      <a:pt x="4292" y="1692"/>
                      <a:pt x="4292" y="2085"/>
                    </a:cubicBezTo>
                    <a:cubicBezTo>
                      <a:pt x="4151" y="2113"/>
                      <a:pt x="4035" y="2136"/>
                      <a:pt x="3896" y="218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1" name="Google Shape;1571;p29"/>
              <p:cNvSpPr/>
              <p:nvPr/>
            </p:nvSpPr>
            <p:spPr>
              <a:xfrm>
                <a:off x="4262811" y="4173673"/>
                <a:ext cx="357649" cy="301858"/>
              </a:xfrm>
              <a:custGeom>
                <a:avLst/>
                <a:gdLst/>
                <a:ahLst/>
                <a:cxnLst/>
                <a:rect l="l" t="t" r="r" b="b"/>
                <a:pathLst>
                  <a:path w="4013" h="3387" extrusionOk="0">
                    <a:moveTo>
                      <a:pt x="3571" y="837"/>
                    </a:moveTo>
                    <a:lnTo>
                      <a:pt x="3571" y="837"/>
                    </a:lnTo>
                    <a:cubicBezTo>
                      <a:pt x="3363" y="907"/>
                      <a:pt x="3130" y="1000"/>
                      <a:pt x="2922" y="1115"/>
                    </a:cubicBezTo>
                    <a:cubicBezTo>
                      <a:pt x="2830" y="1162"/>
                      <a:pt x="2714" y="1231"/>
                      <a:pt x="2620" y="1300"/>
                    </a:cubicBezTo>
                    <a:cubicBezTo>
                      <a:pt x="2574" y="1323"/>
                      <a:pt x="2527" y="1371"/>
                      <a:pt x="2480" y="1417"/>
                    </a:cubicBezTo>
                    <a:cubicBezTo>
                      <a:pt x="2433" y="1463"/>
                      <a:pt x="2410" y="1509"/>
                      <a:pt x="2365" y="1579"/>
                    </a:cubicBezTo>
                    <a:cubicBezTo>
                      <a:pt x="2365" y="1601"/>
                      <a:pt x="2342" y="1601"/>
                      <a:pt x="2342" y="1624"/>
                    </a:cubicBezTo>
                    <a:cubicBezTo>
                      <a:pt x="2249" y="1787"/>
                      <a:pt x="2227" y="2019"/>
                      <a:pt x="2203" y="2182"/>
                    </a:cubicBezTo>
                    <a:cubicBezTo>
                      <a:pt x="2203" y="2367"/>
                      <a:pt x="2203" y="2575"/>
                      <a:pt x="2085" y="2715"/>
                    </a:cubicBezTo>
                    <a:cubicBezTo>
                      <a:pt x="2040" y="2760"/>
                      <a:pt x="1970" y="2808"/>
                      <a:pt x="1924" y="2831"/>
                    </a:cubicBezTo>
                    <a:cubicBezTo>
                      <a:pt x="1902" y="2831"/>
                      <a:pt x="1807" y="2878"/>
                      <a:pt x="1738" y="2878"/>
                    </a:cubicBezTo>
                    <a:lnTo>
                      <a:pt x="1738" y="2878"/>
                    </a:lnTo>
                    <a:cubicBezTo>
                      <a:pt x="1716" y="2808"/>
                      <a:pt x="1693" y="2737"/>
                      <a:pt x="1693" y="2691"/>
                    </a:cubicBezTo>
                    <a:cubicBezTo>
                      <a:pt x="1670" y="2551"/>
                      <a:pt x="1646" y="2412"/>
                      <a:pt x="1554" y="2297"/>
                    </a:cubicBezTo>
                    <a:cubicBezTo>
                      <a:pt x="1508" y="2227"/>
                      <a:pt x="1368" y="2227"/>
                      <a:pt x="1298" y="2297"/>
                    </a:cubicBezTo>
                    <a:cubicBezTo>
                      <a:pt x="1298" y="2320"/>
                      <a:pt x="1275" y="2320"/>
                      <a:pt x="1275" y="2344"/>
                    </a:cubicBezTo>
                    <a:cubicBezTo>
                      <a:pt x="1020" y="2367"/>
                      <a:pt x="743" y="2622"/>
                      <a:pt x="604" y="2808"/>
                    </a:cubicBezTo>
                    <a:cubicBezTo>
                      <a:pt x="464" y="2970"/>
                      <a:pt x="279" y="3386"/>
                      <a:pt x="23" y="3363"/>
                    </a:cubicBezTo>
                    <a:lnTo>
                      <a:pt x="23" y="3341"/>
                    </a:lnTo>
                    <a:cubicBezTo>
                      <a:pt x="23" y="3224"/>
                      <a:pt x="0" y="3108"/>
                      <a:pt x="0" y="3016"/>
                    </a:cubicBezTo>
                    <a:cubicBezTo>
                      <a:pt x="812" y="1972"/>
                      <a:pt x="2273" y="558"/>
                      <a:pt x="4013" y="0"/>
                    </a:cubicBezTo>
                    <a:cubicBezTo>
                      <a:pt x="3990" y="256"/>
                      <a:pt x="3966" y="488"/>
                      <a:pt x="3966" y="741"/>
                    </a:cubicBezTo>
                    <a:cubicBezTo>
                      <a:pt x="3826" y="769"/>
                      <a:pt x="3710" y="792"/>
                      <a:pt x="3571" y="837"/>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2" name="Google Shape;1572;p29"/>
              <p:cNvSpPr/>
              <p:nvPr/>
            </p:nvSpPr>
            <p:spPr>
              <a:xfrm>
                <a:off x="4734007" y="3768696"/>
                <a:ext cx="109710" cy="118087"/>
              </a:xfrm>
              <a:custGeom>
                <a:avLst/>
                <a:gdLst/>
                <a:ahLst/>
                <a:cxnLst/>
                <a:rect l="l" t="t" r="r" b="b"/>
                <a:pathLst>
                  <a:path w="1231" h="1325" extrusionOk="0">
                    <a:moveTo>
                      <a:pt x="974" y="1324"/>
                    </a:moveTo>
                    <a:lnTo>
                      <a:pt x="974" y="1324"/>
                    </a:lnTo>
                    <a:cubicBezTo>
                      <a:pt x="858" y="1324"/>
                      <a:pt x="766" y="1324"/>
                      <a:pt x="649" y="1279"/>
                    </a:cubicBezTo>
                    <a:cubicBezTo>
                      <a:pt x="464" y="1233"/>
                      <a:pt x="301" y="1138"/>
                      <a:pt x="186" y="999"/>
                    </a:cubicBezTo>
                    <a:cubicBezTo>
                      <a:pt x="70" y="860"/>
                      <a:pt x="24" y="721"/>
                      <a:pt x="24" y="558"/>
                    </a:cubicBezTo>
                    <a:cubicBezTo>
                      <a:pt x="1" y="465"/>
                      <a:pt x="24" y="373"/>
                      <a:pt x="46" y="281"/>
                    </a:cubicBezTo>
                    <a:cubicBezTo>
                      <a:pt x="69" y="233"/>
                      <a:pt x="69" y="187"/>
                      <a:pt x="92" y="140"/>
                    </a:cubicBezTo>
                    <a:lnTo>
                      <a:pt x="92" y="48"/>
                    </a:lnTo>
                    <a:cubicBezTo>
                      <a:pt x="324" y="48"/>
                      <a:pt x="532" y="48"/>
                      <a:pt x="765" y="0"/>
                    </a:cubicBezTo>
                    <a:cubicBezTo>
                      <a:pt x="788" y="48"/>
                      <a:pt x="835" y="94"/>
                      <a:pt x="857" y="163"/>
                    </a:cubicBezTo>
                    <a:cubicBezTo>
                      <a:pt x="788" y="140"/>
                      <a:pt x="694" y="140"/>
                      <a:pt x="649" y="163"/>
                    </a:cubicBezTo>
                    <a:cubicBezTo>
                      <a:pt x="487" y="209"/>
                      <a:pt x="349" y="304"/>
                      <a:pt x="255" y="442"/>
                    </a:cubicBezTo>
                    <a:cubicBezTo>
                      <a:pt x="186" y="534"/>
                      <a:pt x="326" y="649"/>
                      <a:pt x="395" y="557"/>
                    </a:cubicBezTo>
                    <a:cubicBezTo>
                      <a:pt x="488" y="464"/>
                      <a:pt x="580" y="416"/>
                      <a:pt x="698" y="416"/>
                    </a:cubicBezTo>
                    <a:cubicBezTo>
                      <a:pt x="813" y="394"/>
                      <a:pt x="905" y="462"/>
                      <a:pt x="1023" y="439"/>
                    </a:cubicBezTo>
                    <a:lnTo>
                      <a:pt x="1023" y="439"/>
                    </a:lnTo>
                    <a:cubicBezTo>
                      <a:pt x="1138" y="718"/>
                      <a:pt x="1185" y="1019"/>
                      <a:pt x="1230" y="1321"/>
                    </a:cubicBezTo>
                    <a:cubicBezTo>
                      <a:pt x="1160" y="1324"/>
                      <a:pt x="1067" y="1324"/>
                      <a:pt x="974" y="1324"/>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3" name="Google Shape;1573;p29"/>
              <p:cNvSpPr/>
              <p:nvPr/>
            </p:nvSpPr>
            <p:spPr>
              <a:xfrm>
                <a:off x="5130607" y="4153175"/>
                <a:ext cx="200704" cy="101243"/>
              </a:xfrm>
              <a:custGeom>
                <a:avLst/>
                <a:gdLst/>
                <a:ahLst/>
                <a:cxnLst/>
                <a:rect l="l" t="t" r="r" b="b"/>
                <a:pathLst>
                  <a:path w="2252" h="1136" extrusionOk="0">
                    <a:moveTo>
                      <a:pt x="119" y="93"/>
                    </a:moveTo>
                    <a:lnTo>
                      <a:pt x="119" y="93"/>
                    </a:lnTo>
                    <a:cubicBezTo>
                      <a:pt x="258" y="164"/>
                      <a:pt x="373" y="233"/>
                      <a:pt x="512" y="302"/>
                    </a:cubicBezTo>
                    <a:cubicBezTo>
                      <a:pt x="766" y="418"/>
                      <a:pt x="1046" y="512"/>
                      <a:pt x="1323" y="557"/>
                    </a:cubicBezTo>
                    <a:cubicBezTo>
                      <a:pt x="1647" y="604"/>
                      <a:pt x="1949" y="580"/>
                      <a:pt x="2251" y="509"/>
                    </a:cubicBezTo>
                    <a:cubicBezTo>
                      <a:pt x="2066" y="742"/>
                      <a:pt x="1786" y="928"/>
                      <a:pt x="1508" y="998"/>
                    </a:cubicBezTo>
                    <a:cubicBezTo>
                      <a:pt x="835" y="1136"/>
                      <a:pt x="234" y="604"/>
                      <a:pt x="0" y="1"/>
                    </a:cubicBezTo>
                    <a:cubicBezTo>
                      <a:pt x="48" y="25"/>
                      <a:pt x="71" y="70"/>
                      <a:pt x="119" y="93"/>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4" name="Google Shape;1574;p29"/>
              <p:cNvSpPr/>
              <p:nvPr/>
            </p:nvSpPr>
            <p:spPr>
              <a:xfrm>
                <a:off x="4822952" y="3409261"/>
                <a:ext cx="899068" cy="700859"/>
              </a:xfrm>
              <a:custGeom>
                <a:avLst/>
                <a:gdLst/>
                <a:ahLst/>
                <a:cxnLst/>
                <a:rect l="l" t="t" r="r" b="b"/>
                <a:pathLst>
                  <a:path w="10088" h="7864" extrusionOk="0">
                    <a:moveTo>
                      <a:pt x="8695" y="3827"/>
                    </a:moveTo>
                    <a:lnTo>
                      <a:pt x="8695" y="3827"/>
                    </a:lnTo>
                    <a:lnTo>
                      <a:pt x="8695" y="3827"/>
                    </a:lnTo>
                    <a:cubicBezTo>
                      <a:pt x="8648" y="3827"/>
                      <a:pt x="8602" y="3850"/>
                      <a:pt x="8579" y="3897"/>
                    </a:cubicBezTo>
                    <a:lnTo>
                      <a:pt x="8579" y="3897"/>
                    </a:lnTo>
                    <a:cubicBezTo>
                      <a:pt x="8579" y="3920"/>
                      <a:pt x="8579" y="3920"/>
                      <a:pt x="8556" y="3920"/>
                    </a:cubicBezTo>
                    <a:cubicBezTo>
                      <a:pt x="8510" y="3966"/>
                      <a:pt x="8510" y="4035"/>
                      <a:pt x="8510" y="4082"/>
                    </a:cubicBezTo>
                    <a:lnTo>
                      <a:pt x="8510" y="4082"/>
                    </a:lnTo>
                    <a:cubicBezTo>
                      <a:pt x="8465" y="4222"/>
                      <a:pt x="8441" y="4360"/>
                      <a:pt x="8417" y="4500"/>
                    </a:cubicBezTo>
                    <a:cubicBezTo>
                      <a:pt x="8371" y="4686"/>
                      <a:pt x="8302" y="4893"/>
                      <a:pt x="8232" y="5079"/>
                    </a:cubicBezTo>
                    <a:cubicBezTo>
                      <a:pt x="8093" y="5451"/>
                      <a:pt x="7907" y="5822"/>
                      <a:pt x="7651" y="6123"/>
                    </a:cubicBezTo>
                    <a:cubicBezTo>
                      <a:pt x="7467" y="6378"/>
                      <a:pt x="7258" y="6608"/>
                      <a:pt x="7028" y="6796"/>
                    </a:cubicBezTo>
                    <a:cubicBezTo>
                      <a:pt x="6933" y="6888"/>
                      <a:pt x="6818" y="6957"/>
                      <a:pt x="6725" y="7028"/>
                    </a:cubicBezTo>
                    <a:cubicBezTo>
                      <a:pt x="6401" y="7260"/>
                      <a:pt x="6075" y="7422"/>
                      <a:pt x="5706" y="7538"/>
                    </a:cubicBezTo>
                    <a:cubicBezTo>
                      <a:pt x="4847" y="7839"/>
                      <a:pt x="3897" y="7863"/>
                      <a:pt x="3015" y="7653"/>
                    </a:cubicBezTo>
                    <a:cubicBezTo>
                      <a:pt x="2227" y="7446"/>
                      <a:pt x="1276" y="7075"/>
                      <a:pt x="951" y="6262"/>
                    </a:cubicBezTo>
                    <a:cubicBezTo>
                      <a:pt x="743" y="5799"/>
                      <a:pt x="718" y="5266"/>
                      <a:pt x="533" y="4801"/>
                    </a:cubicBezTo>
                    <a:cubicBezTo>
                      <a:pt x="441" y="4593"/>
                      <a:pt x="347" y="4383"/>
                      <a:pt x="208" y="4197"/>
                    </a:cubicBezTo>
                    <a:cubicBezTo>
                      <a:pt x="139" y="4128"/>
                      <a:pt x="69" y="4058"/>
                      <a:pt x="1" y="4013"/>
                    </a:cubicBezTo>
                    <a:cubicBezTo>
                      <a:pt x="255" y="3943"/>
                      <a:pt x="511" y="3872"/>
                      <a:pt x="766" y="3780"/>
                    </a:cubicBezTo>
                    <a:cubicBezTo>
                      <a:pt x="1321" y="3550"/>
                      <a:pt x="1855" y="3225"/>
                      <a:pt x="2342" y="2854"/>
                    </a:cubicBezTo>
                    <a:cubicBezTo>
                      <a:pt x="2853" y="2483"/>
                      <a:pt x="3316" y="2087"/>
                      <a:pt x="3688" y="1578"/>
                    </a:cubicBezTo>
                    <a:cubicBezTo>
                      <a:pt x="4036" y="1115"/>
                      <a:pt x="4267" y="557"/>
                      <a:pt x="4267" y="0"/>
                    </a:cubicBezTo>
                    <a:lnTo>
                      <a:pt x="4290" y="22"/>
                    </a:lnTo>
                    <a:cubicBezTo>
                      <a:pt x="4313" y="22"/>
                      <a:pt x="4336" y="46"/>
                      <a:pt x="4360" y="69"/>
                    </a:cubicBezTo>
                    <a:cubicBezTo>
                      <a:pt x="4407" y="301"/>
                      <a:pt x="4569" y="533"/>
                      <a:pt x="4731" y="695"/>
                    </a:cubicBezTo>
                    <a:cubicBezTo>
                      <a:pt x="4939" y="927"/>
                      <a:pt x="5216" y="1089"/>
                      <a:pt x="5496" y="1206"/>
                    </a:cubicBezTo>
                    <a:cubicBezTo>
                      <a:pt x="5797" y="1344"/>
                      <a:pt x="6122" y="1368"/>
                      <a:pt x="6447" y="1436"/>
                    </a:cubicBezTo>
                    <a:cubicBezTo>
                      <a:pt x="6585" y="1459"/>
                      <a:pt x="6703" y="1483"/>
                      <a:pt x="6841" y="1529"/>
                    </a:cubicBezTo>
                    <a:cubicBezTo>
                      <a:pt x="6956" y="1576"/>
                      <a:pt x="7050" y="1622"/>
                      <a:pt x="7166" y="1716"/>
                    </a:cubicBezTo>
                    <a:lnTo>
                      <a:pt x="7235" y="1785"/>
                    </a:lnTo>
                    <a:cubicBezTo>
                      <a:pt x="7329" y="1901"/>
                      <a:pt x="7421" y="2018"/>
                      <a:pt x="7444" y="2156"/>
                    </a:cubicBezTo>
                    <a:cubicBezTo>
                      <a:pt x="7489" y="2227"/>
                      <a:pt x="7489" y="2319"/>
                      <a:pt x="7513" y="2389"/>
                    </a:cubicBezTo>
                    <a:cubicBezTo>
                      <a:pt x="7536" y="2411"/>
                      <a:pt x="7536" y="2457"/>
                      <a:pt x="7560" y="2504"/>
                    </a:cubicBezTo>
                    <a:cubicBezTo>
                      <a:pt x="7560" y="2527"/>
                      <a:pt x="7560" y="2552"/>
                      <a:pt x="7583" y="2552"/>
                    </a:cubicBezTo>
                    <a:cubicBezTo>
                      <a:pt x="7583" y="2552"/>
                      <a:pt x="7631" y="2621"/>
                      <a:pt x="7606" y="2576"/>
                    </a:cubicBezTo>
                    <a:cubicBezTo>
                      <a:pt x="7629" y="2621"/>
                      <a:pt x="7651" y="2645"/>
                      <a:pt x="7677" y="2645"/>
                    </a:cubicBezTo>
                    <a:cubicBezTo>
                      <a:pt x="7699" y="2692"/>
                      <a:pt x="7699" y="2738"/>
                      <a:pt x="7723" y="2785"/>
                    </a:cubicBezTo>
                    <a:cubicBezTo>
                      <a:pt x="7746" y="2855"/>
                      <a:pt x="7840" y="2878"/>
                      <a:pt x="7885" y="2808"/>
                    </a:cubicBezTo>
                    <a:cubicBezTo>
                      <a:pt x="8002" y="2645"/>
                      <a:pt x="8024" y="2438"/>
                      <a:pt x="8117" y="2252"/>
                    </a:cubicBezTo>
                    <a:cubicBezTo>
                      <a:pt x="8209" y="2090"/>
                      <a:pt x="8324" y="1904"/>
                      <a:pt x="8465" y="1766"/>
                    </a:cubicBezTo>
                    <a:cubicBezTo>
                      <a:pt x="8720" y="1510"/>
                      <a:pt x="9091" y="1348"/>
                      <a:pt x="9439" y="1418"/>
                    </a:cubicBezTo>
                    <a:cubicBezTo>
                      <a:pt x="9741" y="1487"/>
                      <a:pt x="9994" y="1720"/>
                      <a:pt x="10041" y="2021"/>
                    </a:cubicBezTo>
                    <a:cubicBezTo>
                      <a:pt x="10088" y="2415"/>
                      <a:pt x="9833" y="2809"/>
                      <a:pt x="9601" y="3088"/>
                    </a:cubicBezTo>
                    <a:cubicBezTo>
                      <a:pt x="9461" y="3250"/>
                      <a:pt x="9321" y="3410"/>
                      <a:pt x="9135" y="3528"/>
                    </a:cubicBezTo>
                    <a:cubicBezTo>
                      <a:pt x="8996" y="3642"/>
                      <a:pt x="8834" y="3710"/>
                      <a:pt x="8695" y="3827"/>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5" name="Google Shape;1575;p29"/>
              <p:cNvSpPr/>
              <p:nvPr/>
            </p:nvSpPr>
            <p:spPr>
              <a:xfrm>
                <a:off x="5120625" y="3409439"/>
                <a:ext cx="601399" cy="692393"/>
              </a:xfrm>
              <a:custGeom>
                <a:avLst/>
                <a:gdLst/>
                <a:ahLst/>
                <a:cxnLst/>
                <a:rect l="l" t="t" r="r" b="b"/>
                <a:pathLst>
                  <a:path w="6748" h="7769" extrusionOk="0">
                    <a:moveTo>
                      <a:pt x="5355" y="3825"/>
                    </a:moveTo>
                    <a:lnTo>
                      <a:pt x="5355" y="3825"/>
                    </a:lnTo>
                    <a:lnTo>
                      <a:pt x="5355" y="3825"/>
                    </a:lnTo>
                    <a:cubicBezTo>
                      <a:pt x="5308" y="3825"/>
                      <a:pt x="5262" y="3848"/>
                      <a:pt x="5239" y="3895"/>
                    </a:cubicBezTo>
                    <a:lnTo>
                      <a:pt x="5239" y="3895"/>
                    </a:lnTo>
                    <a:cubicBezTo>
                      <a:pt x="5239" y="3918"/>
                      <a:pt x="5239" y="3918"/>
                      <a:pt x="5216" y="3918"/>
                    </a:cubicBezTo>
                    <a:cubicBezTo>
                      <a:pt x="5170" y="3964"/>
                      <a:pt x="5170" y="4033"/>
                      <a:pt x="5170" y="4080"/>
                    </a:cubicBezTo>
                    <a:lnTo>
                      <a:pt x="5170" y="4080"/>
                    </a:lnTo>
                    <a:cubicBezTo>
                      <a:pt x="5125" y="4220"/>
                      <a:pt x="5101" y="4358"/>
                      <a:pt x="5077" y="4498"/>
                    </a:cubicBezTo>
                    <a:cubicBezTo>
                      <a:pt x="5031" y="4684"/>
                      <a:pt x="4962" y="4891"/>
                      <a:pt x="4892" y="5077"/>
                    </a:cubicBezTo>
                    <a:cubicBezTo>
                      <a:pt x="4753" y="5449"/>
                      <a:pt x="4567" y="5820"/>
                      <a:pt x="4311" y="6121"/>
                    </a:cubicBezTo>
                    <a:cubicBezTo>
                      <a:pt x="4127" y="6376"/>
                      <a:pt x="3918" y="6606"/>
                      <a:pt x="3688" y="6794"/>
                    </a:cubicBezTo>
                    <a:cubicBezTo>
                      <a:pt x="3593" y="6886"/>
                      <a:pt x="3478" y="6955"/>
                      <a:pt x="3385" y="7026"/>
                    </a:cubicBezTo>
                    <a:cubicBezTo>
                      <a:pt x="3061" y="7258"/>
                      <a:pt x="2735" y="7420"/>
                      <a:pt x="2366" y="7536"/>
                    </a:cubicBezTo>
                    <a:cubicBezTo>
                      <a:pt x="2041" y="7651"/>
                      <a:pt x="1716" y="7722"/>
                      <a:pt x="1392" y="7769"/>
                    </a:cubicBezTo>
                    <a:cubicBezTo>
                      <a:pt x="2921" y="6863"/>
                      <a:pt x="4243" y="5356"/>
                      <a:pt x="3131" y="3572"/>
                    </a:cubicBezTo>
                    <a:cubicBezTo>
                      <a:pt x="2412" y="2436"/>
                      <a:pt x="1161" y="2065"/>
                      <a:pt x="0" y="1971"/>
                    </a:cubicBezTo>
                    <a:cubicBezTo>
                      <a:pt x="141" y="1856"/>
                      <a:pt x="233" y="1717"/>
                      <a:pt x="348" y="1577"/>
                    </a:cubicBezTo>
                    <a:cubicBezTo>
                      <a:pt x="696" y="1114"/>
                      <a:pt x="927" y="556"/>
                      <a:pt x="927" y="1"/>
                    </a:cubicBezTo>
                    <a:lnTo>
                      <a:pt x="950" y="21"/>
                    </a:lnTo>
                    <a:cubicBezTo>
                      <a:pt x="973" y="21"/>
                      <a:pt x="996" y="46"/>
                      <a:pt x="1020" y="69"/>
                    </a:cubicBezTo>
                    <a:cubicBezTo>
                      <a:pt x="1067" y="300"/>
                      <a:pt x="1227" y="532"/>
                      <a:pt x="1391" y="694"/>
                    </a:cubicBezTo>
                    <a:cubicBezTo>
                      <a:pt x="1598" y="927"/>
                      <a:pt x="1876" y="1090"/>
                      <a:pt x="2156" y="1205"/>
                    </a:cubicBezTo>
                    <a:cubicBezTo>
                      <a:pt x="2457" y="1343"/>
                      <a:pt x="2782" y="1367"/>
                      <a:pt x="3107" y="1435"/>
                    </a:cubicBezTo>
                    <a:cubicBezTo>
                      <a:pt x="3245" y="1458"/>
                      <a:pt x="3363" y="1483"/>
                      <a:pt x="3501" y="1529"/>
                    </a:cubicBezTo>
                    <a:cubicBezTo>
                      <a:pt x="3616" y="1576"/>
                      <a:pt x="3710" y="1621"/>
                      <a:pt x="3826" y="1715"/>
                    </a:cubicBezTo>
                    <a:lnTo>
                      <a:pt x="3895" y="1785"/>
                    </a:lnTo>
                    <a:cubicBezTo>
                      <a:pt x="3989" y="1901"/>
                      <a:pt x="4081" y="2017"/>
                      <a:pt x="4104" y="2156"/>
                    </a:cubicBezTo>
                    <a:cubicBezTo>
                      <a:pt x="4149" y="2226"/>
                      <a:pt x="4149" y="2318"/>
                      <a:pt x="4173" y="2388"/>
                    </a:cubicBezTo>
                    <a:cubicBezTo>
                      <a:pt x="4196" y="2410"/>
                      <a:pt x="4196" y="2456"/>
                      <a:pt x="4220" y="2504"/>
                    </a:cubicBezTo>
                    <a:cubicBezTo>
                      <a:pt x="4220" y="2527"/>
                      <a:pt x="4220" y="2551"/>
                      <a:pt x="4243" y="2551"/>
                    </a:cubicBezTo>
                    <a:cubicBezTo>
                      <a:pt x="4243" y="2551"/>
                      <a:pt x="4290" y="2620"/>
                      <a:pt x="4266" y="2575"/>
                    </a:cubicBezTo>
                    <a:cubicBezTo>
                      <a:pt x="4289" y="2620"/>
                      <a:pt x="4311" y="2644"/>
                      <a:pt x="4335" y="2644"/>
                    </a:cubicBezTo>
                    <a:cubicBezTo>
                      <a:pt x="4359" y="2692"/>
                      <a:pt x="4359" y="2738"/>
                      <a:pt x="4383" y="2785"/>
                    </a:cubicBezTo>
                    <a:cubicBezTo>
                      <a:pt x="4406" y="2854"/>
                      <a:pt x="4500" y="2877"/>
                      <a:pt x="4545" y="2807"/>
                    </a:cubicBezTo>
                    <a:cubicBezTo>
                      <a:pt x="4660" y="2644"/>
                      <a:pt x="4683" y="2437"/>
                      <a:pt x="4777" y="2251"/>
                    </a:cubicBezTo>
                    <a:cubicBezTo>
                      <a:pt x="4869" y="2089"/>
                      <a:pt x="4984" y="1903"/>
                      <a:pt x="5125" y="1765"/>
                    </a:cubicBezTo>
                    <a:cubicBezTo>
                      <a:pt x="5379" y="1509"/>
                      <a:pt x="5750" y="1347"/>
                      <a:pt x="6098" y="1417"/>
                    </a:cubicBezTo>
                    <a:cubicBezTo>
                      <a:pt x="6400" y="1487"/>
                      <a:pt x="6654" y="1719"/>
                      <a:pt x="6701" y="2020"/>
                    </a:cubicBezTo>
                    <a:cubicBezTo>
                      <a:pt x="6748" y="2414"/>
                      <a:pt x="6493" y="2809"/>
                      <a:pt x="6261" y="3087"/>
                    </a:cubicBezTo>
                    <a:cubicBezTo>
                      <a:pt x="6120" y="3249"/>
                      <a:pt x="5981" y="3411"/>
                      <a:pt x="5795" y="3527"/>
                    </a:cubicBezTo>
                    <a:cubicBezTo>
                      <a:pt x="5656" y="3640"/>
                      <a:pt x="5494" y="3708"/>
                      <a:pt x="5355" y="3825"/>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6" name="Google Shape;1576;p29"/>
              <p:cNvSpPr/>
              <p:nvPr/>
            </p:nvSpPr>
            <p:spPr>
              <a:xfrm>
                <a:off x="4599431" y="3072463"/>
                <a:ext cx="1052180" cy="506394"/>
              </a:xfrm>
              <a:custGeom>
                <a:avLst/>
                <a:gdLst/>
                <a:ahLst/>
                <a:cxnLst/>
                <a:rect l="l" t="t" r="r" b="b"/>
                <a:pathLst>
                  <a:path w="11806" h="5682" extrusionOk="0">
                    <a:moveTo>
                      <a:pt x="1069" y="4405"/>
                    </a:moveTo>
                    <a:lnTo>
                      <a:pt x="1069" y="4405"/>
                    </a:lnTo>
                    <a:cubicBezTo>
                      <a:pt x="1278" y="3802"/>
                      <a:pt x="1325" y="3154"/>
                      <a:pt x="1626" y="2574"/>
                    </a:cubicBezTo>
                    <a:cubicBezTo>
                      <a:pt x="2159" y="1600"/>
                      <a:pt x="3133" y="904"/>
                      <a:pt x="4129" y="510"/>
                    </a:cubicBezTo>
                    <a:cubicBezTo>
                      <a:pt x="4685" y="303"/>
                      <a:pt x="5265" y="185"/>
                      <a:pt x="5845" y="93"/>
                    </a:cubicBezTo>
                    <a:cubicBezTo>
                      <a:pt x="6332" y="23"/>
                      <a:pt x="6866" y="1"/>
                      <a:pt x="7353" y="93"/>
                    </a:cubicBezTo>
                    <a:cubicBezTo>
                      <a:pt x="8211" y="255"/>
                      <a:pt x="9022" y="626"/>
                      <a:pt x="9695" y="1161"/>
                    </a:cubicBezTo>
                    <a:cubicBezTo>
                      <a:pt x="9788" y="1230"/>
                      <a:pt x="9903" y="1324"/>
                      <a:pt x="9995" y="1416"/>
                    </a:cubicBezTo>
                    <a:cubicBezTo>
                      <a:pt x="10018" y="1439"/>
                      <a:pt x="10043" y="1462"/>
                      <a:pt x="10066" y="1486"/>
                    </a:cubicBezTo>
                    <a:cubicBezTo>
                      <a:pt x="10483" y="1879"/>
                      <a:pt x="10854" y="2344"/>
                      <a:pt x="11155" y="2877"/>
                    </a:cubicBezTo>
                    <a:cubicBezTo>
                      <a:pt x="11457" y="3434"/>
                      <a:pt x="11665" y="4038"/>
                      <a:pt x="11805" y="4686"/>
                    </a:cubicBezTo>
                    <a:cubicBezTo>
                      <a:pt x="11665" y="4662"/>
                      <a:pt x="11550" y="4686"/>
                      <a:pt x="11435" y="4732"/>
                    </a:cubicBezTo>
                    <a:cubicBezTo>
                      <a:pt x="11110" y="3804"/>
                      <a:pt x="10599" y="2945"/>
                      <a:pt x="9903" y="2227"/>
                    </a:cubicBezTo>
                    <a:cubicBezTo>
                      <a:pt x="9810" y="2135"/>
                      <a:pt x="9718" y="2042"/>
                      <a:pt x="9602" y="1949"/>
                    </a:cubicBezTo>
                    <a:cubicBezTo>
                      <a:pt x="8767" y="1183"/>
                      <a:pt x="7724" y="675"/>
                      <a:pt x="6564" y="557"/>
                    </a:cubicBezTo>
                    <a:cubicBezTo>
                      <a:pt x="5473" y="465"/>
                      <a:pt x="4384" y="790"/>
                      <a:pt x="3526" y="1462"/>
                    </a:cubicBezTo>
                    <a:cubicBezTo>
                      <a:pt x="3131" y="1786"/>
                      <a:pt x="2808" y="2180"/>
                      <a:pt x="2552" y="2643"/>
                    </a:cubicBezTo>
                    <a:cubicBezTo>
                      <a:pt x="2274" y="3177"/>
                      <a:pt x="2181" y="3782"/>
                      <a:pt x="1949" y="4313"/>
                    </a:cubicBezTo>
                    <a:cubicBezTo>
                      <a:pt x="1717" y="4846"/>
                      <a:pt x="1347" y="5241"/>
                      <a:pt x="836" y="5472"/>
                    </a:cubicBezTo>
                    <a:cubicBezTo>
                      <a:pt x="557" y="5612"/>
                      <a:pt x="280" y="5659"/>
                      <a:pt x="1" y="5682"/>
                    </a:cubicBezTo>
                    <a:cubicBezTo>
                      <a:pt x="46" y="5659"/>
                      <a:pt x="93" y="5636"/>
                      <a:pt x="139" y="5636"/>
                    </a:cubicBezTo>
                    <a:cubicBezTo>
                      <a:pt x="256" y="5589"/>
                      <a:pt x="371" y="5519"/>
                      <a:pt x="464" y="5449"/>
                    </a:cubicBezTo>
                    <a:cubicBezTo>
                      <a:pt x="626" y="5334"/>
                      <a:pt x="834" y="5171"/>
                      <a:pt x="834" y="4963"/>
                    </a:cubicBezTo>
                    <a:lnTo>
                      <a:pt x="834" y="4963"/>
                    </a:lnTo>
                    <a:cubicBezTo>
                      <a:pt x="930" y="4776"/>
                      <a:pt x="1000" y="4591"/>
                      <a:pt x="1069" y="4405"/>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7" name="Google Shape;1577;p29"/>
              <p:cNvSpPr/>
              <p:nvPr/>
            </p:nvSpPr>
            <p:spPr>
              <a:xfrm>
                <a:off x="4347478" y="2173563"/>
                <a:ext cx="339111" cy="246156"/>
              </a:xfrm>
              <a:custGeom>
                <a:avLst/>
                <a:gdLst/>
                <a:ahLst/>
                <a:cxnLst/>
                <a:rect l="l" t="t" r="r" b="b"/>
                <a:pathLst>
                  <a:path w="3805" h="2762" extrusionOk="0">
                    <a:moveTo>
                      <a:pt x="3665" y="2759"/>
                    </a:moveTo>
                    <a:lnTo>
                      <a:pt x="3665" y="2759"/>
                    </a:lnTo>
                    <a:cubicBezTo>
                      <a:pt x="3594" y="2759"/>
                      <a:pt x="3549" y="2736"/>
                      <a:pt x="3479" y="2736"/>
                    </a:cubicBezTo>
                    <a:cubicBezTo>
                      <a:pt x="3340" y="2713"/>
                      <a:pt x="3178" y="2713"/>
                      <a:pt x="3039" y="2690"/>
                    </a:cubicBezTo>
                    <a:cubicBezTo>
                      <a:pt x="2783" y="2667"/>
                      <a:pt x="2505" y="2596"/>
                      <a:pt x="2251" y="2503"/>
                    </a:cubicBezTo>
                    <a:cubicBezTo>
                      <a:pt x="1717" y="2340"/>
                      <a:pt x="1230" y="2087"/>
                      <a:pt x="788" y="1762"/>
                    </a:cubicBezTo>
                    <a:cubicBezTo>
                      <a:pt x="418" y="1484"/>
                      <a:pt x="0" y="1043"/>
                      <a:pt x="233" y="532"/>
                    </a:cubicBezTo>
                    <a:cubicBezTo>
                      <a:pt x="348" y="325"/>
                      <a:pt x="557" y="162"/>
                      <a:pt x="766" y="116"/>
                    </a:cubicBezTo>
                    <a:cubicBezTo>
                      <a:pt x="976" y="47"/>
                      <a:pt x="1207" y="93"/>
                      <a:pt x="1393" y="187"/>
                    </a:cubicBezTo>
                    <a:cubicBezTo>
                      <a:pt x="1786" y="372"/>
                      <a:pt x="2182" y="719"/>
                      <a:pt x="2622" y="742"/>
                    </a:cubicBezTo>
                    <a:cubicBezTo>
                      <a:pt x="2715" y="812"/>
                      <a:pt x="2830" y="835"/>
                      <a:pt x="2901" y="789"/>
                    </a:cubicBezTo>
                    <a:cubicBezTo>
                      <a:pt x="3040" y="742"/>
                      <a:pt x="3085" y="627"/>
                      <a:pt x="3063" y="489"/>
                    </a:cubicBezTo>
                    <a:cubicBezTo>
                      <a:pt x="3040" y="349"/>
                      <a:pt x="2969" y="211"/>
                      <a:pt x="3016" y="70"/>
                    </a:cubicBezTo>
                    <a:cubicBezTo>
                      <a:pt x="3039" y="1"/>
                      <a:pt x="3085" y="1"/>
                      <a:pt x="3178" y="48"/>
                    </a:cubicBezTo>
                    <a:cubicBezTo>
                      <a:pt x="3294" y="141"/>
                      <a:pt x="3411" y="256"/>
                      <a:pt x="3526" y="373"/>
                    </a:cubicBezTo>
                    <a:cubicBezTo>
                      <a:pt x="3596" y="466"/>
                      <a:pt x="3689" y="581"/>
                      <a:pt x="3804" y="651"/>
                    </a:cubicBezTo>
                    <a:cubicBezTo>
                      <a:pt x="3712" y="791"/>
                      <a:pt x="3665" y="953"/>
                      <a:pt x="3642" y="1114"/>
                    </a:cubicBezTo>
                    <a:cubicBezTo>
                      <a:pt x="3594" y="1347"/>
                      <a:pt x="3571" y="1601"/>
                      <a:pt x="3571" y="1858"/>
                    </a:cubicBezTo>
                    <a:cubicBezTo>
                      <a:pt x="3571" y="2112"/>
                      <a:pt x="3594" y="2344"/>
                      <a:pt x="3642" y="2599"/>
                    </a:cubicBezTo>
                    <a:cubicBezTo>
                      <a:pt x="3665" y="2646"/>
                      <a:pt x="3665" y="2715"/>
                      <a:pt x="3688" y="2761"/>
                    </a:cubicBezTo>
                    <a:lnTo>
                      <a:pt x="3665" y="2761"/>
                    </a:ln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8" name="Google Shape;1578;p29"/>
              <p:cNvSpPr/>
              <p:nvPr/>
            </p:nvSpPr>
            <p:spPr>
              <a:xfrm>
                <a:off x="5421952" y="121316"/>
                <a:ext cx="1318478" cy="802281"/>
              </a:xfrm>
              <a:custGeom>
                <a:avLst/>
                <a:gdLst/>
                <a:ahLst/>
                <a:cxnLst/>
                <a:rect l="l" t="t" r="r" b="b"/>
                <a:pathLst>
                  <a:path w="14794" h="9002" extrusionOk="0">
                    <a:moveTo>
                      <a:pt x="96" y="8115"/>
                    </a:moveTo>
                    <a:lnTo>
                      <a:pt x="96" y="8115"/>
                    </a:lnTo>
                    <a:cubicBezTo>
                      <a:pt x="374" y="6284"/>
                      <a:pt x="929" y="4476"/>
                      <a:pt x="1996" y="2944"/>
                    </a:cubicBezTo>
                    <a:cubicBezTo>
                      <a:pt x="2275" y="2527"/>
                      <a:pt x="2576" y="2156"/>
                      <a:pt x="2924" y="1808"/>
                    </a:cubicBezTo>
                    <a:cubicBezTo>
                      <a:pt x="3086" y="1622"/>
                      <a:pt x="3272" y="1460"/>
                      <a:pt x="3457" y="1276"/>
                    </a:cubicBezTo>
                    <a:cubicBezTo>
                      <a:pt x="3526" y="1228"/>
                      <a:pt x="3597" y="1159"/>
                      <a:pt x="3665" y="1090"/>
                    </a:cubicBezTo>
                    <a:cubicBezTo>
                      <a:pt x="3711" y="1067"/>
                      <a:pt x="3759" y="1020"/>
                      <a:pt x="3805" y="1020"/>
                    </a:cubicBezTo>
                    <a:cubicBezTo>
                      <a:pt x="3874" y="975"/>
                      <a:pt x="3944" y="951"/>
                      <a:pt x="4013" y="905"/>
                    </a:cubicBezTo>
                    <a:cubicBezTo>
                      <a:pt x="4175" y="811"/>
                      <a:pt x="4314" y="742"/>
                      <a:pt x="4454" y="650"/>
                    </a:cubicBezTo>
                    <a:cubicBezTo>
                      <a:pt x="4756" y="509"/>
                      <a:pt x="5057" y="394"/>
                      <a:pt x="5357" y="302"/>
                    </a:cubicBezTo>
                    <a:cubicBezTo>
                      <a:pt x="5983" y="92"/>
                      <a:pt x="6633" y="1"/>
                      <a:pt x="7282" y="1"/>
                    </a:cubicBezTo>
                    <a:cubicBezTo>
                      <a:pt x="8604" y="1"/>
                      <a:pt x="9879" y="441"/>
                      <a:pt x="10968" y="1159"/>
                    </a:cubicBezTo>
                    <a:cubicBezTo>
                      <a:pt x="12105" y="1926"/>
                      <a:pt x="13033" y="2944"/>
                      <a:pt x="13727" y="4105"/>
                    </a:cubicBezTo>
                    <a:cubicBezTo>
                      <a:pt x="14167" y="4871"/>
                      <a:pt x="14515" y="5682"/>
                      <a:pt x="14794" y="6515"/>
                    </a:cubicBezTo>
                    <a:cubicBezTo>
                      <a:pt x="14377" y="5589"/>
                      <a:pt x="13890" y="4730"/>
                      <a:pt x="13287" y="3919"/>
                    </a:cubicBezTo>
                    <a:cubicBezTo>
                      <a:pt x="12870" y="3339"/>
                      <a:pt x="12428" y="2761"/>
                      <a:pt x="11873" y="2343"/>
                    </a:cubicBezTo>
                    <a:cubicBezTo>
                      <a:pt x="11850" y="2295"/>
                      <a:pt x="11803" y="2250"/>
                      <a:pt x="11758" y="2226"/>
                    </a:cubicBezTo>
                    <a:cubicBezTo>
                      <a:pt x="11710" y="2156"/>
                      <a:pt x="11617" y="2250"/>
                      <a:pt x="11664" y="2320"/>
                    </a:cubicBezTo>
                    <a:lnTo>
                      <a:pt x="11687" y="2320"/>
                    </a:lnTo>
                    <a:lnTo>
                      <a:pt x="11687" y="2343"/>
                    </a:lnTo>
                    <a:cubicBezTo>
                      <a:pt x="11735" y="2413"/>
                      <a:pt x="11780" y="2482"/>
                      <a:pt x="11827" y="2528"/>
                    </a:cubicBezTo>
                    <a:cubicBezTo>
                      <a:pt x="12012" y="2921"/>
                      <a:pt x="11966" y="3456"/>
                      <a:pt x="11664" y="3780"/>
                    </a:cubicBezTo>
                    <a:cubicBezTo>
                      <a:pt x="11269" y="4198"/>
                      <a:pt x="10666" y="4175"/>
                      <a:pt x="10157" y="4129"/>
                    </a:cubicBezTo>
                    <a:cubicBezTo>
                      <a:pt x="8999" y="3989"/>
                      <a:pt x="7792" y="3757"/>
                      <a:pt x="6748" y="3201"/>
                    </a:cubicBezTo>
                    <a:cubicBezTo>
                      <a:pt x="6216" y="2899"/>
                      <a:pt x="5705" y="2528"/>
                      <a:pt x="5264" y="2111"/>
                    </a:cubicBezTo>
                    <a:cubicBezTo>
                      <a:pt x="5242" y="2064"/>
                      <a:pt x="5195" y="2064"/>
                      <a:pt x="5172" y="2088"/>
                    </a:cubicBezTo>
                    <a:cubicBezTo>
                      <a:pt x="5172" y="2042"/>
                      <a:pt x="5149" y="2018"/>
                      <a:pt x="5125" y="1995"/>
                    </a:cubicBezTo>
                    <a:lnTo>
                      <a:pt x="5055" y="1995"/>
                    </a:lnTo>
                    <a:cubicBezTo>
                      <a:pt x="4985" y="2088"/>
                      <a:pt x="5008" y="2250"/>
                      <a:pt x="5008" y="2367"/>
                    </a:cubicBezTo>
                    <a:cubicBezTo>
                      <a:pt x="5031" y="2506"/>
                      <a:pt x="5055" y="2645"/>
                      <a:pt x="5077" y="2785"/>
                    </a:cubicBezTo>
                    <a:cubicBezTo>
                      <a:pt x="5100" y="2807"/>
                      <a:pt x="5100" y="2830"/>
                      <a:pt x="5100" y="2830"/>
                    </a:cubicBezTo>
                    <a:cubicBezTo>
                      <a:pt x="5123" y="2971"/>
                      <a:pt x="5171" y="3110"/>
                      <a:pt x="5241" y="3225"/>
                    </a:cubicBezTo>
                    <a:cubicBezTo>
                      <a:pt x="5333" y="3526"/>
                      <a:pt x="5471" y="3781"/>
                      <a:pt x="5635" y="4037"/>
                    </a:cubicBezTo>
                    <a:cubicBezTo>
                      <a:pt x="5960" y="4570"/>
                      <a:pt x="6378" y="5010"/>
                      <a:pt x="6817" y="5428"/>
                    </a:cubicBezTo>
                    <a:cubicBezTo>
                      <a:pt x="7791" y="6332"/>
                      <a:pt x="8904" y="7051"/>
                      <a:pt x="9832" y="7979"/>
                    </a:cubicBezTo>
                    <a:cubicBezTo>
                      <a:pt x="9832" y="8001"/>
                      <a:pt x="9855" y="8024"/>
                      <a:pt x="9879" y="8048"/>
                    </a:cubicBezTo>
                    <a:cubicBezTo>
                      <a:pt x="9324" y="7516"/>
                      <a:pt x="8696" y="7097"/>
                      <a:pt x="8047" y="6681"/>
                    </a:cubicBezTo>
                    <a:cubicBezTo>
                      <a:pt x="7236" y="6171"/>
                      <a:pt x="6380" y="5706"/>
                      <a:pt x="5659" y="5082"/>
                    </a:cubicBezTo>
                    <a:cubicBezTo>
                      <a:pt x="5288" y="4757"/>
                      <a:pt x="4941" y="4409"/>
                      <a:pt x="4663" y="4015"/>
                    </a:cubicBezTo>
                    <a:cubicBezTo>
                      <a:pt x="4546" y="3828"/>
                      <a:pt x="4408" y="3621"/>
                      <a:pt x="4290" y="3412"/>
                    </a:cubicBezTo>
                    <a:cubicBezTo>
                      <a:pt x="4221" y="3320"/>
                      <a:pt x="4175" y="3204"/>
                      <a:pt x="4129" y="3087"/>
                    </a:cubicBezTo>
                    <a:cubicBezTo>
                      <a:pt x="4151" y="3017"/>
                      <a:pt x="4106" y="2949"/>
                      <a:pt x="4106" y="2879"/>
                    </a:cubicBezTo>
                    <a:cubicBezTo>
                      <a:pt x="4083" y="2810"/>
                      <a:pt x="4060" y="2716"/>
                      <a:pt x="4036" y="2648"/>
                    </a:cubicBezTo>
                    <a:cubicBezTo>
                      <a:pt x="4013" y="2601"/>
                      <a:pt x="3943" y="2578"/>
                      <a:pt x="3920" y="2625"/>
                    </a:cubicBezTo>
                    <a:cubicBezTo>
                      <a:pt x="3920" y="2625"/>
                      <a:pt x="3920" y="2648"/>
                      <a:pt x="3897" y="2648"/>
                    </a:cubicBezTo>
                    <a:lnTo>
                      <a:pt x="3805" y="2648"/>
                    </a:lnTo>
                    <a:cubicBezTo>
                      <a:pt x="3758" y="2671"/>
                      <a:pt x="3711" y="2671"/>
                      <a:pt x="3688" y="2695"/>
                    </a:cubicBezTo>
                    <a:cubicBezTo>
                      <a:pt x="3595" y="2740"/>
                      <a:pt x="3525" y="2788"/>
                      <a:pt x="3433" y="2858"/>
                    </a:cubicBezTo>
                    <a:cubicBezTo>
                      <a:pt x="3295" y="2950"/>
                      <a:pt x="3154" y="3065"/>
                      <a:pt x="3016" y="3183"/>
                    </a:cubicBezTo>
                    <a:cubicBezTo>
                      <a:pt x="2761" y="3415"/>
                      <a:pt x="2528" y="3692"/>
                      <a:pt x="2298" y="3971"/>
                    </a:cubicBezTo>
                    <a:cubicBezTo>
                      <a:pt x="2275" y="3994"/>
                      <a:pt x="2251" y="4016"/>
                      <a:pt x="2228" y="4040"/>
                    </a:cubicBezTo>
                    <a:cubicBezTo>
                      <a:pt x="2368" y="3763"/>
                      <a:pt x="2528" y="3461"/>
                      <a:pt x="2691" y="3183"/>
                    </a:cubicBezTo>
                    <a:cubicBezTo>
                      <a:pt x="2807" y="2997"/>
                      <a:pt x="2924" y="2835"/>
                      <a:pt x="3039" y="2649"/>
                    </a:cubicBezTo>
                    <a:cubicBezTo>
                      <a:pt x="3154" y="2487"/>
                      <a:pt x="3272" y="2324"/>
                      <a:pt x="3340" y="2162"/>
                    </a:cubicBezTo>
                    <a:cubicBezTo>
                      <a:pt x="3363" y="2116"/>
                      <a:pt x="3387" y="2092"/>
                      <a:pt x="3410" y="2069"/>
                    </a:cubicBezTo>
                    <a:cubicBezTo>
                      <a:pt x="3480" y="1999"/>
                      <a:pt x="3410" y="1908"/>
                      <a:pt x="3340" y="1953"/>
                    </a:cubicBezTo>
                    <a:cubicBezTo>
                      <a:pt x="3039" y="2139"/>
                      <a:pt x="2807" y="2395"/>
                      <a:pt x="2574" y="2672"/>
                    </a:cubicBezTo>
                    <a:cubicBezTo>
                      <a:pt x="2342" y="2927"/>
                      <a:pt x="2157" y="3229"/>
                      <a:pt x="1973" y="3531"/>
                    </a:cubicBezTo>
                    <a:cubicBezTo>
                      <a:pt x="1578" y="4157"/>
                      <a:pt x="1254" y="4830"/>
                      <a:pt x="975" y="5500"/>
                    </a:cubicBezTo>
                    <a:cubicBezTo>
                      <a:pt x="535" y="6637"/>
                      <a:pt x="210" y="7796"/>
                      <a:pt x="1" y="9002"/>
                    </a:cubicBezTo>
                    <a:cubicBezTo>
                      <a:pt x="26" y="8696"/>
                      <a:pt x="72" y="8418"/>
                      <a:pt x="96" y="8115"/>
                    </a:cubicBezTo>
                    <a:close/>
                  </a:path>
                </a:pathLst>
              </a:custGeom>
              <a:solidFill>
                <a:srgbClr val="6946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9" name="Google Shape;1579;p29"/>
              <p:cNvSpPr/>
              <p:nvPr/>
            </p:nvSpPr>
            <p:spPr>
              <a:xfrm>
                <a:off x="5874699" y="1353092"/>
                <a:ext cx="409161" cy="371908"/>
              </a:xfrm>
              <a:custGeom>
                <a:avLst/>
                <a:gdLst/>
                <a:ahLst/>
                <a:cxnLst/>
                <a:rect l="l" t="t" r="r" b="b"/>
                <a:pathLst>
                  <a:path w="4591" h="4173" extrusionOk="0">
                    <a:moveTo>
                      <a:pt x="998" y="951"/>
                    </a:moveTo>
                    <a:lnTo>
                      <a:pt x="998" y="951"/>
                    </a:lnTo>
                    <a:cubicBezTo>
                      <a:pt x="1020" y="881"/>
                      <a:pt x="1020" y="811"/>
                      <a:pt x="1020" y="743"/>
                    </a:cubicBezTo>
                    <a:cubicBezTo>
                      <a:pt x="1113" y="766"/>
                      <a:pt x="1205" y="789"/>
                      <a:pt x="1276" y="813"/>
                    </a:cubicBezTo>
                    <a:cubicBezTo>
                      <a:pt x="1461" y="835"/>
                      <a:pt x="1624" y="835"/>
                      <a:pt x="1786" y="835"/>
                    </a:cubicBezTo>
                    <a:cubicBezTo>
                      <a:pt x="2135" y="813"/>
                      <a:pt x="2436" y="720"/>
                      <a:pt x="2737" y="580"/>
                    </a:cubicBezTo>
                    <a:cubicBezTo>
                      <a:pt x="2992" y="441"/>
                      <a:pt x="3224" y="255"/>
                      <a:pt x="3410" y="47"/>
                    </a:cubicBezTo>
                    <a:cubicBezTo>
                      <a:pt x="3433" y="24"/>
                      <a:pt x="3433" y="1"/>
                      <a:pt x="3456" y="1"/>
                    </a:cubicBezTo>
                    <a:cubicBezTo>
                      <a:pt x="3456" y="70"/>
                      <a:pt x="3456" y="140"/>
                      <a:pt x="3478" y="208"/>
                    </a:cubicBezTo>
                    <a:cubicBezTo>
                      <a:pt x="3524" y="648"/>
                      <a:pt x="3709" y="1044"/>
                      <a:pt x="3988" y="1392"/>
                    </a:cubicBezTo>
                    <a:cubicBezTo>
                      <a:pt x="4174" y="1577"/>
                      <a:pt x="4382" y="1738"/>
                      <a:pt x="4590" y="1855"/>
                    </a:cubicBezTo>
                    <a:cubicBezTo>
                      <a:pt x="4382" y="2249"/>
                      <a:pt x="4150" y="2643"/>
                      <a:pt x="3873" y="2991"/>
                    </a:cubicBezTo>
                    <a:cubicBezTo>
                      <a:pt x="3594" y="3363"/>
                      <a:pt x="3246" y="3687"/>
                      <a:pt x="2829" y="3895"/>
                    </a:cubicBezTo>
                    <a:cubicBezTo>
                      <a:pt x="2459" y="4080"/>
                      <a:pt x="1995" y="4173"/>
                      <a:pt x="1578" y="4104"/>
                    </a:cubicBezTo>
                    <a:cubicBezTo>
                      <a:pt x="1182" y="4012"/>
                      <a:pt x="860" y="3825"/>
                      <a:pt x="581" y="3548"/>
                    </a:cubicBezTo>
                    <a:cubicBezTo>
                      <a:pt x="303" y="3269"/>
                      <a:pt x="118" y="2921"/>
                      <a:pt x="1" y="2551"/>
                    </a:cubicBezTo>
                    <a:cubicBezTo>
                      <a:pt x="535" y="2156"/>
                      <a:pt x="905" y="1600"/>
                      <a:pt x="998" y="951"/>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0" name="Google Shape;1580;p29"/>
              <p:cNvSpPr/>
              <p:nvPr/>
            </p:nvSpPr>
            <p:spPr>
              <a:xfrm>
                <a:off x="6031735" y="1336515"/>
                <a:ext cx="33154" cy="4189"/>
              </a:xfrm>
              <a:custGeom>
                <a:avLst/>
                <a:gdLst/>
                <a:ahLst/>
                <a:cxnLst/>
                <a:rect l="l" t="t" r="r" b="b"/>
                <a:pathLst>
                  <a:path w="372" h="47" extrusionOk="0">
                    <a:moveTo>
                      <a:pt x="1" y="46"/>
                    </a:moveTo>
                    <a:lnTo>
                      <a:pt x="1" y="46"/>
                    </a:lnTo>
                    <a:lnTo>
                      <a:pt x="139" y="46"/>
                    </a:lnTo>
                    <a:cubicBezTo>
                      <a:pt x="233" y="23"/>
                      <a:pt x="302" y="23"/>
                      <a:pt x="372" y="1"/>
                    </a:cubicBezTo>
                    <a:cubicBezTo>
                      <a:pt x="256" y="23"/>
                      <a:pt x="139" y="46"/>
                      <a:pt x="1" y="46"/>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1" name="Google Shape;1581;p29"/>
              <p:cNvSpPr/>
              <p:nvPr/>
            </p:nvSpPr>
            <p:spPr>
              <a:xfrm>
                <a:off x="5564995" y="420949"/>
                <a:ext cx="820373" cy="907356"/>
              </a:xfrm>
              <a:custGeom>
                <a:avLst/>
                <a:gdLst/>
                <a:ahLst/>
                <a:cxnLst/>
                <a:rect l="l" t="t" r="r" b="b"/>
                <a:pathLst>
                  <a:path w="9205" h="10181" extrusionOk="0">
                    <a:moveTo>
                      <a:pt x="6120" y="4268"/>
                    </a:moveTo>
                    <a:lnTo>
                      <a:pt x="6120" y="4268"/>
                    </a:lnTo>
                    <a:cubicBezTo>
                      <a:pt x="6327" y="4452"/>
                      <a:pt x="6652" y="4475"/>
                      <a:pt x="6862" y="4268"/>
                    </a:cubicBezTo>
                    <a:cubicBezTo>
                      <a:pt x="6885" y="4268"/>
                      <a:pt x="6885" y="4245"/>
                      <a:pt x="6909" y="4222"/>
                    </a:cubicBezTo>
                    <a:cubicBezTo>
                      <a:pt x="7256" y="4452"/>
                      <a:pt x="7582" y="4708"/>
                      <a:pt x="7906" y="4963"/>
                    </a:cubicBezTo>
                    <a:cubicBezTo>
                      <a:pt x="8255" y="5266"/>
                      <a:pt x="8579" y="5567"/>
                      <a:pt x="8834" y="5937"/>
                    </a:cubicBezTo>
                    <a:cubicBezTo>
                      <a:pt x="8972" y="6122"/>
                      <a:pt x="9088" y="6331"/>
                      <a:pt x="9205" y="6538"/>
                    </a:cubicBezTo>
                    <a:lnTo>
                      <a:pt x="9182" y="6561"/>
                    </a:lnTo>
                    <a:cubicBezTo>
                      <a:pt x="9158" y="6608"/>
                      <a:pt x="9135" y="6679"/>
                      <a:pt x="9135" y="6724"/>
                    </a:cubicBezTo>
                    <a:cubicBezTo>
                      <a:pt x="9090" y="6817"/>
                      <a:pt x="9043" y="6933"/>
                      <a:pt x="8996" y="7027"/>
                    </a:cubicBezTo>
                    <a:cubicBezTo>
                      <a:pt x="8926" y="7211"/>
                      <a:pt x="8811" y="7420"/>
                      <a:pt x="8718" y="7606"/>
                    </a:cubicBezTo>
                    <a:cubicBezTo>
                      <a:pt x="8487" y="7977"/>
                      <a:pt x="8232" y="8302"/>
                      <a:pt x="7930" y="8603"/>
                    </a:cubicBezTo>
                    <a:cubicBezTo>
                      <a:pt x="7234" y="9252"/>
                      <a:pt x="6376" y="9692"/>
                      <a:pt x="5472" y="9947"/>
                    </a:cubicBezTo>
                    <a:cubicBezTo>
                      <a:pt x="5216" y="10017"/>
                      <a:pt x="4962" y="10087"/>
                      <a:pt x="4684" y="10134"/>
                    </a:cubicBezTo>
                    <a:cubicBezTo>
                      <a:pt x="4543" y="10157"/>
                      <a:pt x="4405" y="10157"/>
                      <a:pt x="4267" y="10180"/>
                    </a:cubicBezTo>
                    <a:lnTo>
                      <a:pt x="4081" y="10180"/>
                    </a:lnTo>
                    <a:cubicBezTo>
                      <a:pt x="3873" y="10180"/>
                      <a:pt x="3664" y="10155"/>
                      <a:pt x="3479" y="10109"/>
                    </a:cubicBezTo>
                    <a:cubicBezTo>
                      <a:pt x="3178" y="10040"/>
                      <a:pt x="2923" y="9925"/>
                      <a:pt x="2643" y="9809"/>
                    </a:cubicBezTo>
                    <a:cubicBezTo>
                      <a:pt x="2135" y="9601"/>
                      <a:pt x="1646" y="9252"/>
                      <a:pt x="1252" y="8858"/>
                    </a:cubicBezTo>
                    <a:cubicBezTo>
                      <a:pt x="488" y="8070"/>
                      <a:pt x="1" y="6887"/>
                      <a:pt x="231" y="5797"/>
                    </a:cubicBezTo>
                    <a:cubicBezTo>
                      <a:pt x="301" y="5449"/>
                      <a:pt x="418" y="5101"/>
                      <a:pt x="510" y="4753"/>
                    </a:cubicBezTo>
                    <a:cubicBezTo>
                      <a:pt x="556" y="4569"/>
                      <a:pt x="603" y="4383"/>
                      <a:pt x="603" y="4198"/>
                    </a:cubicBezTo>
                    <a:lnTo>
                      <a:pt x="603" y="4152"/>
                    </a:lnTo>
                    <a:cubicBezTo>
                      <a:pt x="626" y="4035"/>
                      <a:pt x="603" y="3920"/>
                      <a:pt x="603" y="3803"/>
                    </a:cubicBezTo>
                    <a:cubicBezTo>
                      <a:pt x="603" y="3641"/>
                      <a:pt x="603" y="3478"/>
                      <a:pt x="626" y="3318"/>
                    </a:cubicBezTo>
                    <a:cubicBezTo>
                      <a:pt x="648" y="2992"/>
                      <a:pt x="719" y="2691"/>
                      <a:pt x="812" y="2366"/>
                    </a:cubicBezTo>
                    <a:cubicBezTo>
                      <a:pt x="974" y="1787"/>
                      <a:pt x="1229" y="1206"/>
                      <a:pt x="1624" y="721"/>
                    </a:cubicBezTo>
                    <a:cubicBezTo>
                      <a:pt x="1646" y="698"/>
                      <a:pt x="1672" y="675"/>
                      <a:pt x="1694" y="626"/>
                    </a:cubicBezTo>
                    <a:cubicBezTo>
                      <a:pt x="1810" y="511"/>
                      <a:pt x="1949" y="370"/>
                      <a:pt x="2088" y="255"/>
                    </a:cubicBezTo>
                    <a:cubicBezTo>
                      <a:pt x="2204" y="163"/>
                      <a:pt x="2319" y="93"/>
                      <a:pt x="2436" y="1"/>
                    </a:cubicBezTo>
                    <a:lnTo>
                      <a:pt x="2436" y="1"/>
                    </a:lnTo>
                    <a:cubicBezTo>
                      <a:pt x="2505" y="186"/>
                      <a:pt x="2574" y="394"/>
                      <a:pt x="2667" y="579"/>
                    </a:cubicBezTo>
                    <a:cubicBezTo>
                      <a:pt x="2853" y="974"/>
                      <a:pt x="3131" y="1322"/>
                      <a:pt x="3409" y="1647"/>
                    </a:cubicBezTo>
                    <a:cubicBezTo>
                      <a:pt x="4035" y="2365"/>
                      <a:pt x="4848" y="2899"/>
                      <a:pt x="5613" y="3409"/>
                    </a:cubicBezTo>
                    <a:cubicBezTo>
                      <a:pt x="5728" y="3479"/>
                      <a:pt x="5846" y="3548"/>
                      <a:pt x="5937" y="3617"/>
                    </a:cubicBezTo>
                    <a:cubicBezTo>
                      <a:pt x="5841" y="3805"/>
                      <a:pt x="5980" y="4127"/>
                      <a:pt x="6120" y="4268"/>
                    </a:cubicBezTo>
                    <a:close/>
                  </a:path>
                </a:pathLst>
              </a:custGeom>
              <a:solidFill>
                <a:srgbClr val="FAC2A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2" name="Google Shape;1582;p29"/>
              <p:cNvGrpSpPr/>
              <p:nvPr/>
            </p:nvGrpSpPr>
            <p:grpSpPr>
              <a:xfrm>
                <a:off x="3411325" y="78982"/>
                <a:ext cx="4201508" cy="5944382"/>
                <a:chOff x="3411325" y="78982"/>
                <a:chExt cx="4201508" cy="5944382"/>
              </a:xfrm>
            </p:grpSpPr>
            <p:sp>
              <p:nvSpPr>
                <p:cNvPr id="1583" name="Google Shape;1583;p29"/>
                <p:cNvSpPr/>
                <p:nvPr/>
              </p:nvSpPr>
              <p:spPr>
                <a:xfrm>
                  <a:off x="5544140" y="3581893"/>
                  <a:ext cx="136447" cy="99639"/>
                </a:xfrm>
                <a:custGeom>
                  <a:avLst/>
                  <a:gdLst/>
                  <a:ahLst/>
                  <a:cxnLst/>
                  <a:rect l="l" t="t" r="r" b="b"/>
                  <a:pathLst>
                    <a:path w="1531" h="1118" extrusionOk="0">
                      <a:moveTo>
                        <a:pt x="923" y="1"/>
                      </a:moveTo>
                      <a:cubicBezTo>
                        <a:pt x="816" y="1"/>
                        <a:pt x="712" y="20"/>
                        <a:pt x="625" y="57"/>
                      </a:cubicBezTo>
                      <a:cubicBezTo>
                        <a:pt x="439" y="126"/>
                        <a:pt x="278" y="312"/>
                        <a:pt x="186" y="497"/>
                      </a:cubicBezTo>
                      <a:cubicBezTo>
                        <a:pt x="116" y="660"/>
                        <a:pt x="1" y="960"/>
                        <a:pt x="186" y="1100"/>
                      </a:cubicBezTo>
                      <a:cubicBezTo>
                        <a:pt x="197" y="1112"/>
                        <a:pt x="214" y="1118"/>
                        <a:pt x="232" y="1118"/>
                      </a:cubicBezTo>
                      <a:cubicBezTo>
                        <a:pt x="249" y="1118"/>
                        <a:pt x="267" y="1112"/>
                        <a:pt x="278" y="1100"/>
                      </a:cubicBezTo>
                      <a:cubicBezTo>
                        <a:pt x="417" y="1008"/>
                        <a:pt x="394" y="845"/>
                        <a:pt x="417" y="707"/>
                      </a:cubicBezTo>
                      <a:cubicBezTo>
                        <a:pt x="463" y="567"/>
                        <a:pt x="532" y="428"/>
                        <a:pt x="671" y="312"/>
                      </a:cubicBezTo>
                      <a:cubicBezTo>
                        <a:pt x="749" y="235"/>
                        <a:pt x="873" y="190"/>
                        <a:pt x="991" y="190"/>
                      </a:cubicBezTo>
                      <a:cubicBezTo>
                        <a:pt x="1016" y="190"/>
                        <a:pt x="1041" y="192"/>
                        <a:pt x="1065" y="196"/>
                      </a:cubicBezTo>
                      <a:cubicBezTo>
                        <a:pt x="1228" y="244"/>
                        <a:pt x="1298" y="336"/>
                        <a:pt x="1390" y="474"/>
                      </a:cubicBezTo>
                      <a:cubicBezTo>
                        <a:pt x="1409" y="493"/>
                        <a:pt x="1436" y="504"/>
                        <a:pt x="1461" y="504"/>
                      </a:cubicBezTo>
                      <a:cubicBezTo>
                        <a:pt x="1498" y="504"/>
                        <a:pt x="1530" y="482"/>
                        <a:pt x="1530" y="428"/>
                      </a:cubicBezTo>
                      <a:cubicBezTo>
                        <a:pt x="1514" y="140"/>
                        <a:pt x="1211" y="1"/>
                        <a:pt x="9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4" name="Google Shape;1584;p29"/>
                <p:cNvGrpSpPr/>
                <p:nvPr/>
              </p:nvGrpSpPr>
              <p:grpSpPr>
                <a:xfrm>
                  <a:off x="3411325" y="78982"/>
                  <a:ext cx="4201508" cy="5944382"/>
                  <a:chOff x="3411325" y="78982"/>
                  <a:chExt cx="4201508" cy="5944382"/>
                </a:xfrm>
              </p:grpSpPr>
              <p:sp>
                <p:nvSpPr>
                  <p:cNvPr id="1585" name="Google Shape;1585;p29"/>
                  <p:cNvSpPr/>
                  <p:nvPr/>
                </p:nvSpPr>
                <p:spPr>
                  <a:xfrm>
                    <a:off x="3978061" y="78982"/>
                    <a:ext cx="3634772" cy="5944382"/>
                  </a:xfrm>
                  <a:custGeom>
                    <a:avLst/>
                    <a:gdLst/>
                    <a:ahLst/>
                    <a:cxnLst/>
                    <a:rect l="l" t="t" r="r" b="b"/>
                    <a:pathLst>
                      <a:path w="40784" h="66699" extrusionOk="0">
                        <a:moveTo>
                          <a:pt x="23483" y="476"/>
                        </a:moveTo>
                        <a:cubicBezTo>
                          <a:pt x="24805" y="476"/>
                          <a:pt x="26080" y="916"/>
                          <a:pt x="27169" y="1634"/>
                        </a:cubicBezTo>
                        <a:cubicBezTo>
                          <a:pt x="28306" y="2401"/>
                          <a:pt x="29234" y="3419"/>
                          <a:pt x="29928" y="4580"/>
                        </a:cubicBezTo>
                        <a:cubicBezTo>
                          <a:pt x="30368" y="5346"/>
                          <a:pt x="30716" y="6157"/>
                          <a:pt x="30995" y="6990"/>
                        </a:cubicBezTo>
                        <a:cubicBezTo>
                          <a:pt x="30578" y="6064"/>
                          <a:pt x="30091" y="5205"/>
                          <a:pt x="29488" y="4394"/>
                        </a:cubicBezTo>
                        <a:cubicBezTo>
                          <a:pt x="29071" y="3814"/>
                          <a:pt x="28629" y="3236"/>
                          <a:pt x="28074" y="2818"/>
                        </a:cubicBezTo>
                        <a:cubicBezTo>
                          <a:pt x="28051" y="2770"/>
                          <a:pt x="28004" y="2725"/>
                          <a:pt x="27959" y="2701"/>
                        </a:cubicBezTo>
                        <a:cubicBezTo>
                          <a:pt x="27947" y="2683"/>
                          <a:pt x="27932" y="2676"/>
                          <a:pt x="27917" y="2676"/>
                        </a:cubicBezTo>
                        <a:cubicBezTo>
                          <a:pt x="27873" y="2676"/>
                          <a:pt x="27830" y="2742"/>
                          <a:pt x="27865" y="2795"/>
                        </a:cubicBezTo>
                        <a:lnTo>
                          <a:pt x="27888" y="2795"/>
                        </a:lnTo>
                        <a:lnTo>
                          <a:pt x="27888" y="2818"/>
                        </a:lnTo>
                        <a:cubicBezTo>
                          <a:pt x="27936" y="2888"/>
                          <a:pt x="27981" y="2957"/>
                          <a:pt x="28028" y="3003"/>
                        </a:cubicBezTo>
                        <a:cubicBezTo>
                          <a:pt x="28213" y="3396"/>
                          <a:pt x="28167" y="3931"/>
                          <a:pt x="27865" y="4255"/>
                        </a:cubicBezTo>
                        <a:cubicBezTo>
                          <a:pt x="27581" y="4556"/>
                          <a:pt x="27189" y="4628"/>
                          <a:pt x="26802" y="4628"/>
                        </a:cubicBezTo>
                        <a:cubicBezTo>
                          <a:pt x="26651" y="4628"/>
                          <a:pt x="26501" y="4617"/>
                          <a:pt x="26358" y="4604"/>
                        </a:cubicBezTo>
                        <a:cubicBezTo>
                          <a:pt x="25200" y="4464"/>
                          <a:pt x="23993" y="4232"/>
                          <a:pt x="22949" y="3676"/>
                        </a:cubicBezTo>
                        <a:cubicBezTo>
                          <a:pt x="22417" y="3374"/>
                          <a:pt x="21906" y="3003"/>
                          <a:pt x="21465" y="2586"/>
                        </a:cubicBezTo>
                        <a:cubicBezTo>
                          <a:pt x="21452" y="2558"/>
                          <a:pt x="21431" y="2547"/>
                          <a:pt x="21411" y="2547"/>
                        </a:cubicBezTo>
                        <a:cubicBezTo>
                          <a:pt x="21396" y="2547"/>
                          <a:pt x="21383" y="2553"/>
                          <a:pt x="21373" y="2563"/>
                        </a:cubicBezTo>
                        <a:cubicBezTo>
                          <a:pt x="21373" y="2517"/>
                          <a:pt x="21350" y="2493"/>
                          <a:pt x="21326" y="2470"/>
                        </a:cubicBezTo>
                        <a:lnTo>
                          <a:pt x="21256" y="2470"/>
                        </a:lnTo>
                        <a:cubicBezTo>
                          <a:pt x="21186" y="2563"/>
                          <a:pt x="21209" y="2725"/>
                          <a:pt x="21209" y="2842"/>
                        </a:cubicBezTo>
                        <a:cubicBezTo>
                          <a:pt x="21232" y="2981"/>
                          <a:pt x="21256" y="3120"/>
                          <a:pt x="21278" y="3260"/>
                        </a:cubicBezTo>
                        <a:cubicBezTo>
                          <a:pt x="21301" y="3282"/>
                          <a:pt x="21301" y="3305"/>
                          <a:pt x="21301" y="3305"/>
                        </a:cubicBezTo>
                        <a:cubicBezTo>
                          <a:pt x="21324" y="3446"/>
                          <a:pt x="21372" y="3585"/>
                          <a:pt x="21442" y="3700"/>
                        </a:cubicBezTo>
                        <a:cubicBezTo>
                          <a:pt x="21534" y="4001"/>
                          <a:pt x="21672" y="4256"/>
                          <a:pt x="21836" y="4512"/>
                        </a:cubicBezTo>
                        <a:cubicBezTo>
                          <a:pt x="22161" y="5045"/>
                          <a:pt x="22579" y="5485"/>
                          <a:pt x="23018" y="5903"/>
                        </a:cubicBezTo>
                        <a:cubicBezTo>
                          <a:pt x="23992" y="6807"/>
                          <a:pt x="25105" y="7526"/>
                          <a:pt x="26033" y="8454"/>
                        </a:cubicBezTo>
                        <a:cubicBezTo>
                          <a:pt x="26033" y="8476"/>
                          <a:pt x="26056" y="8499"/>
                          <a:pt x="26080" y="8523"/>
                        </a:cubicBezTo>
                        <a:cubicBezTo>
                          <a:pt x="25525" y="7991"/>
                          <a:pt x="24897" y="7572"/>
                          <a:pt x="24248" y="7156"/>
                        </a:cubicBezTo>
                        <a:cubicBezTo>
                          <a:pt x="23437" y="6646"/>
                          <a:pt x="22581" y="6181"/>
                          <a:pt x="21860" y="5557"/>
                        </a:cubicBezTo>
                        <a:cubicBezTo>
                          <a:pt x="21489" y="5232"/>
                          <a:pt x="21142" y="4884"/>
                          <a:pt x="20864" y="4490"/>
                        </a:cubicBezTo>
                        <a:cubicBezTo>
                          <a:pt x="20747" y="4303"/>
                          <a:pt x="20609" y="4096"/>
                          <a:pt x="20491" y="3887"/>
                        </a:cubicBezTo>
                        <a:cubicBezTo>
                          <a:pt x="20422" y="3795"/>
                          <a:pt x="20376" y="3679"/>
                          <a:pt x="20330" y="3562"/>
                        </a:cubicBezTo>
                        <a:cubicBezTo>
                          <a:pt x="20352" y="3492"/>
                          <a:pt x="20307" y="3424"/>
                          <a:pt x="20307" y="3354"/>
                        </a:cubicBezTo>
                        <a:cubicBezTo>
                          <a:pt x="20284" y="3285"/>
                          <a:pt x="20261" y="3191"/>
                          <a:pt x="20237" y="3123"/>
                        </a:cubicBezTo>
                        <a:cubicBezTo>
                          <a:pt x="20223" y="3094"/>
                          <a:pt x="20191" y="3074"/>
                          <a:pt x="20163" y="3074"/>
                        </a:cubicBezTo>
                        <a:cubicBezTo>
                          <a:pt x="20145" y="3074"/>
                          <a:pt x="20130" y="3082"/>
                          <a:pt x="20121" y="3100"/>
                        </a:cubicBezTo>
                        <a:cubicBezTo>
                          <a:pt x="20121" y="3100"/>
                          <a:pt x="20121" y="3123"/>
                          <a:pt x="20098" y="3123"/>
                        </a:cubicBezTo>
                        <a:lnTo>
                          <a:pt x="20006" y="3123"/>
                        </a:lnTo>
                        <a:cubicBezTo>
                          <a:pt x="19959" y="3146"/>
                          <a:pt x="19912" y="3146"/>
                          <a:pt x="19889" y="3170"/>
                        </a:cubicBezTo>
                        <a:cubicBezTo>
                          <a:pt x="19796" y="3215"/>
                          <a:pt x="19726" y="3263"/>
                          <a:pt x="19634" y="3333"/>
                        </a:cubicBezTo>
                        <a:cubicBezTo>
                          <a:pt x="19496" y="3425"/>
                          <a:pt x="19355" y="3540"/>
                          <a:pt x="19217" y="3658"/>
                        </a:cubicBezTo>
                        <a:cubicBezTo>
                          <a:pt x="18962" y="3890"/>
                          <a:pt x="18729" y="4167"/>
                          <a:pt x="18499" y="4446"/>
                        </a:cubicBezTo>
                        <a:cubicBezTo>
                          <a:pt x="18476" y="4469"/>
                          <a:pt x="18452" y="4491"/>
                          <a:pt x="18429" y="4515"/>
                        </a:cubicBezTo>
                        <a:cubicBezTo>
                          <a:pt x="18569" y="4238"/>
                          <a:pt x="18729" y="3936"/>
                          <a:pt x="18892" y="3658"/>
                        </a:cubicBezTo>
                        <a:cubicBezTo>
                          <a:pt x="19008" y="3472"/>
                          <a:pt x="19125" y="3310"/>
                          <a:pt x="19240" y="3124"/>
                        </a:cubicBezTo>
                        <a:cubicBezTo>
                          <a:pt x="19355" y="2962"/>
                          <a:pt x="19473" y="2799"/>
                          <a:pt x="19541" y="2637"/>
                        </a:cubicBezTo>
                        <a:cubicBezTo>
                          <a:pt x="19564" y="2591"/>
                          <a:pt x="19588" y="2567"/>
                          <a:pt x="19611" y="2544"/>
                        </a:cubicBezTo>
                        <a:cubicBezTo>
                          <a:pt x="19668" y="2487"/>
                          <a:pt x="19632" y="2416"/>
                          <a:pt x="19579" y="2416"/>
                        </a:cubicBezTo>
                        <a:cubicBezTo>
                          <a:pt x="19567" y="2416"/>
                          <a:pt x="19554" y="2420"/>
                          <a:pt x="19541" y="2428"/>
                        </a:cubicBezTo>
                        <a:cubicBezTo>
                          <a:pt x="19240" y="2614"/>
                          <a:pt x="19008" y="2870"/>
                          <a:pt x="18775" y="3147"/>
                        </a:cubicBezTo>
                        <a:cubicBezTo>
                          <a:pt x="18543" y="3402"/>
                          <a:pt x="18358" y="3704"/>
                          <a:pt x="18174" y="4006"/>
                        </a:cubicBezTo>
                        <a:cubicBezTo>
                          <a:pt x="17779" y="4632"/>
                          <a:pt x="17455" y="5305"/>
                          <a:pt x="17176" y="5975"/>
                        </a:cubicBezTo>
                        <a:cubicBezTo>
                          <a:pt x="16736" y="7112"/>
                          <a:pt x="16411" y="8271"/>
                          <a:pt x="16202" y="9477"/>
                        </a:cubicBezTo>
                        <a:cubicBezTo>
                          <a:pt x="16227" y="9171"/>
                          <a:pt x="16273" y="8893"/>
                          <a:pt x="16297" y="8590"/>
                        </a:cubicBezTo>
                        <a:cubicBezTo>
                          <a:pt x="16575" y="6759"/>
                          <a:pt x="17130" y="4951"/>
                          <a:pt x="18197" y="3419"/>
                        </a:cubicBezTo>
                        <a:cubicBezTo>
                          <a:pt x="18476" y="3002"/>
                          <a:pt x="18777" y="2631"/>
                          <a:pt x="19125" y="2283"/>
                        </a:cubicBezTo>
                        <a:cubicBezTo>
                          <a:pt x="19287" y="2097"/>
                          <a:pt x="19473" y="1935"/>
                          <a:pt x="19658" y="1751"/>
                        </a:cubicBezTo>
                        <a:cubicBezTo>
                          <a:pt x="19727" y="1703"/>
                          <a:pt x="19798" y="1634"/>
                          <a:pt x="19866" y="1565"/>
                        </a:cubicBezTo>
                        <a:cubicBezTo>
                          <a:pt x="19912" y="1542"/>
                          <a:pt x="19960" y="1495"/>
                          <a:pt x="20006" y="1495"/>
                        </a:cubicBezTo>
                        <a:cubicBezTo>
                          <a:pt x="20075" y="1450"/>
                          <a:pt x="20145" y="1426"/>
                          <a:pt x="20214" y="1380"/>
                        </a:cubicBezTo>
                        <a:cubicBezTo>
                          <a:pt x="20376" y="1286"/>
                          <a:pt x="20515" y="1217"/>
                          <a:pt x="20655" y="1125"/>
                        </a:cubicBezTo>
                        <a:cubicBezTo>
                          <a:pt x="20957" y="984"/>
                          <a:pt x="21258" y="869"/>
                          <a:pt x="21558" y="777"/>
                        </a:cubicBezTo>
                        <a:cubicBezTo>
                          <a:pt x="22184" y="567"/>
                          <a:pt x="22834" y="476"/>
                          <a:pt x="23483" y="476"/>
                        </a:cubicBezTo>
                        <a:close/>
                        <a:moveTo>
                          <a:pt x="20242" y="3838"/>
                        </a:moveTo>
                        <a:cubicBezTo>
                          <a:pt x="20311" y="4023"/>
                          <a:pt x="20380" y="4231"/>
                          <a:pt x="20473" y="4416"/>
                        </a:cubicBezTo>
                        <a:cubicBezTo>
                          <a:pt x="20659" y="4811"/>
                          <a:pt x="20937" y="5159"/>
                          <a:pt x="21215" y="5484"/>
                        </a:cubicBezTo>
                        <a:cubicBezTo>
                          <a:pt x="21841" y="6202"/>
                          <a:pt x="22654" y="6736"/>
                          <a:pt x="23419" y="7246"/>
                        </a:cubicBezTo>
                        <a:cubicBezTo>
                          <a:pt x="23534" y="7316"/>
                          <a:pt x="23652" y="7385"/>
                          <a:pt x="23743" y="7454"/>
                        </a:cubicBezTo>
                        <a:cubicBezTo>
                          <a:pt x="23647" y="7642"/>
                          <a:pt x="23786" y="7964"/>
                          <a:pt x="23926" y="8105"/>
                        </a:cubicBezTo>
                        <a:cubicBezTo>
                          <a:pt x="24032" y="8200"/>
                          <a:pt x="24170" y="8252"/>
                          <a:pt x="24308" y="8252"/>
                        </a:cubicBezTo>
                        <a:cubicBezTo>
                          <a:pt x="24437" y="8252"/>
                          <a:pt x="24566" y="8205"/>
                          <a:pt x="24668" y="8105"/>
                        </a:cubicBezTo>
                        <a:cubicBezTo>
                          <a:pt x="24691" y="8105"/>
                          <a:pt x="24691" y="8082"/>
                          <a:pt x="24715" y="8059"/>
                        </a:cubicBezTo>
                        <a:cubicBezTo>
                          <a:pt x="25062" y="8289"/>
                          <a:pt x="25388" y="8545"/>
                          <a:pt x="25712" y="8800"/>
                        </a:cubicBezTo>
                        <a:cubicBezTo>
                          <a:pt x="26061" y="9103"/>
                          <a:pt x="26385" y="9404"/>
                          <a:pt x="26640" y="9774"/>
                        </a:cubicBezTo>
                        <a:cubicBezTo>
                          <a:pt x="26778" y="9959"/>
                          <a:pt x="26894" y="10168"/>
                          <a:pt x="27011" y="10375"/>
                        </a:cubicBezTo>
                        <a:lnTo>
                          <a:pt x="26988" y="10398"/>
                        </a:lnTo>
                        <a:cubicBezTo>
                          <a:pt x="26964" y="10445"/>
                          <a:pt x="26941" y="10516"/>
                          <a:pt x="26941" y="10561"/>
                        </a:cubicBezTo>
                        <a:cubicBezTo>
                          <a:pt x="26896" y="10654"/>
                          <a:pt x="26849" y="10770"/>
                          <a:pt x="26802" y="10864"/>
                        </a:cubicBezTo>
                        <a:cubicBezTo>
                          <a:pt x="26732" y="11048"/>
                          <a:pt x="26617" y="11257"/>
                          <a:pt x="26524" y="11443"/>
                        </a:cubicBezTo>
                        <a:cubicBezTo>
                          <a:pt x="26293" y="11814"/>
                          <a:pt x="26038" y="12139"/>
                          <a:pt x="25736" y="12440"/>
                        </a:cubicBezTo>
                        <a:cubicBezTo>
                          <a:pt x="25040" y="13089"/>
                          <a:pt x="24182" y="13529"/>
                          <a:pt x="23278" y="13784"/>
                        </a:cubicBezTo>
                        <a:cubicBezTo>
                          <a:pt x="23022" y="13854"/>
                          <a:pt x="22768" y="13924"/>
                          <a:pt x="22490" y="13971"/>
                        </a:cubicBezTo>
                        <a:cubicBezTo>
                          <a:pt x="22349" y="13994"/>
                          <a:pt x="22211" y="13994"/>
                          <a:pt x="22073" y="14017"/>
                        </a:cubicBezTo>
                        <a:lnTo>
                          <a:pt x="21887" y="14017"/>
                        </a:lnTo>
                        <a:cubicBezTo>
                          <a:pt x="21679" y="14017"/>
                          <a:pt x="21470" y="13992"/>
                          <a:pt x="21285" y="13946"/>
                        </a:cubicBezTo>
                        <a:cubicBezTo>
                          <a:pt x="20984" y="13877"/>
                          <a:pt x="20729" y="13762"/>
                          <a:pt x="20449" y="13646"/>
                        </a:cubicBezTo>
                        <a:cubicBezTo>
                          <a:pt x="19941" y="13438"/>
                          <a:pt x="19452" y="13089"/>
                          <a:pt x="19058" y="12695"/>
                        </a:cubicBezTo>
                        <a:cubicBezTo>
                          <a:pt x="18294" y="11907"/>
                          <a:pt x="17807" y="10724"/>
                          <a:pt x="18037" y="9634"/>
                        </a:cubicBezTo>
                        <a:cubicBezTo>
                          <a:pt x="18107" y="9286"/>
                          <a:pt x="18224" y="8938"/>
                          <a:pt x="18316" y="8590"/>
                        </a:cubicBezTo>
                        <a:cubicBezTo>
                          <a:pt x="18362" y="8406"/>
                          <a:pt x="18409" y="8220"/>
                          <a:pt x="18409" y="8035"/>
                        </a:cubicBezTo>
                        <a:lnTo>
                          <a:pt x="18409" y="7989"/>
                        </a:lnTo>
                        <a:cubicBezTo>
                          <a:pt x="18432" y="7872"/>
                          <a:pt x="18409" y="7757"/>
                          <a:pt x="18409" y="7640"/>
                        </a:cubicBezTo>
                        <a:cubicBezTo>
                          <a:pt x="18409" y="7478"/>
                          <a:pt x="18409" y="7315"/>
                          <a:pt x="18432" y="7155"/>
                        </a:cubicBezTo>
                        <a:cubicBezTo>
                          <a:pt x="18454" y="6829"/>
                          <a:pt x="18525" y="6528"/>
                          <a:pt x="18618" y="6203"/>
                        </a:cubicBezTo>
                        <a:cubicBezTo>
                          <a:pt x="18780" y="5624"/>
                          <a:pt x="19035" y="5043"/>
                          <a:pt x="19430" y="4558"/>
                        </a:cubicBezTo>
                        <a:cubicBezTo>
                          <a:pt x="19452" y="4535"/>
                          <a:pt x="19478" y="4512"/>
                          <a:pt x="19500" y="4463"/>
                        </a:cubicBezTo>
                        <a:cubicBezTo>
                          <a:pt x="19616" y="4348"/>
                          <a:pt x="19755" y="4207"/>
                          <a:pt x="19894" y="4092"/>
                        </a:cubicBezTo>
                        <a:cubicBezTo>
                          <a:pt x="20010" y="4000"/>
                          <a:pt x="20125" y="3930"/>
                          <a:pt x="20242" y="3838"/>
                        </a:cubicBezTo>
                        <a:close/>
                        <a:moveTo>
                          <a:pt x="24737" y="14297"/>
                        </a:moveTo>
                        <a:cubicBezTo>
                          <a:pt x="24737" y="14366"/>
                          <a:pt x="24737" y="14436"/>
                          <a:pt x="24759" y="14504"/>
                        </a:cubicBezTo>
                        <a:cubicBezTo>
                          <a:pt x="24805" y="14944"/>
                          <a:pt x="24990" y="15340"/>
                          <a:pt x="25269" y="15688"/>
                        </a:cubicBezTo>
                        <a:cubicBezTo>
                          <a:pt x="25455" y="15873"/>
                          <a:pt x="25663" y="16034"/>
                          <a:pt x="25871" y="16151"/>
                        </a:cubicBezTo>
                        <a:cubicBezTo>
                          <a:pt x="25663" y="16545"/>
                          <a:pt x="25431" y="16939"/>
                          <a:pt x="25154" y="17287"/>
                        </a:cubicBezTo>
                        <a:cubicBezTo>
                          <a:pt x="24875" y="17659"/>
                          <a:pt x="24527" y="17983"/>
                          <a:pt x="24110" y="18191"/>
                        </a:cubicBezTo>
                        <a:cubicBezTo>
                          <a:pt x="23822" y="18335"/>
                          <a:pt x="23478" y="18423"/>
                          <a:pt x="23144" y="18423"/>
                        </a:cubicBezTo>
                        <a:cubicBezTo>
                          <a:pt x="23048" y="18423"/>
                          <a:pt x="22952" y="18415"/>
                          <a:pt x="22859" y="18400"/>
                        </a:cubicBezTo>
                        <a:cubicBezTo>
                          <a:pt x="22463" y="18308"/>
                          <a:pt x="22141" y="18121"/>
                          <a:pt x="21862" y="17844"/>
                        </a:cubicBezTo>
                        <a:cubicBezTo>
                          <a:pt x="21584" y="17565"/>
                          <a:pt x="21399" y="17217"/>
                          <a:pt x="21282" y="16847"/>
                        </a:cubicBezTo>
                        <a:cubicBezTo>
                          <a:pt x="21816" y="16452"/>
                          <a:pt x="22186" y="15896"/>
                          <a:pt x="22279" y="15247"/>
                        </a:cubicBezTo>
                        <a:cubicBezTo>
                          <a:pt x="22301" y="15177"/>
                          <a:pt x="22301" y="15107"/>
                          <a:pt x="22301" y="15039"/>
                        </a:cubicBezTo>
                        <a:cubicBezTo>
                          <a:pt x="22394" y="15062"/>
                          <a:pt x="22486" y="15085"/>
                          <a:pt x="22557" y="15109"/>
                        </a:cubicBezTo>
                        <a:cubicBezTo>
                          <a:pt x="22742" y="15131"/>
                          <a:pt x="22905" y="15131"/>
                          <a:pt x="23067" y="15131"/>
                        </a:cubicBezTo>
                        <a:cubicBezTo>
                          <a:pt x="23416" y="15109"/>
                          <a:pt x="23717" y="15016"/>
                          <a:pt x="24018" y="14876"/>
                        </a:cubicBezTo>
                        <a:cubicBezTo>
                          <a:pt x="24273" y="14737"/>
                          <a:pt x="24505" y="14551"/>
                          <a:pt x="24691" y="14343"/>
                        </a:cubicBezTo>
                        <a:cubicBezTo>
                          <a:pt x="24714" y="14320"/>
                          <a:pt x="24714" y="14297"/>
                          <a:pt x="24737" y="14297"/>
                        </a:cubicBezTo>
                        <a:close/>
                        <a:moveTo>
                          <a:pt x="7224" y="23517"/>
                        </a:moveTo>
                        <a:cubicBezTo>
                          <a:pt x="7249" y="23517"/>
                          <a:pt x="7281" y="23529"/>
                          <a:pt x="7323" y="23550"/>
                        </a:cubicBezTo>
                        <a:cubicBezTo>
                          <a:pt x="7439" y="23643"/>
                          <a:pt x="7556" y="23758"/>
                          <a:pt x="7671" y="23875"/>
                        </a:cubicBezTo>
                        <a:cubicBezTo>
                          <a:pt x="7741" y="23968"/>
                          <a:pt x="7834" y="24083"/>
                          <a:pt x="7949" y="24153"/>
                        </a:cubicBezTo>
                        <a:cubicBezTo>
                          <a:pt x="7857" y="24293"/>
                          <a:pt x="7810" y="24455"/>
                          <a:pt x="7787" y="24616"/>
                        </a:cubicBezTo>
                        <a:cubicBezTo>
                          <a:pt x="7739" y="24849"/>
                          <a:pt x="7716" y="25103"/>
                          <a:pt x="7716" y="25360"/>
                        </a:cubicBezTo>
                        <a:cubicBezTo>
                          <a:pt x="7716" y="25614"/>
                          <a:pt x="7739" y="25846"/>
                          <a:pt x="7787" y="26101"/>
                        </a:cubicBezTo>
                        <a:cubicBezTo>
                          <a:pt x="7810" y="26148"/>
                          <a:pt x="7810" y="26217"/>
                          <a:pt x="7833" y="26263"/>
                        </a:cubicBezTo>
                        <a:lnTo>
                          <a:pt x="7810" y="26263"/>
                        </a:lnTo>
                        <a:lnTo>
                          <a:pt x="7810" y="26261"/>
                        </a:lnTo>
                        <a:cubicBezTo>
                          <a:pt x="7739" y="26261"/>
                          <a:pt x="7694" y="26238"/>
                          <a:pt x="7624" y="26238"/>
                        </a:cubicBezTo>
                        <a:cubicBezTo>
                          <a:pt x="7485" y="26215"/>
                          <a:pt x="7323" y="26215"/>
                          <a:pt x="7184" y="26192"/>
                        </a:cubicBezTo>
                        <a:cubicBezTo>
                          <a:pt x="6928" y="26169"/>
                          <a:pt x="6650" y="26098"/>
                          <a:pt x="6396" y="26005"/>
                        </a:cubicBezTo>
                        <a:cubicBezTo>
                          <a:pt x="5862" y="25842"/>
                          <a:pt x="5375" y="25589"/>
                          <a:pt x="4933" y="25264"/>
                        </a:cubicBezTo>
                        <a:cubicBezTo>
                          <a:pt x="4563" y="24986"/>
                          <a:pt x="4145" y="24545"/>
                          <a:pt x="4378" y="24034"/>
                        </a:cubicBezTo>
                        <a:cubicBezTo>
                          <a:pt x="4493" y="23827"/>
                          <a:pt x="4702" y="23664"/>
                          <a:pt x="4911" y="23618"/>
                        </a:cubicBezTo>
                        <a:cubicBezTo>
                          <a:pt x="4980" y="23595"/>
                          <a:pt x="5052" y="23585"/>
                          <a:pt x="5124" y="23585"/>
                        </a:cubicBezTo>
                        <a:cubicBezTo>
                          <a:pt x="5269" y="23585"/>
                          <a:pt x="5414" y="23626"/>
                          <a:pt x="5538" y="23689"/>
                        </a:cubicBezTo>
                        <a:cubicBezTo>
                          <a:pt x="5931" y="23874"/>
                          <a:pt x="6327" y="24221"/>
                          <a:pt x="6767" y="24244"/>
                        </a:cubicBezTo>
                        <a:cubicBezTo>
                          <a:pt x="6827" y="24289"/>
                          <a:pt x="6897" y="24315"/>
                          <a:pt x="6957" y="24315"/>
                        </a:cubicBezTo>
                        <a:cubicBezTo>
                          <a:pt x="6990" y="24315"/>
                          <a:pt x="7021" y="24307"/>
                          <a:pt x="7046" y="24291"/>
                        </a:cubicBezTo>
                        <a:cubicBezTo>
                          <a:pt x="7185" y="24244"/>
                          <a:pt x="7230" y="24129"/>
                          <a:pt x="7208" y="23991"/>
                        </a:cubicBezTo>
                        <a:cubicBezTo>
                          <a:pt x="7185" y="23851"/>
                          <a:pt x="7114" y="23713"/>
                          <a:pt x="7161" y="23572"/>
                        </a:cubicBezTo>
                        <a:cubicBezTo>
                          <a:pt x="7173" y="23534"/>
                          <a:pt x="7193" y="23517"/>
                          <a:pt x="7224" y="23517"/>
                        </a:cubicBezTo>
                        <a:close/>
                        <a:moveTo>
                          <a:pt x="37720" y="29019"/>
                        </a:moveTo>
                        <a:cubicBezTo>
                          <a:pt x="37743" y="29044"/>
                          <a:pt x="37767" y="29044"/>
                          <a:pt x="37790" y="29066"/>
                        </a:cubicBezTo>
                        <a:cubicBezTo>
                          <a:pt x="37905" y="29159"/>
                          <a:pt x="38020" y="29228"/>
                          <a:pt x="38138" y="29321"/>
                        </a:cubicBezTo>
                        <a:cubicBezTo>
                          <a:pt x="38601" y="29623"/>
                          <a:pt x="39041" y="29971"/>
                          <a:pt x="39460" y="30340"/>
                        </a:cubicBezTo>
                        <a:cubicBezTo>
                          <a:pt x="39644" y="30505"/>
                          <a:pt x="39854" y="30688"/>
                          <a:pt x="40039" y="30875"/>
                        </a:cubicBezTo>
                        <a:cubicBezTo>
                          <a:pt x="40157" y="31013"/>
                          <a:pt x="40318" y="31223"/>
                          <a:pt x="40249" y="31408"/>
                        </a:cubicBezTo>
                        <a:cubicBezTo>
                          <a:pt x="40179" y="31617"/>
                          <a:pt x="39948" y="31709"/>
                          <a:pt x="39739" y="31709"/>
                        </a:cubicBezTo>
                        <a:cubicBezTo>
                          <a:pt x="39438" y="31709"/>
                          <a:pt x="39136" y="31594"/>
                          <a:pt x="38857" y="31479"/>
                        </a:cubicBezTo>
                        <a:cubicBezTo>
                          <a:pt x="38579" y="31385"/>
                          <a:pt x="38302" y="31270"/>
                          <a:pt x="38023" y="31129"/>
                        </a:cubicBezTo>
                        <a:cubicBezTo>
                          <a:pt x="37882" y="31083"/>
                          <a:pt x="37744" y="31013"/>
                          <a:pt x="37581" y="30944"/>
                        </a:cubicBezTo>
                        <a:cubicBezTo>
                          <a:pt x="37466" y="30874"/>
                          <a:pt x="37350" y="30803"/>
                          <a:pt x="37209" y="30758"/>
                        </a:cubicBezTo>
                        <a:cubicBezTo>
                          <a:pt x="37169" y="30718"/>
                          <a:pt x="37129" y="30693"/>
                          <a:pt x="37089" y="30693"/>
                        </a:cubicBezTo>
                        <a:cubicBezTo>
                          <a:pt x="37060" y="30693"/>
                          <a:pt x="37031" y="30706"/>
                          <a:pt x="37002" y="30735"/>
                        </a:cubicBezTo>
                        <a:cubicBezTo>
                          <a:pt x="36839" y="30898"/>
                          <a:pt x="37047" y="31154"/>
                          <a:pt x="36979" y="31338"/>
                        </a:cubicBezTo>
                        <a:cubicBezTo>
                          <a:pt x="36956" y="31385"/>
                          <a:pt x="36908" y="31456"/>
                          <a:pt x="36840" y="31456"/>
                        </a:cubicBezTo>
                        <a:cubicBezTo>
                          <a:pt x="36770" y="31456"/>
                          <a:pt x="36701" y="31385"/>
                          <a:pt x="36678" y="31338"/>
                        </a:cubicBezTo>
                        <a:cubicBezTo>
                          <a:pt x="36492" y="31131"/>
                          <a:pt x="36330" y="30921"/>
                          <a:pt x="36167" y="30712"/>
                        </a:cubicBezTo>
                        <a:cubicBezTo>
                          <a:pt x="36075" y="30620"/>
                          <a:pt x="36005" y="30505"/>
                          <a:pt x="35913" y="30412"/>
                        </a:cubicBezTo>
                        <a:cubicBezTo>
                          <a:pt x="35890" y="30387"/>
                          <a:pt x="35865" y="30364"/>
                          <a:pt x="35842" y="30318"/>
                        </a:cubicBezTo>
                        <a:cubicBezTo>
                          <a:pt x="35958" y="30318"/>
                          <a:pt x="36075" y="30295"/>
                          <a:pt x="36190" y="30272"/>
                        </a:cubicBezTo>
                        <a:cubicBezTo>
                          <a:pt x="36515" y="30180"/>
                          <a:pt x="36816" y="30064"/>
                          <a:pt x="37094" y="29855"/>
                        </a:cubicBezTo>
                        <a:cubicBezTo>
                          <a:pt x="37350" y="29669"/>
                          <a:pt x="37604" y="29344"/>
                          <a:pt x="37720" y="29019"/>
                        </a:cubicBezTo>
                        <a:close/>
                        <a:moveTo>
                          <a:pt x="26031" y="16217"/>
                        </a:moveTo>
                        <a:cubicBezTo>
                          <a:pt x="26123" y="16263"/>
                          <a:pt x="26216" y="16311"/>
                          <a:pt x="26309" y="16334"/>
                        </a:cubicBezTo>
                        <a:cubicBezTo>
                          <a:pt x="26332" y="16356"/>
                          <a:pt x="26379" y="16379"/>
                          <a:pt x="26402" y="16379"/>
                        </a:cubicBezTo>
                        <a:cubicBezTo>
                          <a:pt x="26819" y="16541"/>
                          <a:pt x="27213" y="16659"/>
                          <a:pt x="27583" y="16889"/>
                        </a:cubicBezTo>
                        <a:cubicBezTo>
                          <a:pt x="27770" y="17004"/>
                          <a:pt x="27978" y="17122"/>
                          <a:pt x="28140" y="17282"/>
                        </a:cubicBezTo>
                        <a:cubicBezTo>
                          <a:pt x="28164" y="17305"/>
                          <a:pt x="28187" y="17305"/>
                          <a:pt x="28187" y="17328"/>
                        </a:cubicBezTo>
                        <a:cubicBezTo>
                          <a:pt x="28302" y="17538"/>
                          <a:pt x="28419" y="17746"/>
                          <a:pt x="28558" y="17931"/>
                        </a:cubicBezTo>
                        <a:cubicBezTo>
                          <a:pt x="28744" y="18233"/>
                          <a:pt x="28929" y="18535"/>
                          <a:pt x="29115" y="18835"/>
                        </a:cubicBezTo>
                        <a:cubicBezTo>
                          <a:pt x="29510" y="19438"/>
                          <a:pt x="29903" y="20040"/>
                          <a:pt x="30321" y="20622"/>
                        </a:cubicBezTo>
                        <a:cubicBezTo>
                          <a:pt x="31131" y="21781"/>
                          <a:pt x="31967" y="22941"/>
                          <a:pt x="32848" y="24075"/>
                        </a:cubicBezTo>
                        <a:cubicBezTo>
                          <a:pt x="33103" y="24402"/>
                          <a:pt x="33359" y="24724"/>
                          <a:pt x="33614" y="25027"/>
                        </a:cubicBezTo>
                        <a:cubicBezTo>
                          <a:pt x="33730" y="25190"/>
                          <a:pt x="33869" y="25352"/>
                          <a:pt x="34009" y="25515"/>
                        </a:cubicBezTo>
                        <a:cubicBezTo>
                          <a:pt x="34101" y="25630"/>
                          <a:pt x="34194" y="25746"/>
                          <a:pt x="34310" y="25863"/>
                        </a:cubicBezTo>
                        <a:cubicBezTo>
                          <a:pt x="34495" y="26094"/>
                          <a:pt x="34681" y="26327"/>
                          <a:pt x="34890" y="26536"/>
                        </a:cubicBezTo>
                        <a:cubicBezTo>
                          <a:pt x="35423" y="27069"/>
                          <a:pt x="36004" y="27531"/>
                          <a:pt x="36606" y="27973"/>
                        </a:cubicBezTo>
                        <a:cubicBezTo>
                          <a:pt x="36769" y="28088"/>
                          <a:pt x="36907" y="28180"/>
                          <a:pt x="37047" y="28298"/>
                        </a:cubicBezTo>
                        <a:cubicBezTo>
                          <a:pt x="37117" y="28343"/>
                          <a:pt x="37187" y="28390"/>
                          <a:pt x="37255" y="28436"/>
                        </a:cubicBezTo>
                        <a:cubicBezTo>
                          <a:pt x="37255" y="28598"/>
                          <a:pt x="37232" y="28785"/>
                          <a:pt x="37163" y="28947"/>
                        </a:cubicBezTo>
                        <a:cubicBezTo>
                          <a:pt x="37070" y="29154"/>
                          <a:pt x="36884" y="29339"/>
                          <a:pt x="36700" y="29456"/>
                        </a:cubicBezTo>
                        <a:cubicBezTo>
                          <a:pt x="36468" y="29597"/>
                          <a:pt x="36211" y="29689"/>
                          <a:pt x="35956" y="29759"/>
                        </a:cubicBezTo>
                        <a:cubicBezTo>
                          <a:pt x="35794" y="29782"/>
                          <a:pt x="35656" y="29828"/>
                          <a:pt x="35492" y="29851"/>
                        </a:cubicBezTo>
                        <a:cubicBezTo>
                          <a:pt x="35377" y="29874"/>
                          <a:pt x="35260" y="29874"/>
                          <a:pt x="35144" y="29922"/>
                        </a:cubicBezTo>
                        <a:cubicBezTo>
                          <a:pt x="35098" y="29876"/>
                          <a:pt x="35051" y="29851"/>
                          <a:pt x="34981" y="29805"/>
                        </a:cubicBezTo>
                        <a:cubicBezTo>
                          <a:pt x="34847" y="29717"/>
                          <a:pt x="34684" y="29623"/>
                          <a:pt x="34545" y="29529"/>
                        </a:cubicBezTo>
                        <a:cubicBezTo>
                          <a:pt x="34220" y="29366"/>
                          <a:pt x="33919" y="29159"/>
                          <a:pt x="33617" y="28973"/>
                        </a:cubicBezTo>
                        <a:cubicBezTo>
                          <a:pt x="33037" y="28578"/>
                          <a:pt x="32458" y="28161"/>
                          <a:pt x="31877" y="27745"/>
                        </a:cubicBezTo>
                        <a:cubicBezTo>
                          <a:pt x="30764" y="26863"/>
                          <a:pt x="29698" y="25890"/>
                          <a:pt x="28724" y="24845"/>
                        </a:cubicBezTo>
                        <a:cubicBezTo>
                          <a:pt x="28701" y="24801"/>
                          <a:pt x="28677" y="24776"/>
                          <a:pt x="28654" y="24753"/>
                        </a:cubicBezTo>
                        <a:cubicBezTo>
                          <a:pt x="28654" y="24706"/>
                          <a:pt x="28631" y="24683"/>
                          <a:pt x="28631" y="24638"/>
                        </a:cubicBezTo>
                        <a:cubicBezTo>
                          <a:pt x="28613" y="24600"/>
                          <a:pt x="28561" y="24562"/>
                          <a:pt x="28518" y="24562"/>
                        </a:cubicBezTo>
                        <a:cubicBezTo>
                          <a:pt x="28508" y="24562"/>
                          <a:pt x="28499" y="24564"/>
                          <a:pt x="28491" y="24568"/>
                        </a:cubicBezTo>
                        <a:cubicBezTo>
                          <a:pt x="28028" y="24057"/>
                          <a:pt x="27565" y="23522"/>
                          <a:pt x="27169" y="22968"/>
                        </a:cubicBezTo>
                        <a:cubicBezTo>
                          <a:pt x="27142" y="22941"/>
                          <a:pt x="27109" y="22930"/>
                          <a:pt x="27078" y="22930"/>
                        </a:cubicBezTo>
                        <a:cubicBezTo>
                          <a:pt x="27002" y="22930"/>
                          <a:pt x="26935" y="22995"/>
                          <a:pt x="26985" y="23062"/>
                        </a:cubicBezTo>
                        <a:cubicBezTo>
                          <a:pt x="27448" y="23712"/>
                          <a:pt x="27913" y="24336"/>
                          <a:pt x="28399" y="24939"/>
                        </a:cubicBezTo>
                        <a:cubicBezTo>
                          <a:pt x="28399" y="25031"/>
                          <a:pt x="28399" y="25146"/>
                          <a:pt x="28422" y="25239"/>
                        </a:cubicBezTo>
                        <a:cubicBezTo>
                          <a:pt x="28422" y="25402"/>
                          <a:pt x="28399" y="25589"/>
                          <a:pt x="28422" y="25773"/>
                        </a:cubicBezTo>
                        <a:cubicBezTo>
                          <a:pt x="28422" y="26167"/>
                          <a:pt x="28444" y="26561"/>
                          <a:pt x="28467" y="26954"/>
                        </a:cubicBezTo>
                        <a:cubicBezTo>
                          <a:pt x="28467" y="27350"/>
                          <a:pt x="28513" y="27721"/>
                          <a:pt x="28562" y="28114"/>
                        </a:cubicBezTo>
                        <a:cubicBezTo>
                          <a:pt x="28562" y="28230"/>
                          <a:pt x="28585" y="28368"/>
                          <a:pt x="28607" y="28485"/>
                        </a:cubicBezTo>
                        <a:cubicBezTo>
                          <a:pt x="28582" y="28995"/>
                          <a:pt x="28654" y="29506"/>
                          <a:pt x="28677" y="30015"/>
                        </a:cubicBezTo>
                        <a:cubicBezTo>
                          <a:pt x="28724" y="30619"/>
                          <a:pt x="28769" y="31197"/>
                          <a:pt x="28793" y="31800"/>
                        </a:cubicBezTo>
                        <a:cubicBezTo>
                          <a:pt x="28839" y="32218"/>
                          <a:pt x="28864" y="32659"/>
                          <a:pt x="28887" y="33099"/>
                        </a:cubicBezTo>
                        <a:cubicBezTo>
                          <a:pt x="28563" y="33215"/>
                          <a:pt x="28238" y="33378"/>
                          <a:pt x="27913" y="33493"/>
                        </a:cubicBezTo>
                        <a:cubicBezTo>
                          <a:pt x="27518" y="33631"/>
                          <a:pt x="27125" y="33726"/>
                          <a:pt x="26729" y="33841"/>
                        </a:cubicBezTo>
                        <a:cubicBezTo>
                          <a:pt x="25964" y="34051"/>
                          <a:pt x="25154" y="34189"/>
                          <a:pt x="24365" y="34258"/>
                        </a:cubicBezTo>
                        <a:cubicBezTo>
                          <a:pt x="23923" y="34296"/>
                          <a:pt x="23481" y="34315"/>
                          <a:pt x="23040" y="34315"/>
                        </a:cubicBezTo>
                        <a:cubicBezTo>
                          <a:pt x="21861" y="34315"/>
                          <a:pt x="20689" y="34180"/>
                          <a:pt x="19541" y="33910"/>
                        </a:cubicBezTo>
                        <a:cubicBezTo>
                          <a:pt x="19078" y="33795"/>
                          <a:pt x="18637" y="33678"/>
                          <a:pt x="18220" y="33540"/>
                        </a:cubicBezTo>
                        <a:cubicBezTo>
                          <a:pt x="17871" y="33424"/>
                          <a:pt x="17524" y="33309"/>
                          <a:pt x="17199" y="33216"/>
                        </a:cubicBezTo>
                        <a:cubicBezTo>
                          <a:pt x="17244" y="32775"/>
                          <a:pt x="17316" y="32335"/>
                          <a:pt x="17385" y="31895"/>
                        </a:cubicBezTo>
                        <a:cubicBezTo>
                          <a:pt x="17569" y="30712"/>
                          <a:pt x="17778" y="29507"/>
                          <a:pt x="18010" y="28323"/>
                        </a:cubicBezTo>
                        <a:cubicBezTo>
                          <a:pt x="18126" y="27673"/>
                          <a:pt x="18242" y="27026"/>
                          <a:pt x="18383" y="26353"/>
                        </a:cubicBezTo>
                        <a:cubicBezTo>
                          <a:pt x="18522" y="25680"/>
                          <a:pt x="18683" y="25007"/>
                          <a:pt x="18776" y="24334"/>
                        </a:cubicBezTo>
                        <a:cubicBezTo>
                          <a:pt x="18799" y="24265"/>
                          <a:pt x="18776" y="24194"/>
                          <a:pt x="18728" y="24148"/>
                        </a:cubicBezTo>
                        <a:cubicBezTo>
                          <a:pt x="18705" y="24010"/>
                          <a:pt x="18613" y="23848"/>
                          <a:pt x="18566" y="23708"/>
                        </a:cubicBezTo>
                        <a:cubicBezTo>
                          <a:pt x="18521" y="23546"/>
                          <a:pt x="18474" y="23359"/>
                          <a:pt x="18426" y="23198"/>
                        </a:cubicBezTo>
                        <a:cubicBezTo>
                          <a:pt x="18356" y="22851"/>
                          <a:pt x="18356" y="22480"/>
                          <a:pt x="18380" y="22132"/>
                        </a:cubicBezTo>
                        <a:cubicBezTo>
                          <a:pt x="18426" y="21482"/>
                          <a:pt x="18681" y="20833"/>
                          <a:pt x="19076" y="20299"/>
                        </a:cubicBezTo>
                        <a:cubicBezTo>
                          <a:pt x="19285" y="20022"/>
                          <a:pt x="19563" y="19767"/>
                          <a:pt x="19795" y="19465"/>
                        </a:cubicBezTo>
                        <a:cubicBezTo>
                          <a:pt x="19815" y="19424"/>
                          <a:pt x="19762" y="19346"/>
                          <a:pt x="19718" y="19346"/>
                        </a:cubicBezTo>
                        <a:cubicBezTo>
                          <a:pt x="19713" y="19346"/>
                          <a:pt x="19707" y="19348"/>
                          <a:pt x="19702" y="19350"/>
                        </a:cubicBezTo>
                        <a:cubicBezTo>
                          <a:pt x="19355" y="19443"/>
                          <a:pt x="19078" y="19721"/>
                          <a:pt x="18867" y="19974"/>
                        </a:cubicBezTo>
                        <a:cubicBezTo>
                          <a:pt x="18612" y="20254"/>
                          <a:pt x="18426" y="20555"/>
                          <a:pt x="18265" y="20880"/>
                        </a:cubicBezTo>
                        <a:cubicBezTo>
                          <a:pt x="17940" y="21598"/>
                          <a:pt x="17825" y="22386"/>
                          <a:pt x="17940" y="23153"/>
                        </a:cubicBezTo>
                        <a:cubicBezTo>
                          <a:pt x="17986" y="23360"/>
                          <a:pt x="18032" y="23570"/>
                          <a:pt x="18103" y="23778"/>
                        </a:cubicBezTo>
                        <a:cubicBezTo>
                          <a:pt x="18103" y="23801"/>
                          <a:pt x="18126" y="23848"/>
                          <a:pt x="18126" y="23871"/>
                        </a:cubicBezTo>
                        <a:cubicBezTo>
                          <a:pt x="18055" y="23917"/>
                          <a:pt x="17986" y="23941"/>
                          <a:pt x="17917" y="23987"/>
                        </a:cubicBezTo>
                        <a:cubicBezTo>
                          <a:pt x="17778" y="24056"/>
                          <a:pt x="17616" y="24148"/>
                          <a:pt x="17477" y="24219"/>
                        </a:cubicBezTo>
                        <a:cubicBezTo>
                          <a:pt x="17175" y="24381"/>
                          <a:pt x="16851" y="24544"/>
                          <a:pt x="16526" y="24682"/>
                        </a:cubicBezTo>
                        <a:cubicBezTo>
                          <a:pt x="15922" y="24983"/>
                          <a:pt x="15275" y="25238"/>
                          <a:pt x="14647" y="25448"/>
                        </a:cubicBezTo>
                        <a:cubicBezTo>
                          <a:pt x="13349" y="25911"/>
                          <a:pt x="12004" y="26213"/>
                          <a:pt x="10636" y="26375"/>
                        </a:cubicBezTo>
                        <a:cubicBezTo>
                          <a:pt x="10265" y="26399"/>
                          <a:pt x="9871" y="26444"/>
                          <a:pt x="9500" y="26444"/>
                        </a:cubicBezTo>
                        <a:cubicBezTo>
                          <a:pt x="9152" y="26467"/>
                          <a:pt x="8827" y="26467"/>
                          <a:pt x="8479" y="26467"/>
                        </a:cubicBezTo>
                        <a:cubicBezTo>
                          <a:pt x="8457" y="26398"/>
                          <a:pt x="8433" y="26352"/>
                          <a:pt x="8410" y="26281"/>
                        </a:cubicBezTo>
                        <a:cubicBezTo>
                          <a:pt x="8387" y="26189"/>
                          <a:pt x="8364" y="26074"/>
                          <a:pt x="8340" y="25979"/>
                        </a:cubicBezTo>
                        <a:cubicBezTo>
                          <a:pt x="8292" y="25771"/>
                          <a:pt x="8270" y="25563"/>
                          <a:pt x="8270" y="25355"/>
                        </a:cubicBezTo>
                        <a:cubicBezTo>
                          <a:pt x="8270" y="25145"/>
                          <a:pt x="8270" y="24938"/>
                          <a:pt x="8315" y="24752"/>
                        </a:cubicBezTo>
                        <a:cubicBezTo>
                          <a:pt x="8338" y="24613"/>
                          <a:pt x="8386" y="24451"/>
                          <a:pt x="8409" y="24312"/>
                        </a:cubicBezTo>
                        <a:cubicBezTo>
                          <a:pt x="8485" y="24320"/>
                          <a:pt x="8563" y="24324"/>
                          <a:pt x="8643" y="24324"/>
                        </a:cubicBezTo>
                        <a:cubicBezTo>
                          <a:pt x="8995" y="24324"/>
                          <a:pt x="9366" y="24248"/>
                          <a:pt x="9707" y="24171"/>
                        </a:cubicBezTo>
                        <a:cubicBezTo>
                          <a:pt x="10171" y="24102"/>
                          <a:pt x="10588" y="23964"/>
                          <a:pt x="11028" y="23823"/>
                        </a:cubicBezTo>
                        <a:cubicBezTo>
                          <a:pt x="11910" y="23521"/>
                          <a:pt x="12745" y="23128"/>
                          <a:pt x="13533" y="22642"/>
                        </a:cubicBezTo>
                        <a:cubicBezTo>
                          <a:pt x="14345" y="22155"/>
                          <a:pt x="15110" y="21598"/>
                          <a:pt x="15829" y="20995"/>
                        </a:cubicBezTo>
                        <a:cubicBezTo>
                          <a:pt x="16570" y="20345"/>
                          <a:pt x="17336" y="19741"/>
                          <a:pt x="18077" y="19094"/>
                        </a:cubicBezTo>
                        <a:cubicBezTo>
                          <a:pt x="18494" y="18746"/>
                          <a:pt x="18913" y="18398"/>
                          <a:pt x="19330" y="18027"/>
                        </a:cubicBezTo>
                        <a:cubicBezTo>
                          <a:pt x="19470" y="17912"/>
                          <a:pt x="19631" y="17796"/>
                          <a:pt x="19771" y="17679"/>
                        </a:cubicBezTo>
                        <a:cubicBezTo>
                          <a:pt x="19793" y="17657"/>
                          <a:pt x="19816" y="17631"/>
                          <a:pt x="19816" y="17631"/>
                        </a:cubicBezTo>
                        <a:cubicBezTo>
                          <a:pt x="19979" y="17539"/>
                          <a:pt x="20119" y="17447"/>
                          <a:pt x="20282" y="17377"/>
                        </a:cubicBezTo>
                        <a:cubicBezTo>
                          <a:pt x="20536" y="17261"/>
                          <a:pt x="20767" y="17144"/>
                          <a:pt x="21023" y="17006"/>
                        </a:cubicBezTo>
                        <a:cubicBezTo>
                          <a:pt x="21046" y="17122"/>
                          <a:pt x="21070" y="17214"/>
                          <a:pt x="21115" y="17329"/>
                        </a:cubicBezTo>
                        <a:cubicBezTo>
                          <a:pt x="21208" y="17539"/>
                          <a:pt x="21323" y="17748"/>
                          <a:pt x="21463" y="17933"/>
                        </a:cubicBezTo>
                        <a:cubicBezTo>
                          <a:pt x="21719" y="18326"/>
                          <a:pt x="22089" y="18628"/>
                          <a:pt x="22530" y="18769"/>
                        </a:cubicBezTo>
                        <a:cubicBezTo>
                          <a:pt x="22691" y="18815"/>
                          <a:pt x="22856" y="18835"/>
                          <a:pt x="23020" y="18835"/>
                        </a:cubicBezTo>
                        <a:cubicBezTo>
                          <a:pt x="23348" y="18835"/>
                          <a:pt x="23674" y="18753"/>
                          <a:pt x="23967" y="18629"/>
                        </a:cubicBezTo>
                        <a:cubicBezTo>
                          <a:pt x="24454" y="18421"/>
                          <a:pt x="24824" y="18073"/>
                          <a:pt x="25149" y="17679"/>
                        </a:cubicBezTo>
                        <a:cubicBezTo>
                          <a:pt x="25520" y="17238"/>
                          <a:pt x="25776" y="16751"/>
                          <a:pt x="26031" y="16217"/>
                        </a:cubicBezTo>
                        <a:close/>
                        <a:moveTo>
                          <a:pt x="13624" y="33620"/>
                        </a:moveTo>
                        <a:cubicBezTo>
                          <a:pt x="13861" y="33620"/>
                          <a:pt x="14098" y="33638"/>
                          <a:pt x="14325" y="33681"/>
                        </a:cubicBezTo>
                        <a:cubicBezTo>
                          <a:pt x="15183" y="33843"/>
                          <a:pt x="15994" y="34214"/>
                          <a:pt x="16667" y="34749"/>
                        </a:cubicBezTo>
                        <a:cubicBezTo>
                          <a:pt x="16760" y="34818"/>
                          <a:pt x="16875" y="34912"/>
                          <a:pt x="16967" y="35004"/>
                        </a:cubicBezTo>
                        <a:cubicBezTo>
                          <a:pt x="16990" y="35027"/>
                          <a:pt x="17015" y="35050"/>
                          <a:pt x="17038" y="35074"/>
                        </a:cubicBezTo>
                        <a:cubicBezTo>
                          <a:pt x="17455" y="35467"/>
                          <a:pt x="17826" y="35932"/>
                          <a:pt x="18127" y="36465"/>
                        </a:cubicBezTo>
                        <a:cubicBezTo>
                          <a:pt x="18429" y="37022"/>
                          <a:pt x="18637" y="37626"/>
                          <a:pt x="18777" y="38274"/>
                        </a:cubicBezTo>
                        <a:cubicBezTo>
                          <a:pt x="18739" y="38267"/>
                          <a:pt x="18703" y="38265"/>
                          <a:pt x="18669" y="38265"/>
                        </a:cubicBezTo>
                        <a:cubicBezTo>
                          <a:pt x="18575" y="38265"/>
                          <a:pt x="18491" y="38286"/>
                          <a:pt x="18407" y="38320"/>
                        </a:cubicBezTo>
                        <a:cubicBezTo>
                          <a:pt x="18082" y="37392"/>
                          <a:pt x="17571" y="36533"/>
                          <a:pt x="16875" y="35815"/>
                        </a:cubicBezTo>
                        <a:cubicBezTo>
                          <a:pt x="16782" y="35723"/>
                          <a:pt x="16690" y="35630"/>
                          <a:pt x="16574" y="35537"/>
                        </a:cubicBezTo>
                        <a:cubicBezTo>
                          <a:pt x="15739" y="34771"/>
                          <a:pt x="14696" y="34263"/>
                          <a:pt x="13536" y="34145"/>
                        </a:cubicBezTo>
                        <a:cubicBezTo>
                          <a:pt x="13415" y="34135"/>
                          <a:pt x="13293" y="34130"/>
                          <a:pt x="13171" y="34130"/>
                        </a:cubicBezTo>
                        <a:cubicBezTo>
                          <a:pt x="12205" y="34130"/>
                          <a:pt x="11260" y="34453"/>
                          <a:pt x="10498" y="35050"/>
                        </a:cubicBezTo>
                        <a:cubicBezTo>
                          <a:pt x="10103" y="35374"/>
                          <a:pt x="9780" y="35768"/>
                          <a:pt x="9524" y="36231"/>
                        </a:cubicBezTo>
                        <a:cubicBezTo>
                          <a:pt x="9246" y="36765"/>
                          <a:pt x="9153" y="37370"/>
                          <a:pt x="8921" y="37901"/>
                        </a:cubicBezTo>
                        <a:cubicBezTo>
                          <a:pt x="8689" y="38434"/>
                          <a:pt x="8319" y="38829"/>
                          <a:pt x="7808" y="39060"/>
                        </a:cubicBezTo>
                        <a:cubicBezTo>
                          <a:pt x="7529" y="39200"/>
                          <a:pt x="7252" y="39247"/>
                          <a:pt x="6973" y="39270"/>
                        </a:cubicBezTo>
                        <a:cubicBezTo>
                          <a:pt x="7018" y="39247"/>
                          <a:pt x="7065" y="39224"/>
                          <a:pt x="7111" y="39224"/>
                        </a:cubicBezTo>
                        <a:cubicBezTo>
                          <a:pt x="7228" y="39177"/>
                          <a:pt x="7343" y="39107"/>
                          <a:pt x="7436" y="39037"/>
                        </a:cubicBezTo>
                        <a:cubicBezTo>
                          <a:pt x="7598" y="38922"/>
                          <a:pt x="7806" y="38759"/>
                          <a:pt x="7806" y="38551"/>
                        </a:cubicBezTo>
                        <a:cubicBezTo>
                          <a:pt x="7902" y="38364"/>
                          <a:pt x="7972" y="38179"/>
                          <a:pt x="8041" y="37993"/>
                        </a:cubicBezTo>
                        <a:cubicBezTo>
                          <a:pt x="8250" y="37390"/>
                          <a:pt x="8297" y="36742"/>
                          <a:pt x="8598" y="36162"/>
                        </a:cubicBezTo>
                        <a:cubicBezTo>
                          <a:pt x="9131" y="35188"/>
                          <a:pt x="10105" y="34492"/>
                          <a:pt x="11101" y="34098"/>
                        </a:cubicBezTo>
                        <a:cubicBezTo>
                          <a:pt x="11657" y="33891"/>
                          <a:pt x="12237" y="33773"/>
                          <a:pt x="12817" y="33681"/>
                        </a:cubicBezTo>
                        <a:cubicBezTo>
                          <a:pt x="13077" y="33644"/>
                          <a:pt x="13351" y="33620"/>
                          <a:pt x="13624" y="33620"/>
                        </a:cubicBezTo>
                        <a:close/>
                        <a:moveTo>
                          <a:pt x="9247" y="41400"/>
                        </a:moveTo>
                        <a:cubicBezTo>
                          <a:pt x="9270" y="41448"/>
                          <a:pt x="9317" y="41494"/>
                          <a:pt x="9339" y="41563"/>
                        </a:cubicBezTo>
                        <a:cubicBezTo>
                          <a:pt x="9305" y="41552"/>
                          <a:pt x="9264" y="41546"/>
                          <a:pt x="9226" y="41546"/>
                        </a:cubicBezTo>
                        <a:cubicBezTo>
                          <a:pt x="9188" y="41546"/>
                          <a:pt x="9153" y="41552"/>
                          <a:pt x="9131" y="41563"/>
                        </a:cubicBezTo>
                        <a:cubicBezTo>
                          <a:pt x="8969" y="41609"/>
                          <a:pt x="8831" y="41704"/>
                          <a:pt x="8737" y="41842"/>
                        </a:cubicBezTo>
                        <a:cubicBezTo>
                          <a:pt x="8686" y="41910"/>
                          <a:pt x="8749" y="41991"/>
                          <a:pt x="8814" y="41991"/>
                        </a:cubicBezTo>
                        <a:cubicBezTo>
                          <a:pt x="8836" y="41991"/>
                          <a:pt x="8859" y="41981"/>
                          <a:pt x="8877" y="41957"/>
                        </a:cubicBezTo>
                        <a:cubicBezTo>
                          <a:pt x="8970" y="41864"/>
                          <a:pt x="9062" y="41816"/>
                          <a:pt x="9180" y="41816"/>
                        </a:cubicBezTo>
                        <a:cubicBezTo>
                          <a:pt x="9197" y="41813"/>
                          <a:pt x="9213" y="41812"/>
                          <a:pt x="9229" y="41812"/>
                        </a:cubicBezTo>
                        <a:cubicBezTo>
                          <a:pt x="9306" y="41812"/>
                          <a:pt x="9376" y="41844"/>
                          <a:pt x="9455" y="41844"/>
                        </a:cubicBezTo>
                        <a:cubicBezTo>
                          <a:pt x="9471" y="41844"/>
                          <a:pt x="9488" y="41843"/>
                          <a:pt x="9505" y="41839"/>
                        </a:cubicBezTo>
                        <a:cubicBezTo>
                          <a:pt x="9620" y="42118"/>
                          <a:pt x="9667" y="42419"/>
                          <a:pt x="9712" y="42721"/>
                        </a:cubicBezTo>
                        <a:cubicBezTo>
                          <a:pt x="9642" y="42724"/>
                          <a:pt x="9549" y="42724"/>
                          <a:pt x="9456" y="42724"/>
                        </a:cubicBezTo>
                        <a:cubicBezTo>
                          <a:pt x="9340" y="42724"/>
                          <a:pt x="9248" y="42724"/>
                          <a:pt x="9131" y="42679"/>
                        </a:cubicBezTo>
                        <a:cubicBezTo>
                          <a:pt x="8946" y="42633"/>
                          <a:pt x="8783" y="42538"/>
                          <a:pt x="8668" y="42399"/>
                        </a:cubicBezTo>
                        <a:cubicBezTo>
                          <a:pt x="8552" y="42260"/>
                          <a:pt x="8506" y="42121"/>
                          <a:pt x="8506" y="41958"/>
                        </a:cubicBezTo>
                        <a:cubicBezTo>
                          <a:pt x="8483" y="41865"/>
                          <a:pt x="8506" y="41773"/>
                          <a:pt x="8528" y="41681"/>
                        </a:cubicBezTo>
                        <a:cubicBezTo>
                          <a:pt x="8551" y="41633"/>
                          <a:pt x="8551" y="41587"/>
                          <a:pt x="8574" y="41540"/>
                        </a:cubicBezTo>
                        <a:lnTo>
                          <a:pt x="8574" y="41448"/>
                        </a:lnTo>
                        <a:cubicBezTo>
                          <a:pt x="8806" y="41448"/>
                          <a:pt x="9014" y="41448"/>
                          <a:pt x="9247" y="41400"/>
                        </a:cubicBezTo>
                        <a:close/>
                        <a:moveTo>
                          <a:pt x="22883" y="38273"/>
                        </a:moveTo>
                        <a:cubicBezTo>
                          <a:pt x="22953" y="38273"/>
                          <a:pt x="22998" y="38296"/>
                          <a:pt x="23068" y="38296"/>
                        </a:cubicBezTo>
                        <a:cubicBezTo>
                          <a:pt x="23161" y="38318"/>
                          <a:pt x="23254" y="38342"/>
                          <a:pt x="23370" y="38342"/>
                        </a:cubicBezTo>
                        <a:cubicBezTo>
                          <a:pt x="23370" y="39037"/>
                          <a:pt x="23464" y="39733"/>
                          <a:pt x="23556" y="40430"/>
                        </a:cubicBezTo>
                        <a:cubicBezTo>
                          <a:pt x="23671" y="41171"/>
                          <a:pt x="23812" y="41915"/>
                          <a:pt x="23972" y="42657"/>
                        </a:cubicBezTo>
                        <a:cubicBezTo>
                          <a:pt x="24088" y="43212"/>
                          <a:pt x="24228" y="43793"/>
                          <a:pt x="24367" y="44350"/>
                        </a:cubicBezTo>
                        <a:cubicBezTo>
                          <a:pt x="24065" y="44186"/>
                          <a:pt x="23764" y="44023"/>
                          <a:pt x="23441" y="43884"/>
                        </a:cubicBezTo>
                        <a:cubicBezTo>
                          <a:pt x="23278" y="43815"/>
                          <a:pt x="23093" y="43746"/>
                          <a:pt x="22907" y="43677"/>
                        </a:cubicBezTo>
                        <a:cubicBezTo>
                          <a:pt x="22536" y="43536"/>
                          <a:pt x="22142" y="43398"/>
                          <a:pt x="21771" y="43304"/>
                        </a:cubicBezTo>
                        <a:cubicBezTo>
                          <a:pt x="21817" y="42771"/>
                          <a:pt x="21886" y="42237"/>
                          <a:pt x="21979" y="41705"/>
                        </a:cubicBezTo>
                        <a:cubicBezTo>
                          <a:pt x="22049" y="41264"/>
                          <a:pt x="22142" y="40823"/>
                          <a:pt x="22234" y="40383"/>
                        </a:cubicBezTo>
                        <a:cubicBezTo>
                          <a:pt x="22301" y="40081"/>
                          <a:pt x="22394" y="39756"/>
                          <a:pt x="22463" y="39454"/>
                        </a:cubicBezTo>
                        <a:cubicBezTo>
                          <a:pt x="22534" y="39247"/>
                          <a:pt x="22581" y="39037"/>
                          <a:pt x="22650" y="38829"/>
                        </a:cubicBezTo>
                        <a:cubicBezTo>
                          <a:pt x="22673" y="38736"/>
                          <a:pt x="22696" y="38621"/>
                          <a:pt x="22743" y="38528"/>
                        </a:cubicBezTo>
                        <a:cubicBezTo>
                          <a:pt x="22788" y="38436"/>
                          <a:pt x="22836" y="38365"/>
                          <a:pt x="22883" y="38273"/>
                        </a:cubicBezTo>
                        <a:close/>
                        <a:moveTo>
                          <a:pt x="13747" y="37367"/>
                        </a:moveTo>
                        <a:lnTo>
                          <a:pt x="13770" y="37389"/>
                        </a:lnTo>
                        <a:cubicBezTo>
                          <a:pt x="13793" y="37389"/>
                          <a:pt x="13816" y="37413"/>
                          <a:pt x="13840" y="37436"/>
                        </a:cubicBezTo>
                        <a:cubicBezTo>
                          <a:pt x="13887" y="37668"/>
                          <a:pt x="14049" y="37900"/>
                          <a:pt x="14211" y="38062"/>
                        </a:cubicBezTo>
                        <a:cubicBezTo>
                          <a:pt x="14419" y="38294"/>
                          <a:pt x="14696" y="38456"/>
                          <a:pt x="14976" y="38573"/>
                        </a:cubicBezTo>
                        <a:cubicBezTo>
                          <a:pt x="15277" y="38711"/>
                          <a:pt x="15602" y="38735"/>
                          <a:pt x="15927" y="38803"/>
                        </a:cubicBezTo>
                        <a:cubicBezTo>
                          <a:pt x="16065" y="38826"/>
                          <a:pt x="16183" y="38850"/>
                          <a:pt x="16321" y="38896"/>
                        </a:cubicBezTo>
                        <a:cubicBezTo>
                          <a:pt x="16436" y="38943"/>
                          <a:pt x="16530" y="38989"/>
                          <a:pt x="16646" y="39083"/>
                        </a:cubicBezTo>
                        <a:lnTo>
                          <a:pt x="16715" y="39152"/>
                        </a:lnTo>
                        <a:cubicBezTo>
                          <a:pt x="16809" y="39268"/>
                          <a:pt x="16901" y="39385"/>
                          <a:pt x="16924" y="39523"/>
                        </a:cubicBezTo>
                        <a:cubicBezTo>
                          <a:pt x="16969" y="39594"/>
                          <a:pt x="16969" y="39686"/>
                          <a:pt x="16993" y="39756"/>
                        </a:cubicBezTo>
                        <a:cubicBezTo>
                          <a:pt x="17016" y="39778"/>
                          <a:pt x="17016" y="39824"/>
                          <a:pt x="17040" y="39871"/>
                        </a:cubicBezTo>
                        <a:cubicBezTo>
                          <a:pt x="17040" y="39894"/>
                          <a:pt x="17040" y="39919"/>
                          <a:pt x="17063" y="39919"/>
                        </a:cubicBezTo>
                        <a:cubicBezTo>
                          <a:pt x="17063" y="39919"/>
                          <a:pt x="17090" y="39958"/>
                          <a:pt x="17093" y="39958"/>
                        </a:cubicBezTo>
                        <a:cubicBezTo>
                          <a:pt x="17093" y="39958"/>
                          <a:pt x="17093" y="39957"/>
                          <a:pt x="17092" y="39954"/>
                        </a:cubicBezTo>
                        <a:lnTo>
                          <a:pt x="17092" y="39954"/>
                        </a:lnTo>
                        <a:cubicBezTo>
                          <a:pt x="17113" y="39992"/>
                          <a:pt x="17134" y="40012"/>
                          <a:pt x="17157" y="40012"/>
                        </a:cubicBezTo>
                        <a:cubicBezTo>
                          <a:pt x="17179" y="40059"/>
                          <a:pt x="17179" y="40105"/>
                          <a:pt x="17203" y="40152"/>
                        </a:cubicBezTo>
                        <a:cubicBezTo>
                          <a:pt x="17217" y="40193"/>
                          <a:pt x="17254" y="40217"/>
                          <a:pt x="17291" y="40217"/>
                        </a:cubicBezTo>
                        <a:cubicBezTo>
                          <a:pt x="17318" y="40217"/>
                          <a:pt x="17346" y="40204"/>
                          <a:pt x="17365" y="40175"/>
                        </a:cubicBezTo>
                        <a:cubicBezTo>
                          <a:pt x="17482" y="40012"/>
                          <a:pt x="17504" y="39805"/>
                          <a:pt x="17597" y="39619"/>
                        </a:cubicBezTo>
                        <a:cubicBezTo>
                          <a:pt x="17689" y="39457"/>
                          <a:pt x="17804" y="39271"/>
                          <a:pt x="17945" y="39133"/>
                        </a:cubicBezTo>
                        <a:cubicBezTo>
                          <a:pt x="18160" y="38918"/>
                          <a:pt x="18457" y="38769"/>
                          <a:pt x="18753" y="38769"/>
                        </a:cubicBezTo>
                        <a:cubicBezTo>
                          <a:pt x="18808" y="38769"/>
                          <a:pt x="18864" y="38774"/>
                          <a:pt x="18919" y="38785"/>
                        </a:cubicBezTo>
                        <a:cubicBezTo>
                          <a:pt x="19221" y="38854"/>
                          <a:pt x="19474" y="39087"/>
                          <a:pt x="19521" y="39388"/>
                        </a:cubicBezTo>
                        <a:cubicBezTo>
                          <a:pt x="19568" y="39782"/>
                          <a:pt x="19313" y="40176"/>
                          <a:pt x="19081" y="40455"/>
                        </a:cubicBezTo>
                        <a:cubicBezTo>
                          <a:pt x="18941" y="40617"/>
                          <a:pt x="18801" y="40777"/>
                          <a:pt x="18615" y="40895"/>
                        </a:cubicBezTo>
                        <a:cubicBezTo>
                          <a:pt x="18476" y="41009"/>
                          <a:pt x="18314" y="41077"/>
                          <a:pt x="18175" y="41194"/>
                        </a:cubicBezTo>
                        <a:cubicBezTo>
                          <a:pt x="18128" y="41194"/>
                          <a:pt x="18082" y="41217"/>
                          <a:pt x="18059" y="41264"/>
                        </a:cubicBezTo>
                        <a:cubicBezTo>
                          <a:pt x="18059" y="41287"/>
                          <a:pt x="18059" y="41287"/>
                          <a:pt x="18036" y="41287"/>
                        </a:cubicBezTo>
                        <a:cubicBezTo>
                          <a:pt x="17990" y="41333"/>
                          <a:pt x="17990" y="41402"/>
                          <a:pt x="17990" y="41449"/>
                        </a:cubicBezTo>
                        <a:cubicBezTo>
                          <a:pt x="17945" y="41589"/>
                          <a:pt x="17921" y="41727"/>
                          <a:pt x="17897" y="41867"/>
                        </a:cubicBezTo>
                        <a:cubicBezTo>
                          <a:pt x="17851" y="42053"/>
                          <a:pt x="17782" y="42260"/>
                          <a:pt x="17712" y="42446"/>
                        </a:cubicBezTo>
                        <a:cubicBezTo>
                          <a:pt x="17573" y="42818"/>
                          <a:pt x="17387" y="43189"/>
                          <a:pt x="17131" y="43490"/>
                        </a:cubicBezTo>
                        <a:cubicBezTo>
                          <a:pt x="16947" y="43745"/>
                          <a:pt x="16738" y="43975"/>
                          <a:pt x="16508" y="44163"/>
                        </a:cubicBezTo>
                        <a:cubicBezTo>
                          <a:pt x="16413" y="44255"/>
                          <a:pt x="16298" y="44324"/>
                          <a:pt x="16205" y="44395"/>
                        </a:cubicBezTo>
                        <a:cubicBezTo>
                          <a:pt x="15881" y="44627"/>
                          <a:pt x="15555" y="44789"/>
                          <a:pt x="15186" y="44905"/>
                        </a:cubicBezTo>
                        <a:cubicBezTo>
                          <a:pt x="14697" y="45076"/>
                          <a:pt x="14180" y="45158"/>
                          <a:pt x="13662" y="45158"/>
                        </a:cubicBezTo>
                        <a:cubicBezTo>
                          <a:pt x="13269" y="45158"/>
                          <a:pt x="12876" y="45111"/>
                          <a:pt x="12495" y="45020"/>
                        </a:cubicBezTo>
                        <a:cubicBezTo>
                          <a:pt x="11707" y="44813"/>
                          <a:pt x="10756" y="44442"/>
                          <a:pt x="10431" y="43629"/>
                        </a:cubicBezTo>
                        <a:cubicBezTo>
                          <a:pt x="10223" y="43166"/>
                          <a:pt x="10198" y="42633"/>
                          <a:pt x="10013" y="42168"/>
                        </a:cubicBezTo>
                        <a:cubicBezTo>
                          <a:pt x="9921" y="41960"/>
                          <a:pt x="9827" y="41750"/>
                          <a:pt x="9688" y="41564"/>
                        </a:cubicBezTo>
                        <a:cubicBezTo>
                          <a:pt x="9619" y="41495"/>
                          <a:pt x="9549" y="41425"/>
                          <a:pt x="9481" y="41380"/>
                        </a:cubicBezTo>
                        <a:cubicBezTo>
                          <a:pt x="9735" y="41310"/>
                          <a:pt x="9991" y="41239"/>
                          <a:pt x="10246" y="41147"/>
                        </a:cubicBezTo>
                        <a:cubicBezTo>
                          <a:pt x="10801" y="40917"/>
                          <a:pt x="11335" y="40592"/>
                          <a:pt x="11822" y="40221"/>
                        </a:cubicBezTo>
                        <a:cubicBezTo>
                          <a:pt x="12333" y="39850"/>
                          <a:pt x="12796" y="39454"/>
                          <a:pt x="13168" y="38945"/>
                        </a:cubicBezTo>
                        <a:cubicBezTo>
                          <a:pt x="13516" y="38482"/>
                          <a:pt x="13747" y="37924"/>
                          <a:pt x="13747" y="37367"/>
                        </a:cubicBezTo>
                        <a:close/>
                        <a:moveTo>
                          <a:pt x="12932" y="45715"/>
                        </a:moveTo>
                        <a:lnTo>
                          <a:pt x="12932" y="45715"/>
                        </a:lnTo>
                        <a:cubicBezTo>
                          <a:pt x="12980" y="45739"/>
                          <a:pt x="13003" y="45784"/>
                          <a:pt x="13051" y="45807"/>
                        </a:cubicBezTo>
                        <a:cubicBezTo>
                          <a:pt x="13190" y="45878"/>
                          <a:pt x="13305" y="45947"/>
                          <a:pt x="13444" y="46016"/>
                        </a:cubicBezTo>
                        <a:cubicBezTo>
                          <a:pt x="13698" y="46132"/>
                          <a:pt x="13978" y="46226"/>
                          <a:pt x="14255" y="46271"/>
                        </a:cubicBezTo>
                        <a:cubicBezTo>
                          <a:pt x="14369" y="46288"/>
                          <a:pt x="14480" y="46296"/>
                          <a:pt x="14590" y="46296"/>
                        </a:cubicBezTo>
                        <a:cubicBezTo>
                          <a:pt x="14791" y="46296"/>
                          <a:pt x="14987" y="46269"/>
                          <a:pt x="15183" y="46223"/>
                        </a:cubicBezTo>
                        <a:lnTo>
                          <a:pt x="15183" y="46223"/>
                        </a:lnTo>
                        <a:cubicBezTo>
                          <a:pt x="14998" y="46456"/>
                          <a:pt x="14718" y="46642"/>
                          <a:pt x="14440" y="46712"/>
                        </a:cubicBezTo>
                        <a:cubicBezTo>
                          <a:pt x="14367" y="46727"/>
                          <a:pt x="14295" y="46734"/>
                          <a:pt x="14224" y="46734"/>
                        </a:cubicBezTo>
                        <a:cubicBezTo>
                          <a:pt x="13641" y="46734"/>
                          <a:pt x="13140" y="46253"/>
                          <a:pt x="12932" y="45715"/>
                        </a:cubicBezTo>
                        <a:close/>
                        <a:moveTo>
                          <a:pt x="7509" y="44600"/>
                        </a:moveTo>
                        <a:cubicBezTo>
                          <a:pt x="7463" y="44716"/>
                          <a:pt x="7415" y="44832"/>
                          <a:pt x="7392" y="44923"/>
                        </a:cubicBezTo>
                        <a:cubicBezTo>
                          <a:pt x="7323" y="45109"/>
                          <a:pt x="7300" y="45318"/>
                          <a:pt x="7254" y="45527"/>
                        </a:cubicBezTo>
                        <a:cubicBezTo>
                          <a:pt x="7185" y="45920"/>
                          <a:pt x="7162" y="46292"/>
                          <a:pt x="7162" y="46685"/>
                        </a:cubicBezTo>
                        <a:cubicBezTo>
                          <a:pt x="7021" y="46713"/>
                          <a:pt x="6905" y="46736"/>
                          <a:pt x="6766" y="46781"/>
                        </a:cubicBezTo>
                        <a:cubicBezTo>
                          <a:pt x="6558" y="46851"/>
                          <a:pt x="6325" y="46944"/>
                          <a:pt x="6117" y="47059"/>
                        </a:cubicBezTo>
                        <a:cubicBezTo>
                          <a:pt x="6025" y="47106"/>
                          <a:pt x="5909" y="47175"/>
                          <a:pt x="5815" y="47244"/>
                        </a:cubicBezTo>
                        <a:cubicBezTo>
                          <a:pt x="5769" y="47267"/>
                          <a:pt x="5722" y="47315"/>
                          <a:pt x="5675" y="47361"/>
                        </a:cubicBezTo>
                        <a:cubicBezTo>
                          <a:pt x="5628" y="47407"/>
                          <a:pt x="5605" y="47453"/>
                          <a:pt x="5560" y="47523"/>
                        </a:cubicBezTo>
                        <a:cubicBezTo>
                          <a:pt x="5560" y="47545"/>
                          <a:pt x="5537" y="47545"/>
                          <a:pt x="5537" y="47568"/>
                        </a:cubicBezTo>
                        <a:cubicBezTo>
                          <a:pt x="5444" y="47731"/>
                          <a:pt x="5422" y="47963"/>
                          <a:pt x="5398" y="48126"/>
                        </a:cubicBezTo>
                        <a:cubicBezTo>
                          <a:pt x="5398" y="48311"/>
                          <a:pt x="5398" y="48519"/>
                          <a:pt x="5280" y="48659"/>
                        </a:cubicBezTo>
                        <a:cubicBezTo>
                          <a:pt x="5235" y="48704"/>
                          <a:pt x="5165" y="48752"/>
                          <a:pt x="5119" y="48775"/>
                        </a:cubicBezTo>
                        <a:cubicBezTo>
                          <a:pt x="5097" y="48775"/>
                          <a:pt x="5002" y="48822"/>
                          <a:pt x="4933" y="48822"/>
                        </a:cubicBezTo>
                        <a:cubicBezTo>
                          <a:pt x="4911" y="48752"/>
                          <a:pt x="4888" y="48681"/>
                          <a:pt x="4888" y="48635"/>
                        </a:cubicBezTo>
                        <a:cubicBezTo>
                          <a:pt x="4865" y="48495"/>
                          <a:pt x="4841" y="48356"/>
                          <a:pt x="4749" y="48241"/>
                        </a:cubicBezTo>
                        <a:cubicBezTo>
                          <a:pt x="4726" y="48206"/>
                          <a:pt x="4679" y="48189"/>
                          <a:pt x="4630" y="48189"/>
                        </a:cubicBezTo>
                        <a:cubicBezTo>
                          <a:pt x="4580" y="48189"/>
                          <a:pt x="4528" y="48206"/>
                          <a:pt x="4493" y="48241"/>
                        </a:cubicBezTo>
                        <a:cubicBezTo>
                          <a:pt x="4493" y="48264"/>
                          <a:pt x="4470" y="48264"/>
                          <a:pt x="4470" y="48288"/>
                        </a:cubicBezTo>
                        <a:cubicBezTo>
                          <a:pt x="4215" y="48311"/>
                          <a:pt x="3938" y="48566"/>
                          <a:pt x="3799" y="48752"/>
                        </a:cubicBezTo>
                        <a:cubicBezTo>
                          <a:pt x="3663" y="48910"/>
                          <a:pt x="3483" y="49308"/>
                          <a:pt x="3238" y="49308"/>
                        </a:cubicBezTo>
                        <a:cubicBezTo>
                          <a:pt x="3232" y="49308"/>
                          <a:pt x="3225" y="49308"/>
                          <a:pt x="3218" y="49307"/>
                        </a:cubicBezTo>
                        <a:lnTo>
                          <a:pt x="3218" y="49285"/>
                        </a:lnTo>
                        <a:cubicBezTo>
                          <a:pt x="3195" y="49123"/>
                          <a:pt x="3171" y="48984"/>
                          <a:pt x="3195" y="48822"/>
                        </a:cubicBezTo>
                        <a:cubicBezTo>
                          <a:pt x="3218" y="48519"/>
                          <a:pt x="3381" y="48195"/>
                          <a:pt x="3614" y="48011"/>
                        </a:cubicBezTo>
                        <a:cubicBezTo>
                          <a:pt x="3672" y="47970"/>
                          <a:pt x="3616" y="47883"/>
                          <a:pt x="3569" y="47883"/>
                        </a:cubicBezTo>
                        <a:cubicBezTo>
                          <a:pt x="3560" y="47883"/>
                          <a:pt x="3551" y="47886"/>
                          <a:pt x="3543" y="47893"/>
                        </a:cubicBezTo>
                        <a:cubicBezTo>
                          <a:pt x="3289" y="48079"/>
                          <a:pt x="3103" y="48287"/>
                          <a:pt x="2988" y="48589"/>
                        </a:cubicBezTo>
                        <a:cubicBezTo>
                          <a:pt x="2965" y="48706"/>
                          <a:pt x="2941" y="48822"/>
                          <a:pt x="2918" y="48937"/>
                        </a:cubicBezTo>
                        <a:cubicBezTo>
                          <a:pt x="2918" y="48844"/>
                          <a:pt x="2918" y="48775"/>
                          <a:pt x="2895" y="48704"/>
                        </a:cubicBezTo>
                        <a:cubicBezTo>
                          <a:pt x="2870" y="48379"/>
                          <a:pt x="2895" y="48056"/>
                          <a:pt x="3011" y="47754"/>
                        </a:cubicBezTo>
                        <a:cubicBezTo>
                          <a:pt x="3033" y="47729"/>
                          <a:pt x="3057" y="47706"/>
                          <a:pt x="3080" y="47683"/>
                        </a:cubicBezTo>
                        <a:cubicBezTo>
                          <a:pt x="3195" y="47568"/>
                          <a:pt x="3266" y="47383"/>
                          <a:pt x="3358" y="47266"/>
                        </a:cubicBezTo>
                        <a:cubicBezTo>
                          <a:pt x="3428" y="47126"/>
                          <a:pt x="3566" y="47010"/>
                          <a:pt x="3706" y="46918"/>
                        </a:cubicBezTo>
                        <a:cubicBezTo>
                          <a:pt x="3868" y="46826"/>
                          <a:pt x="4077" y="46755"/>
                          <a:pt x="4287" y="46710"/>
                        </a:cubicBezTo>
                        <a:cubicBezTo>
                          <a:pt x="4472" y="46688"/>
                          <a:pt x="4773" y="46710"/>
                          <a:pt x="4912" y="46547"/>
                        </a:cubicBezTo>
                        <a:lnTo>
                          <a:pt x="4912" y="46523"/>
                        </a:lnTo>
                        <a:cubicBezTo>
                          <a:pt x="5052" y="46431"/>
                          <a:pt x="5167" y="46315"/>
                          <a:pt x="5260" y="46200"/>
                        </a:cubicBezTo>
                        <a:lnTo>
                          <a:pt x="5678" y="45782"/>
                        </a:lnTo>
                        <a:cubicBezTo>
                          <a:pt x="5955" y="45527"/>
                          <a:pt x="6258" y="45296"/>
                          <a:pt x="6582" y="45086"/>
                        </a:cubicBezTo>
                        <a:cubicBezTo>
                          <a:pt x="6883" y="44900"/>
                          <a:pt x="7185" y="44738"/>
                          <a:pt x="7509" y="44600"/>
                        </a:cubicBezTo>
                        <a:close/>
                        <a:moveTo>
                          <a:pt x="23273" y="44346"/>
                        </a:moveTo>
                        <a:lnTo>
                          <a:pt x="23273" y="44346"/>
                        </a:lnTo>
                        <a:cubicBezTo>
                          <a:pt x="23715" y="44531"/>
                          <a:pt x="24155" y="44764"/>
                          <a:pt x="24549" y="45018"/>
                        </a:cubicBezTo>
                        <a:cubicBezTo>
                          <a:pt x="24572" y="45018"/>
                          <a:pt x="24572" y="45018"/>
                          <a:pt x="24596" y="45041"/>
                        </a:cubicBezTo>
                        <a:cubicBezTo>
                          <a:pt x="24805" y="45156"/>
                          <a:pt x="24990" y="45295"/>
                          <a:pt x="25177" y="45435"/>
                        </a:cubicBezTo>
                        <a:cubicBezTo>
                          <a:pt x="25269" y="45481"/>
                          <a:pt x="25363" y="45551"/>
                          <a:pt x="25432" y="45620"/>
                        </a:cubicBezTo>
                        <a:cubicBezTo>
                          <a:pt x="25688" y="45806"/>
                          <a:pt x="25895" y="46014"/>
                          <a:pt x="26151" y="46177"/>
                        </a:cubicBezTo>
                        <a:cubicBezTo>
                          <a:pt x="26266" y="46361"/>
                          <a:pt x="26544" y="46384"/>
                          <a:pt x="26729" y="46455"/>
                        </a:cubicBezTo>
                        <a:cubicBezTo>
                          <a:pt x="26916" y="46502"/>
                          <a:pt x="27102" y="46570"/>
                          <a:pt x="27264" y="46640"/>
                        </a:cubicBezTo>
                        <a:cubicBezTo>
                          <a:pt x="27635" y="46803"/>
                          <a:pt x="27982" y="47012"/>
                          <a:pt x="28308" y="47243"/>
                        </a:cubicBezTo>
                        <a:cubicBezTo>
                          <a:pt x="28610" y="47473"/>
                          <a:pt x="28888" y="47729"/>
                          <a:pt x="29118" y="48031"/>
                        </a:cubicBezTo>
                        <a:cubicBezTo>
                          <a:pt x="29236" y="48194"/>
                          <a:pt x="29328" y="48355"/>
                          <a:pt x="29421" y="48517"/>
                        </a:cubicBezTo>
                        <a:cubicBezTo>
                          <a:pt x="29469" y="48588"/>
                          <a:pt x="29491" y="48680"/>
                          <a:pt x="29538" y="48750"/>
                        </a:cubicBezTo>
                        <a:lnTo>
                          <a:pt x="29538" y="48773"/>
                        </a:lnTo>
                        <a:lnTo>
                          <a:pt x="29328" y="48564"/>
                        </a:lnTo>
                        <a:cubicBezTo>
                          <a:pt x="29144" y="48401"/>
                          <a:pt x="28935" y="48308"/>
                          <a:pt x="28702" y="48239"/>
                        </a:cubicBezTo>
                        <a:cubicBezTo>
                          <a:pt x="28695" y="48237"/>
                          <a:pt x="28688" y="48236"/>
                          <a:pt x="28681" y="48236"/>
                        </a:cubicBezTo>
                        <a:cubicBezTo>
                          <a:pt x="28600" y="48236"/>
                          <a:pt x="28547" y="48356"/>
                          <a:pt x="28633" y="48378"/>
                        </a:cubicBezTo>
                        <a:cubicBezTo>
                          <a:pt x="28818" y="48470"/>
                          <a:pt x="28980" y="48611"/>
                          <a:pt x="29118" y="48773"/>
                        </a:cubicBezTo>
                        <a:cubicBezTo>
                          <a:pt x="29189" y="48842"/>
                          <a:pt x="29236" y="48912"/>
                          <a:pt x="29282" y="49004"/>
                        </a:cubicBezTo>
                        <a:cubicBezTo>
                          <a:pt x="29351" y="49096"/>
                          <a:pt x="29374" y="49189"/>
                          <a:pt x="29443" y="49282"/>
                        </a:cubicBezTo>
                        <a:cubicBezTo>
                          <a:pt x="29443" y="49305"/>
                          <a:pt x="29443" y="49327"/>
                          <a:pt x="29421" y="49327"/>
                        </a:cubicBezTo>
                        <a:cubicBezTo>
                          <a:pt x="29328" y="49443"/>
                          <a:pt x="29213" y="49514"/>
                          <a:pt x="29073" y="49560"/>
                        </a:cubicBezTo>
                        <a:lnTo>
                          <a:pt x="29073" y="49537"/>
                        </a:lnTo>
                        <a:cubicBezTo>
                          <a:pt x="29144" y="49420"/>
                          <a:pt x="29003" y="49282"/>
                          <a:pt x="28934" y="49189"/>
                        </a:cubicBezTo>
                        <a:cubicBezTo>
                          <a:pt x="28841" y="49074"/>
                          <a:pt x="28748" y="48956"/>
                          <a:pt x="28609" y="48864"/>
                        </a:cubicBezTo>
                        <a:cubicBezTo>
                          <a:pt x="28423" y="48679"/>
                          <a:pt x="28143" y="48492"/>
                          <a:pt x="27867" y="48492"/>
                        </a:cubicBezTo>
                        <a:cubicBezTo>
                          <a:pt x="27860" y="48490"/>
                          <a:pt x="27853" y="48488"/>
                          <a:pt x="27847" y="48488"/>
                        </a:cubicBezTo>
                        <a:cubicBezTo>
                          <a:pt x="27794" y="48488"/>
                          <a:pt x="27782" y="48567"/>
                          <a:pt x="27844" y="48608"/>
                        </a:cubicBezTo>
                        <a:cubicBezTo>
                          <a:pt x="27960" y="48679"/>
                          <a:pt x="28100" y="48749"/>
                          <a:pt x="28238" y="48818"/>
                        </a:cubicBezTo>
                        <a:cubicBezTo>
                          <a:pt x="28353" y="48911"/>
                          <a:pt x="28468" y="49004"/>
                          <a:pt x="28563" y="49096"/>
                        </a:cubicBezTo>
                        <a:cubicBezTo>
                          <a:pt x="28678" y="49212"/>
                          <a:pt x="28748" y="49329"/>
                          <a:pt x="28841" y="49468"/>
                        </a:cubicBezTo>
                        <a:cubicBezTo>
                          <a:pt x="28864" y="49514"/>
                          <a:pt x="28887" y="49561"/>
                          <a:pt x="28956" y="49583"/>
                        </a:cubicBezTo>
                        <a:cubicBezTo>
                          <a:pt x="28934" y="49583"/>
                          <a:pt x="28911" y="49583"/>
                          <a:pt x="28911" y="49607"/>
                        </a:cubicBezTo>
                        <a:cubicBezTo>
                          <a:pt x="28856" y="49613"/>
                          <a:pt x="28801" y="49615"/>
                          <a:pt x="28746" y="49615"/>
                        </a:cubicBezTo>
                        <a:cubicBezTo>
                          <a:pt x="28314" y="49615"/>
                          <a:pt x="27895" y="49456"/>
                          <a:pt x="27565" y="49189"/>
                        </a:cubicBezTo>
                        <a:cubicBezTo>
                          <a:pt x="27356" y="49027"/>
                          <a:pt x="27148" y="48841"/>
                          <a:pt x="26893" y="48771"/>
                        </a:cubicBezTo>
                        <a:cubicBezTo>
                          <a:pt x="26837" y="48759"/>
                          <a:pt x="26781" y="48754"/>
                          <a:pt x="26727" y="48754"/>
                        </a:cubicBezTo>
                        <a:cubicBezTo>
                          <a:pt x="26577" y="48754"/>
                          <a:pt x="26438" y="48796"/>
                          <a:pt x="26336" y="48864"/>
                        </a:cubicBezTo>
                        <a:lnTo>
                          <a:pt x="26290" y="48909"/>
                        </a:lnTo>
                        <a:cubicBezTo>
                          <a:pt x="26267" y="48932"/>
                          <a:pt x="26220" y="48979"/>
                          <a:pt x="26174" y="49050"/>
                        </a:cubicBezTo>
                        <a:cubicBezTo>
                          <a:pt x="26129" y="49147"/>
                          <a:pt x="26105" y="49239"/>
                          <a:pt x="26082" y="49331"/>
                        </a:cubicBezTo>
                        <a:cubicBezTo>
                          <a:pt x="26060" y="49401"/>
                          <a:pt x="26036" y="49472"/>
                          <a:pt x="25990" y="49495"/>
                        </a:cubicBezTo>
                        <a:cubicBezTo>
                          <a:pt x="25985" y="49495"/>
                          <a:pt x="25980" y="49496"/>
                          <a:pt x="25975" y="49496"/>
                        </a:cubicBezTo>
                        <a:cubicBezTo>
                          <a:pt x="25830" y="49496"/>
                          <a:pt x="25895" y="49144"/>
                          <a:pt x="25895" y="49054"/>
                        </a:cubicBezTo>
                        <a:cubicBezTo>
                          <a:pt x="25895" y="49030"/>
                          <a:pt x="25918" y="49006"/>
                          <a:pt x="25918" y="49006"/>
                        </a:cubicBezTo>
                        <a:lnTo>
                          <a:pt x="25918" y="48984"/>
                        </a:lnTo>
                        <a:cubicBezTo>
                          <a:pt x="25941" y="48822"/>
                          <a:pt x="25964" y="48682"/>
                          <a:pt x="25988" y="48543"/>
                        </a:cubicBezTo>
                        <a:cubicBezTo>
                          <a:pt x="25988" y="48403"/>
                          <a:pt x="25988" y="48265"/>
                          <a:pt x="25964" y="48150"/>
                        </a:cubicBezTo>
                        <a:cubicBezTo>
                          <a:pt x="25964" y="47987"/>
                          <a:pt x="25918" y="47802"/>
                          <a:pt x="25871" y="47616"/>
                        </a:cubicBezTo>
                        <a:cubicBezTo>
                          <a:pt x="25826" y="47501"/>
                          <a:pt x="25779" y="47385"/>
                          <a:pt x="25685" y="47316"/>
                        </a:cubicBezTo>
                        <a:cubicBezTo>
                          <a:pt x="25616" y="47223"/>
                          <a:pt x="25501" y="47176"/>
                          <a:pt x="25408" y="47130"/>
                        </a:cubicBezTo>
                        <a:cubicBezTo>
                          <a:pt x="25338" y="47107"/>
                          <a:pt x="25268" y="47085"/>
                          <a:pt x="25176" y="47061"/>
                        </a:cubicBezTo>
                        <a:cubicBezTo>
                          <a:pt x="25130" y="47038"/>
                          <a:pt x="25081" y="47015"/>
                          <a:pt x="25013" y="46991"/>
                        </a:cubicBezTo>
                        <a:cubicBezTo>
                          <a:pt x="24758" y="46919"/>
                          <a:pt x="24480" y="46851"/>
                          <a:pt x="24202" y="46781"/>
                        </a:cubicBezTo>
                        <a:cubicBezTo>
                          <a:pt x="23923" y="46736"/>
                          <a:pt x="23646" y="46689"/>
                          <a:pt x="23368" y="46666"/>
                        </a:cubicBezTo>
                        <a:lnTo>
                          <a:pt x="23321" y="46666"/>
                        </a:lnTo>
                        <a:cubicBezTo>
                          <a:pt x="23344" y="46480"/>
                          <a:pt x="23344" y="46295"/>
                          <a:pt x="23344" y="46132"/>
                        </a:cubicBezTo>
                        <a:cubicBezTo>
                          <a:pt x="23368" y="45900"/>
                          <a:pt x="23368" y="45668"/>
                          <a:pt x="23368" y="45459"/>
                        </a:cubicBezTo>
                        <a:cubicBezTo>
                          <a:pt x="23368" y="45229"/>
                          <a:pt x="23368" y="45019"/>
                          <a:pt x="23344" y="44786"/>
                        </a:cubicBezTo>
                        <a:cubicBezTo>
                          <a:pt x="23321" y="44647"/>
                          <a:pt x="23321" y="44486"/>
                          <a:pt x="23273" y="44346"/>
                        </a:cubicBezTo>
                        <a:close/>
                        <a:moveTo>
                          <a:pt x="28912" y="33402"/>
                        </a:moveTo>
                        <a:cubicBezTo>
                          <a:pt x="28982" y="34051"/>
                          <a:pt x="29027" y="34722"/>
                          <a:pt x="29097" y="35396"/>
                        </a:cubicBezTo>
                        <a:cubicBezTo>
                          <a:pt x="29145" y="35721"/>
                          <a:pt x="29167" y="36068"/>
                          <a:pt x="29190" y="36415"/>
                        </a:cubicBezTo>
                        <a:cubicBezTo>
                          <a:pt x="29237" y="36625"/>
                          <a:pt x="29237" y="36856"/>
                          <a:pt x="29283" y="37088"/>
                        </a:cubicBezTo>
                        <a:lnTo>
                          <a:pt x="29283" y="37367"/>
                        </a:lnTo>
                        <a:cubicBezTo>
                          <a:pt x="29283" y="37738"/>
                          <a:pt x="29283" y="38109"/>
                          <a:pt x="29305" y="38480"/>
                        </a:cubicBezTo>
                        <a:cubicBezTo>
                          <a:pt x="29328" y="39222"/>
                          <a:pt x="29375" y="39963"/>
                          <a:pt x="29467" y="40684"/>
                        </a:cubicBezTo>
                        <a:cubicBezTo>
                          <a:pt x="29607" y="42168"/>
                          <a:pt x="29839" y="43652"/>
                          <a:pt x="30185" y="45111"/>
                        </a:cubicBezTo>
                        <a:cubicBezTo>
                          <a:pt x="30278" y="45506"/>
                          <a:pt x="30372" y="45924"/>
                          <a:pt x="30487" y="46318"/>
                        </a:cubicBezTo>
                        <a:cubicBezTo>
                          <a:pt x="30535" y="46526"/>
                          <a:pt x="30581" y="46736"/>
                          <a:pt x="30650" y="46919"/>
                        </a:cubicBezTo>
                        <a:cubicBezTo>
                          <a:pt x="30720" y="47129"/>
                          <a:pt x="30788" y="47314"/>
                          <a:pt x="30906" y="47500"/>
                        </a:cubicBezTo>
                        <a:cubicBezTo>
                          <a:pt x="31090" y="48127"/>
                          <a:pt x="31323" y="48776"/>
                          <a:pt x="31508" y="49400"/>
                        </a:cubicBezTo>
                        <a:cubicBezTo>
                          <a:pt x="31671" y="49934"/>
                          <a:pt x="31832" y="50467"/>
                          <a:pt x="31972" y="51024"/>
                        </a:cubicBezTo>
                        <a:cubicBezTo>
                          <a:pt x="31879" y="51047"/>
                          <a:pt x="31832" y="51094"/>
                          <a:pt x="31739" y="51163"/>
                        </a:cubicBezTo>
                        <a:cubicBezTo>
                          <a:pt x="31624" y="51234"/>
                          <a:pt x="31484" y="51326"/>
                          <a:pt x="31346" y="51396"/>
                        </a:cubicBezTo>
                        <a:cubicBezTo>
                          <a:pt x="31089" y="51536"/>
                          <a:pt x="30812" y="51651"/>
                          <a:pt x="30510" y="51720"/>
                        </a:cubicBezTo>
                        <a:cubicBezTo>
                          <a:pt x="30098" y="51851"/>
                          <a:pt x="29664" y="51912"/>
                          <a:pt x="29231" y="51912"/>
                        </a:cubicBezTo>
                        <a:cubicBezTo>
                          <a:pt x="29054" y="51912"/>
                          <a:pt x="28876" y="51902"/>
                          <a:pt x="28701" y="51882"/>
                        </a:cubicBezTo>
                        <a:cubicBezTo>
                          <a:pt x="28539" y="51859"/>
                          <a:pt x="28353" y="51836"/>
                          <a:pt x="28191" y="51789"/>
                        </a:cubicBezTo>
                        <a:cubicBezTo>
                          <a:pt x="28098" y="51766"/>
                          <a:pt x="28005" y="51742"/>
                          <a:pt x="27913" y="51720"/>
                        </a:cubicBezTo>
                        <a:cubicBezTo>
                          <a:pt x="27775" y="51464"/>
                          <a:pt x="27657" y="51209"/>
                          <a:pt x="27518" y="50954"/>
                        </a:cubicBezTo>
                        <a:cubicBezTo>
                          <a:pt x="27287" y="50536"/>
                          <a:pt x="27077" y="50118"/>
                          <a:pt x="26823" y="49702"/>
                        </a:cubicBezTo>
                        <a:cubicBezTo>
                          <a:pt x="26752" y="49587"/>
                          <a:pt x="26659" y="49447"/>
                          <a:pt x="26591" y="49307"/>
                        </a:cubicBezTo>
                        <a:cubicBezTo>
                          <a:pt x="26602" y="49296"/>
                          <a:pt x="26620" y="49290"/>
                          <a:pt x="26643" y="49290"/>
                        </a:cubicBezTo>
                        <a:cubicBezTo>
                          <a:pt x="26666" y="49290"/>
                          <a:pt x="26695" y="49296"/>
                          <a:pt x="26729" y="49307"/>
                        </a:cubicBezTo>
                        <a:cubicBezTo>
                          <a:pt x="26985" y="49377"/>
                          <a:pt x="27194" y="49633"/>
                          <a:pt x="27402" y="49772"/>
                        </a:cubicBezTo>
                        <a:cubicBezTo>
                          <a:pt x="27759" y="50009"/>
                          <a:pt x="28215" y="50160"/>
                          <a:pt x="28661" y="50160"/>
                        </a:cubicBezTo>
                        <a:cubicBezTo>
                          <a:pt x="28824" y="50160"/>
                          <a:pt x="28986" y="50139"/>
                          <a:pt x="29141" y="50096"/>
                        </a:cubicBezTo>
                        <a:cubicBezTo>
                          <a:pt x="29442" y="50003"/>
                          <a:pt x="29745" y="49817"/>
                          <a:pt x="29883" y="49540"/>
                        </a:cubicBezTo>
                        <a:cubicBezTo>
                          <a:pt x="29976" y="49377"/>
                          <a:pt x="30046" y="49167"/>
                          <a:pt x="30023" y="49006"/>
                        </a:cubicBezTo>
                        <a:lnTo>
                          <a:pt x="30023" y="48937"/>
                        </a:lnTo>
                        <a:cubicBezTo>
                          <a:pt x="30046" y="48775"/>
                          <a:pt x="29953" y="48612"/>
                          <a:pt x="29860" y="48471"/>
                        </a:cubicBezTo>
                        <a:cubicBezTo>
                          <a:pt x="29790" y="48309"/>
                          <a:pt x="29722" y="48171"/>
                          <a:pt x="29629" y="48031"/>
                        </a:cubicBezTo>
                        <a:cubicBezTo>
                          <a:pt x="29442" y="47754"/>
                          <a:pt x="29235" y="47499"/>
                          <a:pt x="29026" y="47266"/>
                        </a:cubicBezTo>
                        <a:cubicBezTo>
                          <a:pt x="28539" y="46756"/>
                          <a:pt x="28005" y="46363"/>
                          <a:pt x="27356" y="46107"/>
                        </a:cubicBezTo>
                        <a:cubicBezTo>
                          <a:pt x="27172" y="46038"/>
                          <a:pt x="27008" y="45992"/>
                          <a:pt x="26800" y="45944"/>
                        </a:cubicBezTo>
                        <a:cubicBezTo>
                          <a:pt x="26706" y="45921"/>
                          <a:pt x="26567" y="45874"/>
                          <a:pt x="26453" y="45874"/>
                        </a:cubicBezTo>
                        <a:cubicBezTo>
                          <a:pt x="26383" y="45782"/>
                          <a:pt x="26290" y="45690"/>
                          <a:pt x="26198" y="45619"/>
                        </a:cubicBezTo>
                        <a:cubicBezTo>
                          <a:pt x="26082" y="45504"/>
                          <a:pt x="25942" y="45411"/>
                          <a:pt x="25826" y="45319"/>
                        </a:cubicBezTo>
                        <a:cubicBezTo>
                          <a:pt x="25570" y="45109"/>
                          <a:pt x="25317" y="44923"/>
                          <a:pt x="25060" y="44762"/>
                        </a:cubicBezTo>
                        <a:cubicBezTo>
                          <a:pt x="25038" y="44740"/>
                          <a:pt x="25015" y="44740"/>
                          <a:pt x="24990" y="44716"/>
                        </a:cubicBezTo>
                        <a:cubicBezTo>
                          <a:pt x="24619" y="43370"/>
                          <a:pt x="24319" y="42002"/>
                          <a:pt x="24064" y="40611"/>
                        </a:cubicBezTo>
                        <a:cubicBezTo>
                          <a:pt x="23901" y="39823"/>
                          <a:pt x="23808" y="39012"/>
                          <a:pt x="23601" y="38223"/>
                        </a:cubicBezTo>
                        <a:cubicBezTo>
                          <a:pt x="23647" y="38176"/>
                          <a:pt x="23623" y="38083"/>
                          <a:pt x="23578" y="38061"/>
                        </a:cubicBezTo>
                        <a:cubicBezTo>
                          <a:pt x="23461" y="37944"/>
                          <a:pt x="23299" y="37944"/>
                          <a:pt x="23136" y="37920"/>
                        </a:cubicBezTo>
                        <a:cubicBezTo>
                          <a:pt x="22997" y="37898"/>
                          <a:pt x="22859" y="37875"/>
                          <a:pt x="22719" y="37875"/>
                        </a:cubicBezTo>
                        <a:lnTo>
                          <a:pt x="22696" y="37875"/>
                        </a:lnTo>
                        <a:cubicBezTo>
                          <a:pt x="22518" y="37845"/>
                          <a:pt x="22322" y="37806"/>
                          <a:pt x="22136" y="37806"/>
                        </a:cubicBezTo>
                        <a:cubicBezTo>
                          <a:pt x="22031" y="37806"/>
                          <a:pt x="21930" y="37819"/>
                          <a:pt x="21838" y="37852"/>
                        </a:cubicBezTo>
                        <a:cubicBezTo>
                          <a:pt x="21791" y="37875"/>
                          <a:pt x="21768" y="37922"/>
                          <a:pt x="21816" y="37969"/>
                        </a:cubicBezTo>
                        <a:cubicBezTo>
                          <a:pt x="21978" y="38107"/>
                          <a:pt x="22233" y="38154"/>
                          <a:pt x="22463" y="38200"/>
                        </a:cubicBezTo>
                        <a:lnTo>
                          <a:pt x="22463" y="38455"/>
                        </a:lnTo>
                        <a:cubicBezTo>
                          <a:pt x="22463" y="38572"/>
                          <a:pt x="22441" y="38688"/>
                          <a:pt x="22418" y="38780"/>
                        </a:cubicBezTo>
                        <a:cubicBezTo>
                          <a:pt x="22395" y="38942"/>
                          <a:pt x="22371" y="39083"/>
                          <a:pt x="22348" y="39221"/>
                        </a:cubicBezTo>
                        <a:cubicBezTo>
                          <a:pt x="22233" y="39545"/>
                          <a:pt x="22141" y="39870"/>
                          <a:pt x="22070" y="40195"/>
                        </a:cubicBezTo>
                        <a:cubicBezTo>
                          <a:pt x="21978" y="40565"/>
                          <a:pt x="21885" y="40960"/>
                          <a:pt x="21793" y="41331"/>
                        </a:cubicBezTo>
                        <a:cubicBezTo>
                          <a:pt x="21653" y="41957"/>
                          <a:pt x="21537" y="42583"/>
                          <a:pt x="21420" y="43208"/>
                        </a:cubicBezTo>
                        <a:cubicBezTo>
                          <a:pt x="20887" y="43093"/>
                          <a:pt x="20353" y="43000"/>
                          <a:pt x="19821" y="42954"/>
                        </a:cubicBezTo>
                        <a:cubicBezTo>
                          <a:pt x="19593" y="42937"/>
                          <a:pt x="19353" y="42920"/>
                          <a:pt x="19109" y="42920"/>
                        </a:cubicBezTo>
                        <a:cubicBezTo>
                          <a:pt x="19007" y="42920"/>
                          <a:pt x="18904" y="42923"/>
                          <a:pt x="18801" y="42931"/>
                        </a:cubicBezTo>
                        <a:cubicBezTo>
                          <a:pt x="18570" y="42931"/>
                          <a:pt x="18315" y="42954"/>
                          <a:pt x="18083" y="42976"/>
                        </a:cubicBezTo>
                        <a:cubicBezTo>
                          <a:pt x="18105" y="42906"/>
                          <a:pt x="18128" y="42837"/>
                          <a:pt x="18177" y="42745"/>
                        </a:cubicBezTo>
                        <a:cubicBezTo>
                          <a:pt x="18270" y="42535"/>
                          <a:pt x="18316" y="42282"/>
                          <a:pt x="18362" y="42049"/>
                        </a:cubicBezTo>
                        <a:cubicBezTo>
                          <a:pt x="18385" y="41887"/>
                          <a:pt x="18409" y="41748"/>
                          <a:pt x="18385" y="41586"/>
                        </a:cubicBezTo>
                        <a:cubicBezTo>
                          <a:pt x="18571" y="41539"/>
                          <a:pt x="18732" y="41446"/>
                          <a:pt x="18871" y="41331"/>
                        </a:cubicBezTo>
                        <a:cubicBezTo>
                          <a:pt x="19081" y="41191"/>
                          <a:pt x="19267" y="41029"/>
                          <a:pt x="19428" y="40845"/>
                        </a:cubicBezTo>
                        <a:cubicBezTo>
                          <a:pt x="19752" y="40450"/>
                          <a:pt x="20055" y="39962"/>
                          <a:pt x="20032" y="39430"/>
                        </a:cubicBezTo>
                        <a:cubicBezTo>
                          <a:pt x="20009" y="38919"/>
                          <a:pt x="19660" y="38502"/>
                          <a:pt x="19173" y="38317"/>
                        </a:cubicBezTo>
                        <a:cubicBezTo>
                          <a:pt x="19127" y="38317"/>
                          <a:pt x="19081" y="38294"/>
                          <a:pt x="19035" y="38294"/>
                        </a:cubicBezTo>
                        <a:cubicBezTo>
                          <a:pt x="18963" y="37111"/>
                          <a:pt x="18432" y="35952"/>
                          <a:pt x="17666" y="35070"/>
                        </a:cubicBezTo>
                        <a:cubicBezTo>
                          <a:pt x="17480" y="34840"/>
                          <a:pt x="17272" y="34630"/>
                          <a:pt x="17040" y="34422"/>
                        </a:cubicBezTo>
                        <a:cubicBezTo>
                          <a:pt x="17063" y="34121"/>
                          <a:pt x="17110" y="33796"/>
                          <a:pt x="17155" y="33494"/>
                        </a:cubicBezTo>
                        <a:cubicBezTo>
                          <a:pt x="17411" y="33632"/>
                          <a:pt x="17666" y="33749"/>
                          <a:pt x="17945" y="33842"/>
                        </a:cubicBezTo>
                        <a:cubicBezTo>
                          <a:pt x="18339" y="34005"/>
                          <a:pt x="18710" y="34121"/>
                          <a:pt x="19127" y="34236"/>
                        </a:cubicBezTo>
                        <a:cubicBezTo>
                          <a:pt x="19914" y="34445"/>
                          <a:pt x="20750" y="34584"/>
                          <a:pt x="21584" y="34653"/>
                        </a:cubicBezTo>
                        <a:cubicBezTo>
                          <a:pt x="22008" y="34695"/>
                          <a:pt x="22435" y="34715"/>
                          <a:pt x="22862" y="34715"/>
                        </a:cubicBezTo>
                        <a:cubicBezTo>
                          <a:pt x="24096" y="34715"/>
                          <a:pt x="25335" y="34546"/>
                          <a:pt x="26524" y="34236"/>
                        </a:cubicBezTo>
                        <a:cubicBezTo>
                          <a:pt x="26964" y="34121"/>
                          <a:pt x="27405" y="33981"/>
                          <a:pt x="27846" y="33842"/>
                        </a:cubicBezTo>
                        <a:cubicBezTo>
                          <a:pt x="28193" y="33702"/>
                          <a:pt x="28564" y="33564"/>
                          <a:pt x="28912" y="33402"/>
                        </a:cubicBezTo>
                        <a:close/>
                        <a:moveTo>
                          <a:pt x="20311" y="47979"/>
                        </a:moveTo>
                        <a:cubicBezTo>
                          <a:pt x="20314" y="47984"/>
                          <a:pt x="20320" y="47989"/>
                          <a:pt x="20331" y="47989"/>
                        </a:cubicBezTo>
                        <a:cubicBezTo>
                          <a:pt x="20424" y="47989"/>
                          <a:pt x="20517" y="48012"/>
                          <a:pt x="20609" y="48035"/>
                        </a:cubicBezTo>
                        <a:cubicBezTo>
                          <a:pt x="20747" y="48057"/>
                          <a:pt x="20864" y="48080"/>
                          <a:pt x="20980" y="48103"/>
                        </a:cubicBezTo>
                        <a:cubicBezTo>
                          <a:pt x="21002" y="48219"/>
                          <a:pt x="21002" y="48357"/>
                          <a:pt x="21002" y="48474"/>
                        </a:cubicBezTo>
                        <a:cubicBezTo>
                          <a:pt x="21002" y="48914"/>
                          <a:pt x="21025" y="49377"/>
                          <a:pt x="21072" y="49820"/>
                        </a:cubicBezTo>
                        <a:cubicBezTo>
                          <a:pt x="21095" y="50027"/>
                          <a:pt x="21118" y="50260"/>
                          <a:pt x="21143" y="50470"/>
                        </a:cubicBezTo>
                        <a:cubicBezTo>
                          <a:pt x="21119" y="50724"/>
                          <a:pt x="21143" y="51002"/>
                          <a:pt x="21143" y="51281"/>
                        </a:cubicBezTo>
                        <a:cubicBezTo>
                          <a:pt x="21166" y="51604"/>
                          <a:pt x="21166" y="51930"/>
                          <a:pt x="21166" y="52255"/>
                        </a:cubicBezTo>
                        <a:cubicBezTo>
                          <a:pt x="21025" y="52300"/>
                          <a:pt x="20887" y="52347"/>
                          <a:pt x="20724" y="52394"/>
                        </a:cubicBezTo>
                        <a:cubicBezTo>
                          <a:pt x="20609" y="52417"/>
                          <a:pt x="20470" y="52442"/>
                          <a:pt x="20331" y="52463"/>
                        </a:cubicBezTo>
                        <a:cubicBezTo>
                          <a:pt x="20447" y="51768"/>
                          <a:pt x="20494" y="51050"/>
                          <a:pt x="20517" y="50331"/>
                        </a:cubicBezTo>
                        <a:cubicBezTo>
                          <a:pt x="20539" y="49547"/>
                          <a:pt x="20517" y="48740"/>
                          <a:pt x="20311" y="47979"/>
                        </a:cubicBezTo>
                        <a:close/>
                        <a:moveTo>
                          <a:pt x="18686" y="43380"/>
                        </a:moveTo>
                        <a:cubicBezTo>
                          <a:pt x="18986" y="43380"/>
                          <a:pt x="19311" y="43404"/>
                          <a:pt x="19589" y="43427"/>
                        </a:cubicBezTo>
                        <a:cubicBezTo>
                          <a:pt x="20193" y="43474"/>
                          <a:pt x="20748" y="43542"/>
                          <a:pt x="21329" y="43682"/>
                        </a:cubicBezTo>
                        <a:cubicBezTo>
                          <a:pt x="21469" y="43728"/>
                          <a:pt x="21584" y="43752"/>
                          <a:pt x="21700" y="43775"/>
                        </a:cubicBezTo>
                        <a:cubicBezTo>
                          <a:pt x="22024" y="43867"/>
                          <a:pt x="22327" y="43960"/>
                          <a:pt x="22629" y="44076"/>
                        </a:cubicBezTo>
                        <a:lnTo>
                          <a:pt x="22629" y="44261"/>
                        </a:lnTo>
                        <a:cubicBezTo>
                          <a:pt x="22606" y="44424"/>
                          <a:pt x="22583" y="44608"/>
                          <a:pt x="22583" y="44794"/>
                        </a:cubicBezTo>
                        <a:cubicBezTo>
                          <a:pt x="22536" y="45165"/>
                          <a:pt x="22514" y="45537"/>
                          <a:pt x="22444" y="45908"/>
                        </a:cubicBezTo>
                        <a:cubicBezTo>
                          <a:pt x="22394" y="46273"/>
                          <a:pt x="22325" y="46643"/>
                          <a:pt x="22256" y="47014"/>
                        </a:cubicBezTo>
                        <a:cubicBezTo>
                          <a:pt x="22210" y="47199"/>
                          <a:pt x="22163" y="47385"/>
                          <a:pt x="22141" y="47546"/>
                        </a:cubicBezTo>
                        <a:cubicBezTo>
                          <a:pt x="22117" y="47640"/>
                          <a:pt x="22093" y="47732"/>
                          <a:pt x="22093" y="47826"/>
                        </a:cubicBezTo>
                        <a:cubicBezTo>
                          <a:pt x="22000" y="47803"/>
                          <a:pt x="21908" y="47779"/>
                          <a:pt x="21816" y="47779"/>
                        </a:cubicBezTo>
                        <a:cubicBezTo>
                          <a:pt x="21722" y="47756"/>
                          <a:pt x="21606" y="47732"/>
                          <a:pt x="21491" y="47710"/>
                        </a:cubicBezTo>
                        <a:cubicBezTo>
                          <a:pt x="21397" y="47687"/>
                          <a:pt x="21282" y="47687"/>
                          <a:pt x="21167" y="47663"/>
                        </a:cubicBezTo>
                        <a:cubicBezTo>
                          <a:pt x="21120" y="47640"/>
                          <a:pt x="21049" y="47640"/>
                          <a:pt x="21004" y="47617"/>
                        </a:cubicBezTo>
                        <a:cubicBezTo>
                          <a:pt x="20842" y="47594"/>
                          <a:pt x="20679" y="47572"/>
                          <a:pt x="20517" y="47572"/>
                        </a:cubicBezTo>
                        <a:cubicBezTo>
                          <a:pt x="20457" y="47563"/>
                          <a:pt x="20381" y="47551"/>
                          <a:pt x="20308" y="47551"/>
                        </a:cubicBezTo>
                        <a:cubicBezTo>
                          <a:pt x="20181" y="47551"/>
                          <a:pt x="20060" y="47586"/>
                          <a:pt x="20031" y="47734"/>
                        </a:cubicBezTo>
                        <a:lnTo>
                          <a:pt x="20031" y="47828"/>
                        </a:lnTo>
                        <a:cubicBezTo>
                          <a:pt x="19983" y="48547"/>
                          <a:pt x="20031" y="49288"/>
                          <a:pt x="20007" y="50007"/>
                        </a:cubicBezTo>
                        <a:cubicBezTo>
                          <a:pt x="20007" y="50749"/>
                          <a:pt x="19937" y="51468"/>
                          <a:pt x="19821" y="52210"/>
                        </a:cubicBezTo>
                        <a:cubicBezTo>
                          <a:pt x="19821" y="52303"/>
                          <a:pt x="19798" y="52419"/>
                          <a:pt x="19775" y="52511"/>
                        </a:cubicBezTo>
                        <a:cubicBezTo>
                          <a:pt x="19752" y="52649"/>
                          <a:pt x="19730" y="52790"/>
                          <a:pt x="19704" y="52905"/>
                        </a:cubicBezTo>
                        <a:cubicBezTo>
                          <a:pt x="19566" y="53693"/>
                          <a:pt x="19359" y="54458"/>
                          <a:pt x="19103" y="55225"/>
                        </a:cubicBezTo>
                        <a:cubicBezTo>
                          <a:pt x="18986" y="55107"/>
                          <a:pt x="18848" y="54992"/>
                          <a:pt x="18732" y="54877"/>
                        </a:cubicBezTo>
                        <a:cubicBezTo>
                          <a:pt x="18569" y="54736"/>
                          <a:pt x="18408" y="54621"/>
                          <a:pt x="18222" y="54506"/>
                        </a:cubicBezTo>
                        <a:cubicBezTo>
                          <a:pt x="18222" y="54483"/>
                          <a:pt x="18222" y="54483"/>
                          <a:pt x="18198" y="54483"/>
                        </a:cubicBezTo>
                        <a:cubicBezTo>
                          <a:pt x="18036" y="54367"/>
                          <a:pt x="17874" y="54274"/>
                          <a:pt x="17689" y="54159"/>
                        </a:cubicBezTo>
                        <a:cubicBezTo>
                          <a:pt x="17503" y="54044"/>
                          <a:pt x="17295" y="53927"/>
                          <a:pt x="17109" y="53834"/>
                        </a:cubicBezTo>
                        <a:cubicBezTo>
                          <a:pt x="16321" y="53441"/>
                          <a:pt x="15510" y="53140"/>
                          <a:pt x="14674" y="52907"/>
                        </a:cubicBezTo>
                        <a:cubicBezTo>
                          <a:pt x="13722" y="52653"/>
                          <a:pt x="12772" y="52513"/>
                          <a:pt x="11821" y="52420"/>
                        </a:cubicBezTo>
                        <a:cubicBezTo>
                          <a:pt x="11520" y="52397"/>
                          <a:pt x="11218" y="52397"/>
                          <a:pt x="10917" y="52374"/>
                        </a:cubicBezTo>
                        <a:cubicBezTo>
                          <a:pt x="10962" y="52328"/>
                          <a:pt x="11010" y="52282"/>
                          <a:pt x="11033" y="52211"/>
                        </a:cubicBezTo>
                        <a:cubicBezTo>
                          <a:pt x="11172" y="52049"/>
                          <a:pt x="11287" y="51863"/>
                          <a:pt x="11404" y="51679"/>
                        </a:cubicBezTo>
                        <a:cubicBezTo>
                          <a:pt x="11635" y="51285"/>
                          <a:pt x="11821" y="50891"/>
                          <a:pt x="11983" y="50474"/>
                        </a:cubicBezTo>
                        <a:cubicBezTo>
                          <a:pt x="12284" y="49661"/>
                          <a:pt x="12447" y="48782"/>
                          <a:pt x="12424" y="47899"/>
                        </a:cubicBezTo>
                        <a:cubicBezTo>
                          <a:pt x="12424" y="47643"/>
                          <a:pt x="12402" y="47412"/>
                          <a:pt x="12354" y="47158"/>
                        </a:cubicBezTo>
                        <a:cubicBezTo>
                          <a:pt x="12331" y="46950"/>
                          <a:pt x="12284" y="46648"/>
                          <a:pt x="12145" y="46485"/>
                        </a:cubicBezTo>
                        <a:cubicBezTo>
                          <a:pt x="12121" y="46460"/>
                          <a:pt x="12094" y="46450"/>
                          <a:pt x="12068" y="46450"/>
                        </a:cubicBezTo>
                        <a:cubicBezTo>
                          <a:pt x="12020" y="46450"/>
                          <a:pt x="11975" y="46486"/>
                          <a:pt x="11959" y="46530"/>
                        </a:cubicBezTo>
                        <a:cubicBezTo>
                          <a:pt x="11936" y="46623"/>
                          <a:pt x="11936" y="46716"/>
                          <a:pt x="11959" y="46809"/>
                        </a:cubicBezTo>
                        <a:lnTo>
                          <a:pt x="11959" y="47134"/>
                        </a:lnTo>
                        <a:cubicBezTo>
                          <a:pt x="11982" y="47341"/>
                          <a:pt x="11982" y="47551"/>
                          <a:pt x="11982" y="47761"/>
                        </a:cubicBezTo>
                        <a:cubicBezTo>
                          <a:pt x="11982" y="47853"/>
                          <a:pt x="11982" y="47923"/>
                          <a:pt x="11959" y="48016"/>
                        </a:cubicBezTo>
                        <a:cubicBezTo>
                          <a:pt x="11912" y="47994"/>
                          <a:pt x="11867" y="47968"/>
                          <a:pt x="11820" y="47968"/>
                        </a:cubicBezTo>
                        <a:cubicBezTo>
                          <a:pt x="11657" y="47899"/>
                          <a:pt x="11519" y="47853"/>
                          <a:pt x="11356" y="47807"/>
                        </a:cubicBezTo>
                        <a:cubicBezTo>
                          <a:pt x="11056" y="47737"/>
                          <a:pt x="10708" y="47691"/>
                          <a:pt x="10383" y="47666"/>
                        </a:cubicBezTo>
                        <a:cubicBezTo>
                          <a:pt x="10058" y="47666"/>
                          <a:pt x="9734" y="47689"/>
                          <a:pt x="9432" y="47737"/>
                        </a:cubicBezTo>
                        <a:cubicBezTo>
                          <a:pt x="9269" y="47784"/>
                          <a:pt x="9107" y="47807"/>
                          <a:pt x="8969" y="47876"/>
                        </a:cubicBezTo>
                        <a:cubicBezTo>
                          <a:pt x="8898" y="47899"/>
                          <a:pt x="8828" y="47923"/>
                          <a:pt x="8760" y="47946"/>
                        </a:cubicBezTo>
                        <a:cubicBezTo>
                          <a:pt x="8737" y="47876"/>
                          <a:pt x="8690" y="47784"/>
                          <a:pt x="8668" y="47714"/>
                        </a:cubicBezTo>
                        <a:cubicBezTo>
                          <a:pt x="8598" y="47574"/>
                          <a:pt x="8552" y="47413"/>
                          <a:pt x="8482" y="47250"/>
                        </a:cubicBezTo>
                        <a:cubicBezTo>
                          <a:pt x="8389" y="46925"/>
                          <a:pt x="8297" y="46577"/>
                          <a:pt x="8250" y="46229"/>
                        </a:cubicBezTo>
                        <a:cubicBezTo>
                          <a:pt x="8179" y="45904"/>
                          <a:pt x="8179" y="45556"/>
                          <a:pt x="8179" y="45208"/>
                        </a:cubicBezTo>
                        <a:lnTo>
                          <a:pt x="8179" y="44699"/>
                        </a:lnTo>
                        <a:lnTo>
                          <a:pt x="8179" y="44375"/>
                        </a:lnTo>
                        <a:cubicBezTo>
                          <a:pt x="8411" y="44305"/>
                          <a:pt x="8668" y="44258"/>
                          <a:pt x="8921" y="44213"/>
                        </a:cubicBezTo>
                        <a:cubicBezTo>
                          <a:pt x="9153" y="44190"/>
                          <a:pt x="9385" y="44167"/>
                          <a:pt x="9594" y="44167"/>
                        </a:cubicBezTo>
                        <a:cubicBezTo>
                          <a:pt x="9675" y="44156"/>
                          <a:pt x="9762" y="44156"/>
                          <a:pt x="9849" y="44156"/>
                        </a:cubicBezTo>
                        <a:cubicBezTo>
                          <a:pt x="9936" y="44156"/>
                          <a:pt x="10023" y="44156"/>
                          <a:pt x="10105" y="44144"/>
                        </a:cubicBezTo>
                        <a:cubicBezTo>
                          <a:pt x="10289" y="44447"/>
                          <a:pt x="10545" y="44700"/>
                          <a:pt x="10846" y="44910"/>
                        </a:cubicBezTo>
                        <a:cubicBezTo>
                          <a:pt x="11241" y="45189"/>
                          <a:pt x="11704" y="45374"/>
                          <a:pt x="12169" y="45490"/>
                        </a:cubicBezTo>
                        <a:cubicBezTo>
                          <a:pt x="12354" y="45560"/>
                          <a:pt x="12540" y="45582"/>
                          <a:pt x="12724" y="45629"/>
                        </a:cubicBezTo>
                        <a:cubicBezTo>
                          <a:pt x="12724" y="45722"/>
                          <a:pt x="12724" y="45815"/>
                          <a:pt x="12770" y="45930"/>
                        </a:cubicBezTo>
                        <a:cubicBezTo>
                          <a:pt x="12816" y="46092"/>
                          <a:pt x="12886" y="46255"/>
                          <a:pt x="12980" y="46393"/>
                        </a:cubicBezTo>
                        <a:cubicBezTo>
                          <a:pt x="13189" y="46672"/>
                          <a:pt x="13466" y="46904"/>
                          <a:pt x="13814" y="47020"/>
                        </a:cubicBezTo>
                        <a:cubicBezTo>
                          <a:pt x="13957" y="47070"/>
                          <a:pt x="14098" y="47094"/>
                          <a:pt x="14235" y="47094"/>
                        </a:cubicBezTo>
                        <a:cubicBezTo>
                          <a:pt x="14790" y="47094"/>
                          <a:pt x="15288" y="46717"/>
                          <a:pt x="15624" y="46254"/>
                        </a:cubicBezTo>
                        <a:cubicBezTo>
                          <a:pt x="15739" y="46138"/>
                          <a:pt x="15808" y="45999"/>
                          <a:pt x="15878" y="45836"/>
                        </a:cubicBezTo>
                        <a:cubicBezTo>
                          <a:pt x="15901" y="45789"/>
                          <a:pt x="15924" y="45766"/>
                          <a:pt x="15949" y="45720"/>
                        </a:cubicBezTo>
                        <a:cubicBezTo>
                          <a:pt x="16041" y="45536"/>
                          <a:pt x="16179" y="45303"/>
                          <a:pt x="16111" y="45094"/>
                        </a:cubicBezTo>
                        <a:cubicBezTo>
                          <a:pt x="16133" y="45072"/>
                          <a:pt x="16156" y="45072"/>
                          <a:pt x="16180" y="45049"/>
                        </a:cubicBezTo>
                        <a:cubicBezTo>
                          <a:pt x="16297" y="44979"/>
                          <a:pt x="16413" y="44910"/>
                          <a:pt x="16528" y="44841"/>
                        </a:cubicBezTo>
                        <a:cubicBezTo>
                          <a:pt x="16853" y="44608"/>
                          <a:pt x="17130" y="44355"/>
                          <a:pt x="17387" y="44053"/>
                        </a:cubicBezTo>
                        <a:cubicBezTo>
                          <a:pt x="17572" y="43844"/>
                          <a:pt x="17735" y="43614"/>
                          <a:pt x="17873" y="43380"/>
                        </a:cubicBezTo>
                        <a:close/>
                        <a:moveTo>
                          <a:pt x="12172" y="53023"/>
                        </a:moveTo>
                        <a:cubicBezTo>
                          <a:pt x="13702" y="53161"/>
                          <a:pt x="15209" y="53532"/>
                          <a:pt x="16624" y="54159"/>
                        </a:cubicBezTo>
                        <a:cubicBezTo>
                          <a:pt x="17017" y="54344"/>
                          <a:pt x="17390" y="54530"/>
                          <a:pt x="17736" y="54740"/>
                        </a:cubicBezTo>
                        <a:cubicBezTo>
                          <a:pt x="17784" y="54763"/>
                          <a:pt x="17829" y="54787"/>
                          <a:pt x="17853" y="54809"/>
                        </a:cubicBezTo>
                        <a:cubicBezTo>
                          <a:pt x="17991" y="54879"/>
                          <a:pt x="18132" y="54971"/>
                          <a:pt x="18271" y="55064"/>
                        </a:cubicBezTo>
                        <a:cubicBezTo>
                          <a:pt x="18316" y="55087"/>
                          <a:pt x="18386" y="55134"/>
                          <a:pt x="18457" y="55157"/>
                        </a:cubicBezTo>
                        <a:cubicBezTo>
                          <a:pt x="18642" y="55272"/>
                          <a:pt x="18805" y="55412"/>
                          <a:pt x="18989" y="55529"/>
                        </a:cubicBezTo>
                        <a:cubicBezTo>
                          <a:pt x="18873" y="55830"/>
                          <a:pt x="18757" y="56130"/>
                          <a:pt x="18619" y="56455"/>
                        </a:cubicBezTo>
                        <a:cubicBezTo>
                          <a:pt x="18526" y="56688"/>
                          <a:pt x="18411" y="56919"/>
                          <a:pt x="18272" y="57152"/>
                        </a:cubicBezTo>
                        <a:cubicBezTo>
                          <a:pt x="18221" y="57240"/>
                          <a:pt x="18175" y="57332"/>
                          <a:pt x="18104" y="57403"/>
                        </a:cubicBezTo>
                        <a:cubicBezTo>
                          <a:pt x="17989" y="57588"/>
                          <a:pt x="17872" y="57726"/>
                          <a:pt x="17758" y="57889"/>
                        </a:cubicBezTo>
                        <a:cubicBezTo>
                          <a:pt x="17665" y="57981"/>
                          <a:pt x="17573" y="58096"/>
                          <a:pt x="17457" y="58191"/>
                        </a:cubicBezTo>
                        <a:cubicBezTo>
                          <a:pt x="17411" y="58238"/>
                          <a:pt x="17364" y="58261"/>
                          <a:pt x="17317" y="58283"/>
                        </a:cubicBezTo>
                        <a:cubicBezTo>
                          <a:pt x="17223" y="58353"/>
                          <a:pt x="17108" y="58424"/>
                          <a:pt x="16992" y="58469"/>
                        </a:cubicBezTo>
                        <a:cubicBezTo>
                          <a:pt x="16947" y="58492"/>
                          <a:pt x="16877" y="58515"/>
                          <a:pt x="16829" y="58539"/>
                        </a:cubicBezTo>
                        <a:cubicBezTo>
                          <a:pt x="16435" y="58261"/>
                          <a:pt x="15995" y="58028"/>
                          <a:pt x="15578" y="57798"/>
                        </a:cubicBezTo>
                        <a:cubicBezTo>
                          <a:pt x="15115" y="57565"/>
                          <a:pt x="14650" y="57335"/>
                          <a:pt x="14211" y="57102"/>
                        </a:cubicBezTo>
                        <a:cubicBezTo>
                          <a:pt x="13840" y="56916"/>
                          <a:pt x="13491" y="56708"/>
                          <a:pt x="13120" y="56500"/>
                        </a:cubicBezTo>
                        <a:cubicBezTo>
                          <a:pt x="13143" y="56406"/>
                          <a:pt x="13167" y="56338"/>
                          <a:pt x="13167" y="56268"/>
                        </a:cubicBezTo>
                        <a:cubicBezTo>
                          <a:pt x="13213" y="56082"/>
                          <a:pt x="13213" y="55921"/>
                          <a:pt x="13237" y="55734"/>
                        </a:cubicBezTo>
                        <a:cubicBezTo>
                          <a:pt x="13259" y="55108"/>
                          <a:pt x="13099" y="54435"/>
                          <a:pt x="12796" y="53880"/>
                        </a:cubicBezTo>
                        <a:cubicBezTo>
                          <a:pt x="12657" y="53578"/>
                          <a:pt x="12448" y="53299"/>
                          <a:pt x="12218" y="53069"/>
                        </a:cubicBezTo>
                        <a:lnTo>
                          <a:pt x="12172" y="53023"/>
                        </a:lnTo>
                        <a:close/>
                        <a:moveTo>
                          <a:pt x="17712" y="58606"/>
                        </a:moveTo>
                        <a:lnTo>
                          <a:pt x="17712" y="58606"/>
                        </a:lnTo>
                        <a:cubicBezTo>
                          <a:pt x="17689" y="58883"/>
                          <a:pt x="17665" y="59186"/>
                          <a:pt x="17665" y="59464"/>
                        </a:cubicBezTo>
                        <a:cubicBezTo>
                          <a:pt x="17648" y="59733"/>
                          <a:pt x="17615" y="60016"/>
                          <a:pt x="17590" y="60292"/>
                        </a:cubicBezTo>
                        <a:lnTo>
                          <a:pt x="17590" y="60292"/>
                        </a:lnTo>
                        <a:cubicBezTo>
                          <a:pt x="17596" y="60166"/>
                          <a:pt x="17596" y="60043"/>
                          <a:pt x="17596" y="59929"/>
                        </a:cubicBezTo>
                        <a:cubicBezTo>
                          <a:pt x="17596" y="59697"/>
                          <a:pt x="17618" y="59395"/>
                          <a:pt x="17479" y="59211"/>
                        </a:cubicBezTo>
                        <a:cubicBezTo>
                          <a:pt x="17457" y="59163"/>
                          <a:pt x="17434" y="59140"/>
                          <a:pt x="17387" y="59140"/>
                        </a:cubicBezTo>
                        <a:cubicBezTo>
                          <a:pt x="17387" y="59117"/>
                          <a:pt x="17387" y="59117"/>
                          <a:pt x="17364" y="59093"/>
                        </a:cubicBezTo>
                        <a:cubicBezTo>
                          <a:pt x="17340" y="59046"/>
                          <a:pt x="17293" y="58977"/>
                          <a:pt x="17247" y="58906"/>
                        </a:cubicBezTo>
                        <a:cubicBezTo>
                          <a:pt x="17364" y="58861"/>
                          <a:pt x="17479" y="58767"/>
                          <a:pt x="17572" y="58699"/>
                        </a:cubicBezTo>
                        <a:cubicBezTo>
                          <a:pt x="17620" y="58676"/>
                          <a:pt x="17665" y="58651"/>
                          <a:pt x="17712" y="58606"/>
                        </a:cubicBezTo>
                        <a:close/>
                        <a:moveTo>
                          <a:pt x="7833" y="57285"/>
                        </a:moveTo>
                        <a:cubicBezTo>
                          <a:pt x="7879" y="57331"/>
                          <a:pt x="7925" y="57355"/>
                          <a:pt x="7971" y="57378"/>
                        </a:cubicBezTo>
                        <a:cubicBezTo>
                          <a:pt x="8690" y="57889"/>
                          <a:pt x="9547" y="58237"/>
                          <a:pt x="10359" y="58562"/>
                        </a:cubicBezTo>
                        <a:cubicBezTo>
                          <a:pt x="11147" y="58863"/>
                          <a:pt x="11958" y="59117"/>
                          <a:pt x="12723" y="59442"/>
                        </a:cubicBezTo>
                        <a:cubicBezTo>
                          <a:pt x="12680" y="59488"/>
                          <a:pt x="12632" y="59559"/>
                          <a:pt x="12586" y="59605"/>
                        </a:cubicBezTo>
                        <a:cubicBezTo>
                          <a:pt x="12517" y="59698"/>
                          <a:pt x="12424" y="59813"/>
                          <a:pt x="12332" y="59908"/>
                        </a:cubicBezTo>
                        <a:cubicBezTo>
                          <a:pt x="12169" y="60115"/>
                          <a:pt x="12007" y="60301"/>
                          <a:pt x="11821" y="60486"/>
                        </a:cubicBezTo>
                        <a:cubicBezTo>
                          <a:pt x="11659" y="60672"/>
                          <a:pt x="11473" y="60859"/>
                          <a:pt x="11289" y="61042"/>
                        </a:cubicBezTo>
                        <a:cubicBezTo>
                          <a:pt x="11218" y="61112"/>
                          <a:pt x="11125" y="61204"/>
                          <a:pt x="11056" y="61298"/>
                        </a:cubicBezTo>
                        <a:cubicBezTo>
                          <a:pt x="11009" y="61250"/>
                          <a:pt x="10963" y="61182"/>
                          <a:pt x="10916" y="61135"/>
                        </a:cubicBezTo>
                        <a:cubicBezTo>
                          <a:pt x="10800" y="60996"/>
                          <a:pt x="10684" y="60856"/>
                          <a:pt x="10568" y="60740"/>
                        </a:cubicBezTo>
                        <a:cubicBezTo>
                          <a:pt x="10336" y="60485"/>
                          <a:pt x="10058" y="60229"/>
                          <a:pt x="9780" y="59999"/>
                        </a:cubicBezTo>
                        <a:cubicBezTo>
                          <a:pt x="9247" y="59536"/>
                          <a:pt x="8644" y="59140"/>
                          <a:pt x="7995" y="58838"/>
                        </a:cubicBezTo>
                        <a:cubicBezTo>
                          <a:pt x="7762" y="58723"/>
                          <a:pt x="7508" y="58630"/>
                          <a:pt x="7253" y="58538"/>
                        </a:cubicBezTo>
                        <a:cubicBezTo>
                          <a:pt x="7486" y="58144"/>
                          <a:pt x="7694" y="57726"/>
                          <a:pt x="7833" y="57285"/>
                        </a:cubicBezTo>
                        <a:close/>
                        <a:moveTo>
                          <a:pt x="17556" y="60747"/>
                        </a:moveTo>
                        <a:cubicBezTo>
                          <a:pt x="17549" y="60898"/>
                          <a:pt x="17549" y="61045"/>
                          <a:pt x="17549" y="61203"/>
                        </a:cubicBezTo>
                        <a:cubicBezTo>
                          <a:pt x="17526" y="61226"/>
                          <a:pt x="17526" y="61273"/>
                          <a:pt x="17526" y="61296"/>
                        </a:cubicBezTo>
                        <a:cubicBezTo>
                          <a:pt x="17479" y="61412"/>
                          <a:pt x="17434" y="61527"/>
                          <a:pt x="17387" y="61642"/>
                        </a:cubicBezTo>
                        <a:cubicBezTo>
                          <a:pt x="17469" y="61358"/>
                          <a:pt x="17514" y="61054"/>
                          <a:pt x="17556" y="60747"/>
                        </a:cubicBezTo>
                        <a:close/>
                        <a:moveTo>
                          <a:pt x="10378" y="52923"/>
                        </a:moveTo>
                        <a:cubicBezTo>
                          <a:pt x="10797" y="52923"/>
                          <a:pt x="11216" y="52940"/>
                          <a:pt x="11635" y="52973"/>
                        </a:cubicBezTo>
                        <a:lnTo>
                          <a:pt x="11658" y="52973"/>
                        </a:lnTo>
                        <a:cubicBezTo>
                          <a:pt x="11774" y="53067"/>
                          <a:pt x="11867" y="53182"/>
                          <a:pt x="11959" y="53275"/>
                        </a:cubicBezTo>
                        <a:cubicBezTo>
                          <a:pt x="11959" y="53298"/>
                          <a:pt x="11982" y="53298"/>
                          <a:pt x="11982" y="53321"/>
                        </a:cubicBezTo>
                        <a:cubicBezTo>
                          <a:pt x="12028" y="53483"/>
                          <a:pt x="12075" y="53646"/>
                          <a:pt x="12121" y="53831"/>
                        </a:cubicBezTo>
                        <a:cubicBezTo>
                          <a:pt x="12191" y="54086"/>
                          <a:pt x="12283" y="54365"/>
                          <a:pt x="12353" y="54642"/>
                        </a:cubicBezTo>
                        <a:cubicBezTo>
                          <a:pt x="12422" y="54874"/>
                          <a:pt x="12493" y="55130"/>
                          <a:pt x="12493" y="55385"/>
                        </a:cubicBezTo>
                        <a:cubicBezTo>
                          <a:pt x="12493" y="55501"/>
                          <a:pt x="12493" y="55617"/>
                          <a:pt x="12470" y="55733"/>
                        </a:cubicBezTo>
                        <a:cubicBezTo>
                          <a:pt x="12470" y="55826"/>
                          <a:pt x="12422" y="55918"/>
                          <a:pt x="12399" y="56010"/>
                        </a:cubicBezTo>
                        <a:cubicBezTo>
                          <a:pt x="12099" y="55803"/>
                          <a:pt x="11820" y="55570"/>
                          <a:pt x="11519" y="55363"/>
                        </a:cubicBezTo>
                        <a:cubicBezTo>
                          <a:pt x="11496" y="55345"/>
                          <a:pt x="11474" y="55337"/>
                          <a:pt x="11453" y="55337"/>
                        </a:cubicBezTo>
                        <a:cubicBezTo>
                          <a:pt x="11364" y="55337"/>
                          <a:pt x="11300" y="55473"/>
                          <a:pt x="11357" y="55547"/>
                        </a:cubicBezTo>
                        <a:cubicBezTo>
                          <a:pt x="11681" y="55942"/>
                          <a:pt x="12099" y="56220"/>
                          <a:pt x="12493" y="56499"/>
                        </a:cubicBezTo>
                        <a:cubicBezTo>
                          <a:pt x="12608" y="56568"/>
                          <a:pt x="12700" y="56614"/>
                          <a:pt x="12817" y="56683"/>
                        </a:cubicBezTo>
                        <a:cubicBezTo>
                          <a:pt x="13119" y="56869"/>
                          <a:pt x="13419" y="57054"/>
                          <a:pt x="13744" y="57217"/>
                        </a:cubicBezTo>
                        <a:cubicBezTo>
                          <a:pt x="14603" y="57704"/>
                          <a:pt x="15459" y="58168"/>
                          <a:pt x="16250" y="58748"/>
                        </a:cubicBezTo>
                        <a:cubicBezTo>
                          <a:pt x="16365" y="58818"/>
                          <a:pt x="16459" y="58888"/>
                          <a:pt x="16552" y="58956"/>
                        </a:cubicBezTo>
                        <a:cubicBezTo>
                          <a:pt x="16575" y="59003"/>
                          <a:pt x="16622" y="59050"/>
                          <a:pt x="16667" y="59073"/>
                        </a:cubicBezTo>
                        <a:cubicBezTo>
                          <a:pt x="16737" y="59118"/>
                          <a:pt x="16784" y="59166"/>
                          <a:pt x="16829" y="59236"/>
                        </a:cubicBezTo>
                        <a:cubicBezTo>
                          <a:pt x="16900" y="59305"/>
                          <a:pt x="16969" y="59398"/>
                          <a:pt x="17015" y="59514"/>
                        </a:cubicBezTo>
                        <a:cubicBezTo>
                          <a:pt x="17038" y="59538"/>
                          <a:pt x="17038" y="59561"/>
                          <a:pt x="17061" y="59584"/>
                        </a:cubicBezTo>
                        <a:cubicBezTo>
                          <a:pt x="17038" y="59676"/>
                          <a:pt x="17061" y="59791"/>
                          <a:pt x="17038" y="59885"/>
                        </a:cubicBezTo>
                        <a:cubicBezTo>
                          <a:pt x="17038" y="60093"/>
                          <a:pt x="17015" y="60325"/>
                          <a:pt x="17015" y="60533"/>
                        </a:cubicBezTo>
                        <a:cubicBezTo>
                          <a:pt x="16992" y="60928"/>
                          <a:pt x="16923" y="61299"/>
                          <a:pt x="16806" y="61670"/>
                        </a:cubicBezTo>
                        <a:cubicBezTo>
                          <a:pt x="16714" y="62018"/>
                          <a:pt x="16552" y="62340"/>
                          <a:pt x="16319" y="62620"/>
                        </a:cubicBezTo>
                        <a:cubicBezTo>
                          <a:pt x="16297" y="62690"/>
                          <a:pt x="16250" y="62736"/>
                          <a:pt x="16179" y="62759"/>
                        </a:cubicBezTo>
                        <a:cubicBezTo>
                          <a:pt x="16163" y="62775"/>
                          <a:pt x="16147" y="62791"/>
                          <a:pt x="16130" y="62791"/>
                        </a:cubicBezTo>
                        <a:cubicBezTo>
                          <a:pt x="16123" y="62791"/>
                          <a:pt x="16117" y="62788"/>
                          <a:pt x="16110" y="62782"/>
                        </a:cubicBezTo>
                        <a:cubicBezTo>
                          <a:pt x="16041" y="62736"/>
                          <a:pt x="16018" y="62667"/>
                          <a:pt x="15995" y="62573"/>
                        </a:cubicBezTo>
                        <a:cubicBezTo>
                          <a:pt x="16018" y="62386"/>
                          <a:pt x="15973" y="62156"/>
                          <a:pt x="15950" y="61971"/>
                        </a:cubicBezTo>
                        <a:cubicBezTo>
                          <a:pt x="15903" y="61693"/>
                          <a:pt x="15811" y="61390"/>
                          <a:pt x="15672" y="61135"/>
                        </a:cubicBezTo>
                        <a:cubicBezTo>
                          <a:pt x="15602" y="60994"/>
                          <a:pt x="15510" y="60856"/>
                          <a:pt x="15417" y="60718"/>
                        </a:cubicBezTo>
                        <a:cubicBezTo>
                          <a:pt x="15417" y="60695"/>
                          <a:pt x="15417" y="60647"/>
                          <a:pt x="15394" y="60624"/>
                        </a:cubicBezTo>
                        <a:cubicBezTo>
                          <a:pt x="15139" y="60324"/>
                          <a:pt x="14768" y="60068"/>
                          <a:pt x="14443" y="59860"/>
                        </a:cubicBezTo>
                        <a:cubicBezTo>
                          <a:pt x="14118" y="59628"/>
                          <a:pt x="13747" y="59419"/>
                          <a:pt x="13400" y="59257"/>
                        </a:cubicBezTo>
                        <a:cubicBezTo>
                          <a:pt x="12656" y="58885"/>
                          <a:pt x="11892" y="58585"/>
                          <a:pt x="11127" y="58283"/>
                        </a:cubicBezTo>
                        <a:cubicBezTo>
                          <a:pt x="10361" y="57981"/>
                          <a:pt x="9596" y="57703"/>
                          <a:pt x="8877" y="57309"/>
                        </a:cubicBezTo>
                        <a:cubicBezTo>
                          <a:pt x="8159" y="56916"/>
                          <a:pt x="7463" y="56406"/>
                          <a:pt x="7138" y="55617"/>
                        </a:cubicBezTo>
                        <a:cubicBezTo>
                          <a:pt x="6975" y="55245"/>
                          <a:pt x="6929" y="54805"/>
                          <a:pt x="7046" y="54411"/>
                        </a:cubicBezTo>
                        <a:cubicBezTo>
                          <a:pt x="7069" y="54319"/>
                          <a:pt x="7092" y="54248"/>
                          <a:pt x="7138" y="54156"/>
                        </a:cubicBezTo>
                        <a:cubicBezTo>
                          <a:pt x="7161" y="54133"/>
                          <a:pt x="7208" y="54110"/>
                          <a:pt x="7230" y="54063"/>
                        </a:cubicBezTo>
                        <a:cubicBezTo>
                          <a:pt x="7300" y="53923"/>
                          <a:pt x="7371" y="53785"/>
                          <a:pt x="7486" y="53646"/>
                        </a:cubicBezTo>
                        <a:cubicBezTo>
                          <a:pt x="7601" y="53530"/>
                          <a:pt x="7717" y="53413"/>
                          <a:pt x="7857" y="53345"/>
                        </a:cubicBezTo>
                        <a:cubicBezTo>
                          <a:pt x="8159" y="53136"/>
                          <a:pt x="8552" y="53020"/>
                          <a:pt x="8923" y="52997"/>
                        </a:cubicBezTo>
                        <a:cubicBezTo>
                          <a:pt x="9408" y="52946"/>
                          <a:pt x="9893" y="52923"/>
                          <a:pt x="10378" y="52923"/>
                        </a:cubicBezTo>
                        <a:close/>
                        <a:moveTo>
                          <a:pt x="21168" y="52720"/>
                        </a:moveTo>
                        <a:lnTo>
                          <a:pt x="21168" y="52720"/>
                        </a:lnTo>
                        <a:cubicBezTo>
                          <a:pt x="21143" y="53436"/>
                          <a:pt x="21120" y="54156"/>
                          <a:pt x="21097" y="54874"/>
                        </a:cubicBezTo>
                        <a:cubicBezTo>
                          <a:pt x="21004" y="56475"/>
                          <a:pt x="20864" y="58074"/>
                          <a:pt x="20632" y="59651"/>
                        </a:cubicBezTo>
                        <a:cubicBezTo>
                          <a:pt x="20562" y="60091"/>
                          <a:pt x="20493" y="60554"/>
                          <a:pt x="20401" y="60997"/>
                        </a:cubicBezTo>
                        <a:cubicBezTo>
                          <a:pt x="20353" y="61251"/>
                          <a:pt x="20331" y="61483"/>
                          <a:pt x="20285" y="61738"/>
                        </a:cubicBezTo>
                        <a:cubicBezTo>
                          <a:pt x="20215" y="61900"/>
                          <a:pt x="20170" y="62063"/>
                          <a:pt x="20123" y="62248"/>
                        </a:cubicBezTo>
                        <a:cubicBezTo>
                          <a:pt x="20053" y="62596"/>
                          <a:pt x="20031" y="62966"/>
                          <a:pt x="20031" y="63314"/>
                        </a:cubicBezTo>
                        <a:cubicBezTo>
                          <a:pt x="20053" y="63662"/>
                          <a:pt x="20100" y="64010"/>
                          <a:pt x="20146" y="64335"/>
                        </a:cubicBezTo>
                        <a:cubicBezTo>
                          <a:pt x="20169" y="64474"/>
                          <a:pt x="20193" y="64636"/>
                          <a:pt x="20169" y="64777"/>
                        </a:cubicBezTo>
                        <a:cubicBezTo>
                          <a:pt x="20169" y="64846"/>
                          <a:pt x="20146" y="64916"/>
                          <a:pt x="20122" y="65008"/>
                        </a:cubicBezTo>
                        <a:cubicBezTo>
                          <a:pt x="20099" y="65056"/>
                          <a:pt x="20051" y="65079"/>
                          <a:pt x="20028" y="65124"/>
                        </a:cubicBezTo>
                        <a:cubicBezTo>
                          <a:pt x="19912" y="65241"/>
                          <a:pt x="19749" y="65286"/>
                          <a:pt x="19588" y="65333"/>
                        </a:cubicBezTo>
                        <a:cubicBezTo>
                          <a:pt x="19195" y="65427"/>
                          <a:pt x="18776" y="65473"/>
                          <a:pt x="18360" y="65519"/>
                        </a:cubicBezTo>
                        <a:cubicBezTo>
                          <a:pt x="17950" y="65562"/>
                          <a:pt x="17535" y="65580"/>
                          <a:pt x="17119" y="65580"/>
                        </a:cubicBezTo>
                        <a:cubicBezTo>
                          <a:pt x="16642" y="65580"/>
                          <a:pt x="16165" y="65556"/>
                          <a:pt x="15693" y="65519"/>
                        </a:cubicBezTo>
                        <a:cubicBezTo>
                          <a:pt x="15648" y="65519"/>
                          <a:pt x="15601" y="65496"/>
                          <a:pt x="15554" y="65496"/>
                        </a:cubicBezTo>
                        <a:cubicBezTo>
                          <a:pt x="15483" y="65473"/>
                          <a:pt x="15391" y="65473"/>
                          <a:pt x="15323" y="65473"/>
                        </a:cubicBezTo>
                        <a:cubicBezTo>
                          <a:pt x="15277" y="65473"/>
                          <a:pt x="15207" y="65473"/>
                          <a:pt x="15161" y="65451"/>
                        </a:cubicBezTo>
                        <a:cubicBezTo>
                          <a:pt x="15138" y="65451"/>
                          <a:pt x="15113" y="65428"/>
                          <a:pt x="15090" y="65428"/>
                        </a:cubicBezTo>
                        <a:cubicBezTo>
                          <a:pt x="15020" y="65405"/>
                          <a:pt x="14928" y="65380"/>
                          <a:pt x="14836" y="65357"/>
                        </a:cubicBezTo>
                        <a:lnTo>
                          <a:pt x="14626" y="65357"/>
                        </a:lnTo>
                        <a:cubicBezTo>
                          <a:pt x="14603" y="65357"/>
                          <a:pt x="14579" y="65381"/>
                          <a:pt x="14556" y="65381"/>
                        </a:cubicBezTo>
                        <a:cubicBezTo>
                          <a:pt x="14485" y="65357"/>
                          <a:pt x="14417" y="65357"/>
                          <a:pt x="14347" y="65357"/>
                        </a:cubicBezTo>
                        <a:cubicBezTo>
                          <a:pt x="14232" y="65334"/>
                          <a:pt x="14092" y="65313"/>
                          <a:pt x="13977" y="65265"/>
                        </a:cubicBezTo>
                        <a:cubicBezTo>
                          <a:pt x="13907" y="65218"/>
                          <a:pt x="13813" y="65195"/>
                          <a:pt x="13744" y="65126"/>
                        </a:cubicBezTo>
                        <a:cubicBezTo>
                          <a:pt x="13721" y="65078"/>
                          <a:pt x="13698" y="65057"/>
                          <a:pt x="13698" y="65032"/>
                        </a:cubicBezTo>
                        <a:cubicBezTo>
                          <a:pt x="13792" y="64917"/>
                          <a:pt x="13977" y="64847"/>
                          <a:pt x="14069" y="64802"/>
                        </a:cubicBezTo>
                        <a:cubicBezTo>
                          <a:pt x="14347" y="64732"/>
                          <a:pt x="14626" y="64640"/>
                          <a:pt x="14905" y="64523"/>
                        </a:cubicBezTo>
                        <a:cubicBezTo>
                          <a:pt x="16018" y="64083"/>
                          <a:pt x="17085" y="63387"/>
                          <a:pt x="17618" y="62274"/>
                        </a:cubicBezTo>
                        <a:cubicBezTo>
                          <a:pt x="17711" y="62134"/>
                          <a:pt x="17758" y="61973"/>
                          <a:pt x="17826" y="61810"/>
                        </a:cubicBezTo>
                        <a:cubicBezTo>
                          <a:pt x="17872" y="61787"/>
                          <a:pt x="17896" y="61763"/>
                          <a:pt x="17918" y="61695"/>
                        </a:cubicBezTo>
                        <a:cubicBezTo>
                          <a:pt x="17964" y="61370"/>
                          <a:pt x="18012" y="61022"/>
                          <a:pt x="18059" y="60697"/>
                        </a:cubicBezTo>
                        <a:cubicBezTo>
                          <a:pt x="18082" y="60372"/>
                          <a:pt x="18104" y="60048"/>
                          <a:pt x="18128" y="59746"/>
                        </a:cubicBezTo>
                        <a:cubicBezTo>
                          <a:pt x="18175" y="59190"/>
                          <a:pt x="18223" y="58656"/>
                          <a:pt x="18246" y="58124"/>
                        </a:cubicBezTo>
                        <a:cubicBezTo>
                          <a:pt x="18546" y="57800"/>
                          <a:pt x="18778" y="57382"/>
                          <a:pt x="18964" y="56988"/>
                        </a:cubicBezTo>
                        <a:cubicBezTo>
                          <a:pt x="19289" y="56315"/>
                          <a:pt x="19544" y="55596"/>
                          <a:pt x="19775" y="54878"/>
                        </a:cubicBezTo>
                        <a:cubicBezTo>
                          <a:pt x="19985" y="54228"/>
                          <a:pt x="20147" y="53556"/>
                          <a:pt x="20262" y="52883"/>
                        </a:cubicBezTo>
                        <a:lnTo>
                          <a:pt x="20333" y="52883"/>
                        </a:lnTo>
                        <a:cubicBezTo>
                          <a:pt x="20610" y="52837"/>
                          <a:pt x="20888" y="52813"/>
                          <a:pt x="21168" y="52720"/>
                        </a:cubicBezTo>
                        <a:close/>
                        <a:moveTo>
                          <a:pt x="32064" y="51395"/>
                        </a:moveTo>
                        <a:cubicBezTo>
                          <a:pt x="32134" y="51741"/>
                          <a:pt x="32226" y="52066"/>
                          <a:pt x="32296" y="52414"/>
                        </a:cubicBezTo>
                        <a:cubicBezTo>
                          <a:pt x="32736" y="54433"/>
                          <a:pt x="33108" y="56452"/>
                          <a:pt x="33246" y="58492"/>
                        </a:cubicBezTo>
                        <a:cubicBezTo>
                          <a:pt x="33293" y="59094"/>
                          <a:pt x="33316" y="59674"/>
                          <a:pt x="33316" y="60254"/>
                        </a:cubicBezTo>
                        <a:cubicBezTo>
                          <a:pt x="33338" y="60672"/>
                          <a:pt x="33338" y="61089"/>
                          <a:pt x="33338" y="61483"/>
                        </a:cubicBezTo>
                        <a:cubicBezTo>
                          <a:pt x="33316" y="61598"/>
                          <a:pt x="33316" y="61715"/>
                          <a:pt x="33293" y="61831"/>
                        </a:cubicBezTo>
                        <a:cubicBezTo>
                          <a:pt x="33270" y="62156"/>
                          <a:pt x="33270" y="62481"/>
                          <a:pt x="33270" y="62805"/>
                        </a:cubicBezTo>
                        <a:cubicBezTo>
                          <a:pt x="33293" y="63130"/>
                          <a:pt x="33293" y="63455"/>
                          <a:pt x="33341" y="63779"/>
                        </a:cubicBezTo>
                        <a:cubicBezTo>
                          <a:pt x="33364" y="64078"/>
                          <a:pt x="33433" y="64404"/>
                          <a:pt x="33433" y="64729"/>
                        </a:cubicBezTo>
                        <a:cubicBezTo>
                          <a:pt x="33456" y="64984"/>
                          <a:pt x="33456" y="65240"/>
                          <a:pt x="33318" y="65470"/>
                        </a:cubicBezTo>
                        <a:cubicBezTo>
                          <a:pt x="33202" y="65701"/>
                          <a:pt x="32994" y="65794"/>
                          <a:pt x="32737" y="65841"/>
                        </a:cubicBezTo>
                        <a:cubicBezTo>
                          <a:pt x="32459" y="65863"/>
                          <a:pt x="32158" y="65863"/>
                          <a:pt x="31856" y="65863"/>
                        </a:cubicBezTo>
                        <a:cubicBezTo>
                          <a:pt x="31531" y="65841"/>
                          <a:pt x="31206" y="65818"/>
                          <a:pt x="30905" y="65794"/>
                        </a:cubicBezTo>
                        <a:cubicBezTo>
                          <a:pt x="30557" y="65747"/>
                          <a:pt x="30210" y="65701"/>
                          <a:pt x="29861" y="65655"/>
                        </a:cubicBezTo>
                        <a:cubicBezTo>
                          <a:pt x="29723" y="65632"/>
                          <a:pt x="29584" y="65609"/>
                          <a:pt x="29513" y="65538"/>
                        </a:cubicBezTo>
                        <a:cubicBezTo>
                          <a:pt x="29536" y="65446"/>
                          <a:pt x="29559" y="65376"/>
                          <a:pt x="29584" y="65284"/>
                        </a:cubicBezTo>
                        <a:cubicBezTo>
                          <a:pt x="29676" y="65121"/>
                          <a:pt x="29769" y="64959"/>
                          <a:pt x="29884" y="64820"/>
                        </a:cubicBezTo>
                        <a:cubicBezTo>
                          <a:pt x="30115" y="64497"/>
                          <a:pt x="30349" y="64147"/>
                          <a:pt x="30557" y="63824"/>
                        </a:cubicBezTo>
                        <a:cubicBezTo>
                          <a:pt x="30998" y="63106"/>
                          <a:pt x="31370" y="62339"/>
                          <a:pt x="31415" y="61504"/>
                        </a:cubicBezTo>
                        <a:cubicBezTo>
                          <a:pt x="31438" y="61296"/>
                          <a:pt x="31415" y="61064"/>
                          <a:pt x="31393" y="60833"/>
                        </a:cubicBezTo>
                        <a:cubicBezTo>
                          <a:pt x="31370" y="60740"/>
                          <a:pt x="31347" y="60623"/>
                          <a:pt x="31300" y="60530"/>
                        </a:cubicBezTo>
                        <a:cubicBezTo>
                          <a:pt x="31277" y="60461"/>
                          <a:pt x="31231" y="60392"/>
                          <a:pt x="31184" y="60323"/>
                        </a:cubicBezTo>
                        <a:cubicBezTo>
                          <a:pt x="31114" y="59975"/>
                          <a:pt x="30998" y="59627"/>
                          <a:pt x="30882" y="59279"/>
                        </a:cubicBezTo>
                        <a:cubicBezTo>
                          <a:pt x="30767" y="58883"/>
                          <a:pt x="30627" y="58467"/>
                          <a:pt x="30488" y="58072"/>
                        </a:cubicBezTo>
                        <a:cubicBezTo>
                          <a:pt x="30211" y="57262"/>
                          <a:pt x="29909" y="56451"/>
                          <a:pt x="29608" y="55661"/>
                        </a:cubicBezTo>
                        <a:cubicBezTo>
                          <a:pt x="29145" y="54431"/>
                          <a:pt x="28657" y="53249"/>
                          <a:pt x="28076" y="52068"/>
                        </a:cubicBezTo>
                        <a:lnTo>
                          <a:pt x="28076" y="52068"/>
                        </a:lnTo>
                        <a:cubicBezTo>
                          <a:pt x="28239" y="52113"/>
                          <a:pt x="28400" y="52160"/>
                          <a:pt x="28540" y="52183"/>
                        </a:cubicBezTo>
                        <a:cubicBezTo>
                          <a:pt x="28865" y="52231"/>
                          <a:pt x="29190" y="52252"/>
                          <a:pt x="29538" y="52252"/>
                        </a:cubicBezTo>
                        <a:cubicBezTo>
                          <a:pt x="30186" y="52230"/>
                          <a:pt x="30835" y="52068"/>
                          <a:pt x="31415" y="51788"/>
                        </a:cubicBezTo>
                        <a:cubicBezTo>
                          <a:pt x="31579" y="51696"/>
                          <a:pt x="31739" y="51602"/>
                          <a:pt x="31879" y="51510"/>
                        </a:cubicBezTo>
                        <a:cubicBezTo>
                          <a:pt x="31949" y="51464"/>
                          <a:pt x="31995" y="51440"/>
                          <a:pt x="32064" y="51395"/>
                        </a:cubicBezTo>
                        <a:close/>
                        <a:moveTo>
                          <a:pt x="6952" y="59119"/>
                        </a:moveTo>
                        <a:cubicBezTo>
                          <a:pt x="7000" y="59165"/>
                          <a:pt x="7069" y="59189"/>
                          <a:pt x="7138" y="59235"/>
                        </a:cubicBezTo>
                        <a:cubicBezTo>
                          <a:pt x="7253" y="59304"/>
                          <a:pt x="7371" y="59373"/>
                          <a:pt x="7486" y="59465"/>
                        </a:cubicBezTo>
                        <a:cubicBezTo>
                          <a:pt x="7741" y="59628"/>
                          <a:pt x="7972" y="59789"/>
                          <a:pt x="8205" y="59999"/>
                        </a:cubicBezTo>
                        <a:cubicBezTo>
                          <a:pt x="8622" y="60392"/>
                          <a:pt x="8947" y="60834"/>
                          <a:pt x="9200" y="61321"/>
                        </a:cubicBezTo>
                        <a:cubicBezTo>
                          <a:pt x="7578" y="62434"/>
                          <a:pt x="6071" y="63710"/>
                          <a:pt x="4679" y="65122"/>
                        </a:cubicBezTo>
                        <a:cubicBezTo>
                          <a:pt x="4469" y="65332"/>
                          <a:pt x="4261" y="65563"/>
                          <a:pt x="4076" y="65772"/>
                        </a:cubicBezTo>
                        <a:cubicBezTo>
                          <a:pt x="3961" y="65889"/>
                          <a:pt x="3867" y="66005"/>
                          <a:pt x="3775" y="66097"/>
                        </a:cubicBezTo>
                        <a:lnTo>
                          <a:pt x="3682" y="66191"/>
                        </a:lnTo>
                        <a:cubicBezTo>
                          <a:pt x="3613" y="66168"/>
                          <a:pt x="3542" y="66168"/>
                          <a:pt x="3496" y="66143"/>
                        </a:cubicBezTo>
                        <a:cubicBezTo>
                          <a:pt x="3334" y="66120"/>
                          <a:pt x="3196" y="66073"/>
                          <a:pt x="3056" y="66028"/>
                        </a:cubicBezTo>
                        <a:cubicBezTo>
                          <a:pt x="2754" y="65912"/>
                          <a:pt x="2476" y="65795"/>
                          <a:pt x="2198" y="65633"/>
                        </a:cubicBezTo>
                        <a:cubicBezTo>
                          <a:pt x="1665" y="65332"/>
                          <a:pt x="1179" y="64915"/>
                          <a:pt x="807" y="64429"/>
                        </a:cubicBezTo>
                        <a:cubicBezTo>
                          <a:pt x="691" y="64288"/>
                          <a:pt x="574" y="64150"/>
                          <a:pt x="506" y="63987"/>
                        </a:cubicBezTo>
                        <a:cubicBezTo>
                          <a:pt x="483" y="63940"/>
                          <a:pt x="483" y="63895"/>
                          <a:pt x="506" y="63871"/>
                        </a:cubicBezTo>
                        <a:cubicBezTo>
                          <a:pt x="621" y="63871"/>
                          <a:pt x="737" y="63871"/>
                          <a:pt x="854" y="63894"/>
                        </a:cubicBezTo>
                        <a:cubicBezTo>
                          <a:pt x="969" y="63894"/>
                          <a:pt x="1085" y="63917"/>
                          <a:pt x="1202" y="63940"/>
                        </a:cubicBezTo>
                        <a:cubicBezTo>
                          <a:pt x="1479" y="64010"/>
                          <a:pt x="1757" y="64078"/>
                          <a:pt x="2037" y="64104"/>
                        </a:cubicBezTo>
                        <a:cubicBezTo>
                          <a:pt x="2315" y="64104"/>
                          <a:pt x="2570" y="64058"/>
                          <a:pt x="2825" y="63940"/>
                        </a:cubicBezTo>
                        <a:cubicBezTo>
                          <a:pt x="2847" y="63940"/>
                          <a:pt x="2895" y="63918"/>
                          <a:pt x="2941" y="63894"/>
                        </a:cubicBezTo>
                        <a:cubicBezTo>
                          <a:pt x="2965" y="63894"/>
                          <a:pt x="3011" y="63894"/>
                          <a:pt x="3033" y="63871"/>
                        </a:cubicBezTo>
                        <a:cubicBezTo>
                          <a:pt x="3312" y="63756"/>
                          <a:pt x="3521" y="63524"/>
                          <a:pt x="3706" y="63314"/>
                        </a:cubicBezTo>
                        <a:cubicBezTo>
                          <a:pt x="3915" y="63130"/>
                          <a:pt x="4100" y="62921"/>
                          <a:pt x="4287" y="62712"/>
                        </a:cubicBezTo>
                        <a:cubicBezTo>
                          <a:pt x="4657" y="62316"/>
                          <a:pt x="5005" y="61900"/>
                          <a:pt x="5353" y="61460"/>
                        </a:cubicBezTo>
                        <a:cubicBezTo>
                          <a:pt x="5934" y="60718"/>
                          <a:pt x="6466" y="59930"/>
                          <a:pt x="6952" y="59119"/>
                        </a:cubicBezTo>
                        <a:close/>
                        <a:moveTo>
                          <a:pt x="23590" y="1"/>
                        </a:moveTo>
                        <a:cubicBezTo>
                          <a:pt x="22365" y="1"/>
                          <a:pt x="21107" y="376"/>
                          <a:pt x="20124" y="1146"/>
                        </a:cubicBezTo>
                        <a:cubicBezTo>
                          <a:pt x="19939" y="1261"/>
                          <a:pt x="19752" y="1354"/>
                          <a:pt x="19569" y="1469"/>
                        </a:cubicBezTo>
                        <a:cubicBezTo>
                          <a:pt x="19383" y="1586"/>
                          <a:pt x="19198" y="1747"/>
                          <a:pt x="19035" y="1888"/>
                        </a:cubicBezTo>
                        <a:cubicBezTo>
                          <a:pt x="18687" y="2190"/>
                          <a:pt x="18385" y="2535"/>
                          <a:pt x="18107" y="2886"/>
                        </a:cubicBezTo>
                        <a:cubicBezTo>
                          <a:pt x="17551" y="3604"/>
                          <a:pt x="17088" y="4392"/>
                          <a:pt x="16715" y="5226"/>
                        </a:cubicBezTo>
                        <a:cubicBezTo>
                          <a:pt x="15881" y="7175"/>
                          <a:pt x="15649" y="9308"/>
                          <a:pt x="15649" y="11395"/>
                        </a:cubicBezTo>
                        <a:cubicBezTo>
                          <a:pt x="15649" y="12044"/>
                          <a:pt x="15649" y="12669"/>
                          <a:pt x="15672" y="13295"/>
                        </a:cubicBezTo>
                        <a:cubicBezTo>
                          <a:pt x="15694" y="13619"/>
                          <a:pt x="15719" y="13944"/>
                          <a:pt x="15742" y="14269"/>
                        </a:cubicBezTo>
                        <a:cubicBezTo>
                          <a:pt x="15765" y="14593"/>
                          <a:pt x="15765" y="14942"/>
                          <a:pt x="15881" y="15243"/>
                        </a:cubicBezTo>
                        <a:cubicBezTo>
                          <a:pt x="15881" y="15289"/>
                          <a:pt x="15904" y="15313"/>
                          <a:pt x="15951" y="15336"/>
                        </a:cubicBezTo>
                        <a:cubicBezTo>
                          <a:pt x="16022" y="15498"/>
                          <a:pt x="16160" y="15614"/>
                          <a:pt x="16322" y="15683"/>
                        </a:cubicBezTo>
                        <a:cubicBezTo>
                          <a:pt x="16695" y="15868"/>
                          <a:pt x="17158" y="15939"/>
                          <a:pt x="17551" y="16054"/>
                        </a:cubicBezTo>
                        <a:cubicBezTo>
                          <a:pt x="17991" y="16169"/>
                          <a:pt x="18432" y="16287"/>
                          <a:pt x="18873" y="16378"/>
                        </a:cubicBezTo>
                        <a:cubicBezTo>
                          <a:pt x="19313" y="16448"/>
                          <a:pt x="19754" y="16493"/>
                          <a:pt x="20196" y="16517"/>
                        </a:cubicBezTo>
                        <a:cubicBezTo>
                          <a:pt x="20426" y="16517"/>
                          <a:pt x="20659" y="16517"/>
                          <a:pt x="20869" y="16494"/>
                        </a:cubicBezTo>
                        <a:lnTo>
                          <a:pt x="20869" y="16494"/>
                        </a:lnTo>
                        <a:cubicBezTo>
                          <a:pt x="20752" y="16564"/>
                          <a:pt x="20613" y="16657"/>
                          <a:pt x="20496" y="16727"/>
                        </a:cubicBezTo>
                        <a:lnTo>
                          <a:pt x="20426" y="16727"/>
                        </a:lnTo>
                        <a:cubicBezTo>
                          <a:pt x="20288" y="16797"/>
                          <a:pt x="20148" y="16889"/>
                          <a:pt x="20010" y="16982"/>
                        </a:cubicBezTo>
                        <a:cubicBezTo>
                          <a:pt x="19871" y="17052"/>
                          <a:pt x="19732" y="17144"/>
                          <a:pt x="19593" y="17237"/>
                        </a:cubicBezTo>
                        <a:cubicBezTo>
                          <a:pt x="19500" y="17308"/>
                          <a:pt x="19384" y="17400"/>
                          <a:pt x="19292" y="17516"/>
                        </a:cubicBezTo>
                        <a:lnTo>
                          <a:pt x="19222" y="17587"/>
                        </a:lnTo>
                        <a:cubicBezTo>
                          <a:pt x="18850" y="17864"/>
                          <a:pt x="18480" y="18188"/>
                          <a:pt x="18109" y="18490"/>
                        </a:cubicBezTo>
                        <a:cubicBezTo>
                          <a:pt x="17368" y="19115"/>
                          <a:pt x="16649" y="19765"/>
                          <a:pt x="15883" y="20368"/>
                        </a:cubicBezTo>
                        <a:cubicBezTo>
                          <a:pt x="15511" y="20669"/>
                          <a:pt x="15117" y="20947"/>
                          <a:pt x="14723" y="21226"/>
                        </a:cubicBezTo>
                        <a:cubicBezTo>
                          <a:pt x="14352" y="21482"/>
                          <a:pt x="13981" y="21736"/>
                          <a:pt x="13587" y="21968"/>
                        </a:cubicBezTo>
                        <a:cubicBezTo>
                          <a:pt x="12845" y="22431"/>
                          <a:pt x="12032" y="22848"/>
                          <a:pt x="11198" y="23173"/>
                        </a:cubicBezTo>
                        <a:cubicBezTo>
                          <a:pt x="10735" y="23359"/>
                          <a:pt x="10247" y="23498"/>
                          <a:pt x="9761" y="23592"/>
                        </a:cubicBezTo>
                        <a:cubicBezTo>
                          <a:pt x="9529" y="23661"/>
                          <a:pt x="9296" y="23707"/>
                          <a:pt x="9066" y="23730"/>
                        </a:cubicBezTo>
                        <a:cubicBezTo>
                          <a:pt x="8787" y="23777"/>
                          <a:pt x="8532" y="23777"/>
                          <a:pt x="8277" y="23822"/>
                        </a:cubicBezTo>
                        <a:cubicBezTo>
                          <a:pt x="8255" y="23845"/>
                          <a:pt x="8230" y="23845"/>
                          <a:pt x="8230" y="23845"/>
                        </a:cubicBezTo>
                        <a:cubicBezTo>
                          <a:pt x="8184" y="23798"/>
                          <a:pt x="8160" y="23753"/>
                          <a:pt x="8114" y="23707"/>
                        </a:cubicBezTo>
                        <a:cubicBezTo>
                          <a:pt x="8045" y="23615"/>
                          <a:pt x="7952" y="23520"/>
                          <a:pt x="7882" y="23428"/>
                        </a:cubicBezTo>
                        <a:cubicBezTo>
                          <a:pt x="7697" y="23242"/>
                          <a:pt x="7510" y="23034"/>
                          <a:pt x="7257" y="23011"/>
                        </a:cubicBezTo>
                        <a:cubicBezTo>
                          <a:pt x="7240" y="23010"/>
                          <a:pt x="7223" y="23009"/>
                          <a:pt x="7207" y="23009"/>
                        </a:cubicBezTo>
                        <a:cubicBezTo>
                          <a:pt x="6974" y="23009"/>
                          <a:pt x="6785" y="23165"/>
                          <a:pt x="6676" y="23382"/>
                        </a:cubicBezTo>
                        <a:cubicBezTo>
                          <a:pt x="6607" y="23544"/>
                          <a:pt x="6607" y="23730"/>
                          <a:pt x="6653" y="23915"/>
                        </a:cubicBezTo>
                        <a:cubicBezTo>
                          <a:pt x="6515" y="23869"/>
                          <a:pt x="6398" y="23798"/>
                          <a:pt x="6283" y="23730"/>
                        </a:cubicBezTo>
                        <a:cubicBezTo>
                          <a:pt x="6073" y="23615"/>
                          <a:pt x="5842" y="23452"/>
                          <a:pt x="5610" y="23335"/>
                        </a:cubicBezTo>
                        <a:cubicBezTo>
                          <a:pt x="5407" y="23234"/>
                          <a:pt x="5169" y="23168"/>
                          <a:pt x="4928" y="23168"/>
                        </a:cubicBezTo>
                        <a:cubicBezTo>
                          <a:pt x="4892" y="23168"/>
                          <a:pt x="4857" y="23169"/>
                          <a:pt x="4822" y="23172"/>
                        </a:cubicBezTo>
                        <a:cubicBezTo>
                          <a:pt x="4498" y="23195"/>
                          <a:pt x="4196" y="23358"/>
                          <a:pt x="3987" y="23635"/>
                        </a:cubicBezTo>
                        <a:cubicBezTo>
                          <a:pt x="3802" y="23914"/>
                          <a:pt x="3732" y="24284"/>
                          <a:pt x="3802" y="24632"/>
                        </a:cubicBezTo>
                        <a:cubicBezTo>
                          <a:pt x="3870" y="24933"/>
                          <a:pt x="4058" y="25213"/>
                          <a:pt x="4288" y="25420"/>
                        </a:cubicBezTo>
                        <a:cubicBezTo>
                          <a:pt x="4751" y="25862"/>
                          <a:pt x="5330" y="26209"/>
                          <a:pt x="5911" y="26441"/>
                        </a:cubicBezTo>
                        <a:cubicBezTo>
                          <a:pt x="6234" y="26557"/>
                          <a:pt x="6584" y="26650"/>
                          <a:pt x="6932" y="26696"/>
                        </a:cubicBezTo>
                        <a:cubicBezTo>
                          <a:pt x="7116" y="26743"/>
                          <a:pt x="7302" y="26766"/>
                          <a:pt x="7510" y="26766"/>
                        </a:cubicBezTo>
                        <a:cubicBezTo>
                          <a:pt x="7602" y="26766"/>
                          <a:pt x="7673" y="26743"/>
                          <a:pt x="7765" y="26743"/>
                        </a:cubicBezTo>
                        <a:cubicBezTo>
                          <a:pt x="7858" y="26720"/>
                          <a:pt x="7927" y="26720"/>
                          <a:pt x="7973" y="26696"/>
                        </a:cubicBezTo>
                        <a:cubicBezTo>
                          <a:pt x="7998" y="26743"/>
                          <a:pt x="8021" y="26766"/>
                          <a:pt x="8067" y="26812"/>
                        </a:cubicBezTo>
                        <a:cubicBezTo>
                          <a:pt x="8090" y="26905"/>
                          <a:pt x="8183" y="26998"/>
                          <a:pt x="8298" y="26998"/>
                        </a:cubicBezTo>
                        <a:cubicBezTo>
                          <a:pt x="8671" y="27021"/>
                          <a:pt x="9017" y="27021"/>
                          <a:pt x="9367" y="27021"/>
                        </a:cubicBezTo>
                        <a:cubicBezTo>
                          <a:pt x="9737" y="26998"/>
                          <a:pt x="10085" y="26975"/>
                          <a:pt x="10410" y="26952"/>
                        </a:cubicBezTo>
                        <a:cubicBezTo>
                          <a:pt x="11129" y="26882"/>
                          <a:pt x="11847" y="26766"/>
                          <a:pt x="12543" y="26628"/>
                        </a:cubicBezTo>
                        <a:cubicBezTo>
                          <a:pt x="13935" y="26327"/>
                          <a:pt x="15278" y="25887"/>
                          <a:pt x="16554" y="25260"/>
                        </a:cubicBezTo>
                        <a:cubicBezTo>
                          <a:pt x="16902" y="25075"/>
                          <a:pt x="17249" y="24889"/>
                          <a:pt x="17598" y="24704"/>
                        </a:cubicBezTo>
                        <a:cubicBezTo>
                          <a:pt x="17761" y="24610"/>
                          <a:pt x="17922" y="24495"/>
                          <a:pt x="18107" y="24403"/>
                        </a:cubicBezTo>
                        <a:cubicBezTo>
                          <a:pt x="18177" y="24357"/>
                          <a:pt x="18247" y="24310"/>
                          <a:pt x="18294" y="24263"/>
                        </a:cubicBezTo>
                        <a:cubicBezTo>
                          <a:pt x="18316" y="24285"/>
                          <a:pt x="18339" y="24310"/>
                          <a:pt x="18363" y="24333"/>
                        </a:cubicBezTo>
                        <a:cubicBezTo>
                          <a:pt x="18201" y="24890"/>
                          <a:pt x="18086" y="25446"/>
                          <a:pt x="17969" y="26002"/>
                        </a:cubicBezTo>
                        <a:cubicBezTo>
                          <a:pt x="17853" y="26605"/>
                          <a:pt x="17736" y="27209"/>
                          <a:pt x="17621" y="27812"/>
                        </a:cubicBezTo>
                        <a:cubicBezTo>
                          <a:pt x="17388" y="28995"/>
                          <a:pt x="17203" y="30176"/>
                          <a:pt x="17040" y="31383"/>
                        </a:cubicBezTo>
                        <a:cubicBezTo>
                          <a:pt x="16971" y="31961"/>
                          <a:pt x="16901" y="32542"/>
                          <a:pt x="16831" y="33145"/>
                        </a:cubicBezTo>
                        <a:cubicBezTo>
                          <a:pt x="16786" y="33168"/>
                          <a:pt x="16786" y="33237"/>
                          <a:pt x="16831" y="33283"/>
                        </a:cubicBezTo>
                        <a:cubicBezTo>
                          <a:pt x="16786" y="33584"/>
                          <a:pt x="16761" y="33886"/>
                          <a:pt x="16715" y="34187"/>
                        </a:cubicBezTo>
                        <a:cubicBezTo>
                          <a:pt x="16183" y="33769"/>
                          <a:pt x="15579" y="33469"/>
                          <a:pt x="14930" y="33283"/>
                        </a:cubicBezTo>
                        <a:cubicBezTo>
                          <a:pt x="14512" y="33170"/>
                          <a:pt x="14061" y="33086"/>
                          <a:pt x="13606" y="33086"/>
                        </a:cubicBezTo>
                        <a:cubicBezTo>
                          <a:pt x="13507" y="33086"/>
                          <a:pt x="13408" y="33090"/>
                          <a:pt x="13308" y="33098"/>
                        </a:cubicBezTo>
                        <a:cubicBezTo>
                          <a:pt x="13006" y="33098"/>
                          <a:pt x="12705" y="33145"/>
                          <a:pt x="12404" y="33213"/>
                        </a:cubicBezTo>
                        <a:cubicBezTo>
                          <a:pt x="12104" y="33260"/>
                          <a:pt x="11802" y="33306"/>
                          <a:pt x="11523" y="33398"/>
                        </a:cubicBezTo>
                        <a:cubicBezTo>
                          <a:pt x="10387" y="33699"/>
                          <a:pt x="9319" y="34349"/>
                          <a:pt x="8577" y="35254"/>
                        </a:cubicBezTo>
                        <a:cubicBezTo>
                          <a:pt x="8346" y="35554"/>
                          <a:pt x="8160" y="35881"/>
                          <a:pt x="7999" y="36227"/>
                        </a:cubicBezTo>
                        <a:cubicBezTo>
                          <a:pt x="7859" y="36577"/>
                          <a:pt x="7790" y="36945"/>
                          <a:pt x="7698" y="37341"/>
                        </a:cubicBezTo>
                        <a:cubicBezTo>
                          <a:pt x="7629" y="37643"/>
                          <a:pt x="7559" y="37989"/>
                          <a:pt x="7396" y="38268"/>
                        </a:cubicBezTo>
                        <a:cubicBezTo>
                          <a:pt x="7326" y="38454"/>
                          <a:pt x="7211" y="38616"/>
                          <a:pt x="7072" y="38755"/>
                        </a:cubicBezTo>
                        <a:cubicBezTo>
                          <a:pt x="7002" y="38801"/>
                          <a:pt x="6933" y="38848"/>
                          <a:pt x="6840" y="38872"/>
                        </a:cubicBezTo>
                        <a:cubicBezTo>
                          <a:pt x="6700" y="38917"/>
                          <a:pt x="6562" y="38917"/>
                          <a:pt x="6399" y="38917"/>
                        </a:cubicBezTo>
                        <a:cubicBezTo>
                          <a:pt x="6307" y="38917"/>
                          <a:pt x="6190" y="38894"/>
                          <a:pt x="6099" y="38894"/>
                        </a:cubicBezTo>
                        <a:cubicBezTo>
                          <a:pt x="6041" y="38837"/>
                          <a:pt x="5964" y="38788"/>
                          <a:pt x="5893" y="38788"/>
                        </a:cubicBezTo>
                        <a:cubicBezTo>
                          <a:pt x="5850" y="38788"/>
                          <a:pt x="5809" y="38805"/>
                          <a:pt x="5774" y="38849"/>
                        </a:cubicBezTo>
                        <a:cubicBezTo>
                          <a:pt x="5634" y="39035"/>
                          <a:pt x="5797" y="39289"/>
                          <a:pt x="5890" y="39452"/>
                        </a:cubicBezTo>
                        <a:cubicBezTo>
                          <a:pt x="6123" y="39776"/>
                          <a:pt x="6447" y="40055"/>
                          <a:pt x="6795" y="40217"/>
                        </a:cubicBezTo>
                        <a:cubicBezTo>
                          <a:pt x="7025" y="40333"/>
                          <a:pt x="7258" y="40403"/>
                          <a:pt x="7491" y="40426"/>
                        </a:cubicBezTo>
                        <a:cubicBezTo>
                          <a:pt x="7468" y="40426"/>
                          <a:pt x="7468" y="40426"/>
                          <a:pt x="7443" y="40449"/>
                        </a:cubicBezTo>
                        <a:cubicBezTo>
                          <a:pt x="7350" y="40472"/>
                          <a:pt x="7258" y="40519"/>
                          <a:pt x="7143" y="40519"/>
                        </a:cubicBezTo>
                        <a:cubicBezTo>
                          <a:pt x="7025" y="40564"/>
                          <a:pt x="6910" y="40541"/>
                          <a:pt x="6818" y="40588"/>
                        </a:cubicBezTo>
                        <a:cubicBezTo>
                          <a:pt x="6747" y="40611"/>
                          <a:pt x="6724" y="40680"/>
                          <a:pt x="6772" y="40726"/>
                        </a:cubicBezTo>
                        <a:cubicBezTo>
                          <a:pt x="6818" y="40749"/>
                          <a:pt x="6842" y="40774"/>
                          <a:pt x="6887" y="40774"/>
                        </a:cubicBezTo>
                        <a:lnTo>
                          <a:pt x="6887" y="40798"/>
                        </a:lnTo>
                        <a:cubicBezTo>
                          <a:pt x="7004" y="40913"/>
                          <a:pt x="7072" y="41031"/>
                          <a:pt x="7212" y="41099"/>
                        </a:cubicBezTo>
                        <a:cubicBezTo>
                          <a:pt x="7351" y="41191"/>
                          <a:pt x="7491" y="41261"/>
                          <a:pt x="7652" y="41307"/>
                        </a:cubicBezTo>
                        <a:cubicBezTo>
                          <a:pt x="7838" y="41376"/>
                          <a:pt x="8047" y="41399"/>
                          <a:pt x="8232" y="41422"/>
                        </a:cubicBezTo>
                        <a:cubicBezTo>
                          <a:pt x="8209" y="41467"/>
                          <a:pt x="8186" y="41493"/>
                          <a:pt x="8186" y="41515"/>
                        </a:cubicBezTo>
                        <a:cubicBezTo>
                          <a:pt x="8116" y="41653"/>
                          <a:pt x="8069" y="41770"/>
                          <a:pt x="8069" y="41910"/>
                        </a:cubicBezTo>
                        <a:cubicBezTo>
                          <a:pt x="8046" y="42165"/>
                          <a:pt x="8138" y="42420"/>
                          <a:pt x="8301" y="42630"/>
                        </a:cubicBezTo>
                        <a:cubicBezTo>
                          <a:pt x="8463" y="42861"/>
                          <a:pt x="8673" y="43000"/>
                          <a:pt x="8928" y="43093"/>
                        </a:cubicBezTo>
                        <a:cubicBezTo>
                          <a:pt x="9072" y="43151"/>
                          <a:pt x="9280" y="43200"/>
                          <a:pt x="9472" y="43200"/>
                        </a:cubicBezTo>
                        <a:cubicBezTo>
                          <a:pt x="9588" y="43200"/>
                          <a:pt x="9698" y="43182"/>
                          <a:pt x="9785" y="43138"/>
                        </a:cubicBezTo>
                        <a:cubicBezTo>
                          <a:pt x="9808" y="43301"/>
                          <a:pt x="9855" y="43463"/>
                          <a:pt x="9900" y="43626"/>
                        </a:cubicBezTo>
                        <a:lnTo>
                          <a:pt x="9716" y="43626"/>
                        </a:lnTo>
                        <a:cubicBezTo>
                          <a:pt x="9483" y="43626"/>
                          <a:pt x="9275" y="43626"/>
                          <a:pt x="9043" y="43649"/>
                        </a:cubicBezTo>
                        <a:cubicBezTo>
                          <a:pt x="8580" y="43696"/>
                          <a:pt x="8116" y="43811"/>
                          <a:pt x="7674" y="43950"/>
                        </a:cubicBezTo>
                        <a:cubicBezTo>
                          <a:pt x="6838" y="44228"/>
                          <a:pt x="6074" y="44692"/>
                          <a:pt x="5447" y="45296"/>
                        </a:cubicBezTo>
                        <a:cubicBezTo>
                          <a:pt x="5285" y="45435"/>
                          <a:pt x="5124" y="45621"/>
                          <a:pt x="4984" y="45782"/>
                        </a:cubicBezTo>
                        <a:cubicBezTo>
                          <a:pt x="4891" y="45897"/>
                          <a:pt x="4776" y="46038"/>
                          <a:pt x="4705" y="46177"/>
                        </a:cubicBezTo>
                        <a:cubicBezTo>
                          <a:pt x="4648" y="46163"/>
                          <a:pt x="4588" y="46157"/>
                          <a:pt x="4528" y="46157"/>
                        </a:cubicBezTo>
                        <a:cubicBezTo>
                          <a:pt x="4395" y="46157"/>
                          <a:pt x="4261" y="46184"/>
                          <a:pt x="4149" y="46200"/>
                        </a:cubicBezTo>
                        <a:cubicBezTo>
                          <a:pt x="3893" y="46246"/>
                          <a:pt x="3639" y="46315"/>
                          <a:pt x="3407" y="46455"/>
                        </a:cubicBezTo>
                        <a:cubicBezTo>
                          <a:pt x="3198" y="46594"/>
                          <a:pt x="3037" y="46755"/>
                          <a:pt x="2896" y="46942"/>
                        </a:cubicBezTo>
                        <a:cubicBezTo>
                          <a:pt x="2850" y="47034"/>
                          <a:pt x="2804" y="47105"/>
                          <a:pt x="2780" y="47197"/>
                        </a:cubicBezTo>
                        <a:cubicBezTo>
                          <a:pt x="2732" y="47244"/>
                          <a:pt x="2709" y="47290"/>
                          <a:pt x="2687" y="47313"/>
                        </a:cubicBezTo>
                        <a:cubicBezTo>
                          <a:pt x="2479" y="47683"/>
                          <a:pt x="2387" y="48126"/>
                          <a:pt x="2387" y="48542"/>
                        </a:cubicBezTo>
                        <a:cubicBezTo>
                          <a:pt x="2409" y="48890"/>
                          <a:pt x="2433" y="49353"/>
                          <a:pt x="2735" y="49586"/>
                        </a:cubicBezTo>
                        <a:cubicBezTo>
                          <a:pt x="2869" y="49710"/>
                          <a:pt x="3022" y="49763"/>
                          <a:pt x="3178" y="49763"/>
                        </a:cubicBezTo>
                        <a:cubicBezTo>
                          <a:pt x="3399" y="49763"/>
                          <a:pt x="3625" y="49655"/>
                          <a:pt x="3802" y="49491"/>
                        </a:cubicBezTo>
                        <a:cubicBezTo>
                          <a:pt x="3964" y="49353"/>
                          <a:pt x="4080" y="49143"/>
                          <a:pt x="4219" y="48982"/>
                        </a:cubicBezTo>
                        <a:cubicBezTo>
                          <a:pt x="4289" y="48913"/>
                          <a:pt x="4335" y="48867"/>
                          <a:pt x="4405" y="48819"/>
                        </a:cubicBezTo>
                        <a:cubicBezTo>
                          <a:pt x="4428" y="48958"/>
                          <a:pt x="4452" y="49143"/>
                          <a:pt x="4567" y="49261"/>
                        </a:cubicBezTo>
                        <a:cubicBezTo>
                          <a:pt x="4660" y="49362"/>
                          <a:pt x="4781" y="49401"/>
                          <a:pt x="4910" y="49401"/>
                        </a:cubicBezTo>
                        <a:cubicBezTo>
                          <a:pt x="5105" y="49401"/>
                          <a:pt x="5317" y="49311"/>
                          <a:pt x="5471" y="49213"/>
                        </a:cubicBezTo>
                        <a:cubicBezTo>
                          <a:pt x="5749" y="49075"/>
                          <a:pt x="5889" y="48773"/>
                          <a:pt x="5935" y="48448"/>
                        </a:cubicBezTo>
                        <a:lnTo>
                          <a:pt x="5935" y="48030"/>
                        </a:lnTo>
                        <a:cubicBezTo>
                          <a:pt x="5935" y="47915"/>
                          <a:pt x="5958" y="47821"/>
                          <a:pt x="5958" y="47705"/>
                        </a:cubicBezTo>
                        <a:cubicBezTo>
                          <a:pt x="6003" y="47682"/>
                          <a:pt x="6027" y="47682"/>
                          <a:pt x="6073" y="47658"/>
                        </a:cubicBezTo>
                        <a:cubicBezTo>
                          <a:pt x="6165" y="47588"/>
                          <a:pt x="6259" y="47542"/>
                          <a:pt x="6351" y="47495"/>
                        </a:cubicBezTo>
                        <a:cubicBezTo>
                          <a:pt x="6536" y="47403"/>
                          <a:pt x="6722" y="47333"/>
                          <a:pt x="6932" y="47262"/>
                        </a:cubicBezTo>
                        <a:cubicBezTo>
                          <a:pt x="7116" y="47193"/>
                          <a:pt x="7325" y="47147"/>
                          <a:pt x="7534" y="47123"/>
                        </a:cubicBezTo>
                        <a:cubicBezTo>
                          <a:pt x="7627" y="47101"/>
                          <a:pt x="7743" y="47101"/>
                          <a:pt x="7835" y="47078"/>
                        </a:cubicBezTo>
                        <a:lnTo>
                          <a:pt x="7858" y="47078"/>
                        </a:lnTo>
                        <a:cubicBezTo>
                          <a:pt x="7881" y="47193"/>
                          <a:pt x="7927" y="47310"/>
                          <a:pt x="7973" y="47426"/>
                        </a:cubicBezTo>
                        <a:cubicBezTo>
                          <a:pt x="8021" y="47610"/>
                          <a:pt x="8090" y="47773"/>
                          <a:pt x="8160" y="47958"/>
                        </a:cubicBezTo>
                        <a:cubicBezTo>
                          <a:pt x="8252" y="48121"/>
                          <a:pt x="8346" y="48352"/>
                          <a:pt x="8555" y="48400"/>
                        </a:cubicBezTo>
                        <a:cubicBezTo>
                          <a:pt x="8575" y="48406"/>
                          <a:pt x="8594" y="48409"/>
                          <a:pt x="8611" y="48409"/>
                        </a:cubicBezTo>
                        <a:cubicBezTo>
                          <a:pt x="8652" y="48409"/>
                          <a:pt x="8685" y="48393"/>
                          <a:pt x="8718" y="48377"/>
                        </a:cubicBezTo>
                        <a:cubicBezTo>
                          <a:pt x="8973" y="48377"/>
                          <a:pt x="9250" y="48283"/>
                          <a:pt x="9483" y="48260"/>
                        </a:cubicBezTo>
                        <a:cubicBezTo>
                          <a:pt x="9784" y="48215"/>
                          <a:pt x="10064" y="48191"/>
                          <a:pt x="10365" y="48191"/>
                        </a:cubicBezTo>
                        <a:cubicBezTo>
                          <a:pt x="10642" y="48214"/>
                          <a:pt x="10920" y="48237"/>
                          <a:pt x="11222" y="48306"/>
                        </a:cubicBezTo>
                        <a:cubicBezTo>
                          <a:pt x="11363" y="48329"/>
                          <a:pt x="11501" y="48352"/>
                          <a:pt x="11617" y="48400"/>
                        </a:cubicBezTo>
                        <a:cubicBezTo>
                          <a:pt x="11733" y="48422"/>
                          <a:pt x="11826" y="48469"/>
                          <a:pt x="11941" y="48492"/>
                        </a:cubicBezTo>
                        <a:cubicBezTo>
                          <a:pt x="11918" y="48654"/>
                          <a:pt x="11895" y="48817"/>
                          <a:pt x="11871" y="48956"/>
                        </a:cubicBezTo>
                        <a:cubicBezTo>
                          <a:pt x="11733" y="49768"/>
                          <a:pt x="11478" y="50534"/>
                          <a:pt x="11060" y="51252"/>
                        </a:cubicBezTo>
                        <a:cubicBezTo>
                          <a:pt x="10943" y="51462"/>
                          <a:pt x="10828" y="51647"/>
                          <a:pt x="10690" y="51855"/>
                        </a:cubicBezTo>
                        <a:cubicBezTo>
                          <a:pt x="10573" y="52017"/>
                          <a:pt x="10434" y="52180"/>
                          <a:pt x="10319" y="52365"/>
                        </a:cubicBezTo>
                        <a:cubicBezTo>
                          <a:pt x="9878" y="52365"/>
                          <a:pt x="9415" y="52365"/>
                          <a:pt x="8974" y="52411"/>
                        </a:cubicBezTo>
                        <a:cubicBezTo>
                          <a:pt x="8486" y="52480"/>
                          <a:pt x="7976" y="52574"/>
                          <a:pt x="7560" y="52851"/>
                        </a:cubicBezTo>
                        <a:cubicBezTo>
                          <a:pt x="7282" y="53038"/>
                          <a:pt x="7049" y="53292"/>
                          <a:pt x="6911" y="53595"/>
                        </a:cubicBezTo>
                        <a:cubicBezTo>
                          <a:pt x="6819" y="53710"/>
                          <a:pt x="6749" y="53825"/>
                          <a:pt x="6678" y="53967"/>
                        </a:cubicBezTo>
                        <a:cubicBezTo>
                          <a:pt x="6494" y="54360"/>
                          <a:pt x="6424" y="54777"/>
                          <a:pt x="6494" y="55218"/>
                        </a:cubicBezTo>
                        <a:cubicBezTo>
                          <a:pt x="6586" y="55936"/>
                          <a:pt x="7004" y="56540"/>
                          <a:pt x="7537" y="57028"/>
                        </a:cubicBezTo>
                        <a:cubicBezTo>
                          <a:pt x="7282" y="57422"/>
                          <a:pt x="7074" y="57839"/>
                          <a:pt x="6842" y="58233"/>
                        </a:cubicBezTo>
                        <a:cubicBezTo>
                          <a:pt x="6796" y="58326"/>
                          <a:pt x="6749" y="58419"/>
                          <a:pt x="6678" y="58512"/>
                        </a:cubicBezTo>
                        <a:cubicBezTo>
                          <a:pt x="6471" y="58905"/>
                          <a:pt x="6238" y="59277"/>
                          <a:pt x="5983" y="59625"/>
                        </a:cubicBezTo>
                        <a:cubicBezTo>
                          <a:pt x="5404" y="60529"/>
                          <a:pt x="4754" y="61387"/>
                          <a:pt x="4036" y="62175"/>
                        </a:cubicBezTo>
                        <a:cubicBezTo>
                          <a:pt x="3827" y="62406"/>
                          <a:pt x="3618" y="62616"/>
                          <a:pt x="3410" y="62848"/>
                        </a:cubicBezTo>
                        <a:cubicBezTo>
                          <a:pt x="3317" y="62941"/>
                          <a:pt x="3200" y="63057"/>
                          <a:pt x="3107" y="63149"/>
                        </a:cubicBezTo>
                        <a:lnTo>
                          <a:pt x="2969" y="63287"/>
                        </a:lnTo>
                        <a:cubicBezTo>
                          <a:pt x="2829" y="63335"/>
                          <a:pt x="2714" y="63404"/>
                          <a:pt x="2598" y="63450"/>
                        </a:cubicBezTo>
                        <a:cubicBezTo>
                          <a:pt x="2442" y="63512"/>
                          <a:pt x="2297" y="63532"/>
                          <a:pt x="2149" y="63532"/>
                        </a:cubicBezTo>
                        <a:cubicBezTo>
                          <a:pt x="2076" y="63532"/>
                          <a:pt x="2002" y="63527"/>
                          <a:pt x="1925" y="63520"/>
                        </a:cubicBezTo>
                        <a:cubicBezTo>
                          <a:pt x="1669" y="63497"/>
                          <a:pt x="1437" y="63427"/>
                          <a:pt x="1206" y="63380"/>
                        </a:cubicBezTo>
                        <a:cubicBezTo>
                          <a:pt x="1067" y="63356"/>
                          <a:pt x="921" y="63333"/>
                          <a:pt x="778" y="63333"/>
                        </a:cubicBezTo>
                        <a:cubicBezTo>
                          <a:pt x="637" y="63333"/>
                          <a:pt x="498" y="63356"/>
                          <a:pt x="371" y="63426"/>
                        </a:cubicBezTo>
                        <a:lnTo>
                          <a:pt x="349" y="63449"/>
                        </a:lnTo>
                        <a:cubicBezTo>
                          <a:pt x="303" y="63472"/>
                          <a:pt x="256" y="63495"/>
                          <a:pt x="211" y="63518"/>
                        </a:cubicBezTo>
                        <a:cubicBezTo>
                          <a:pt x="49" y="63658"/>
                          <a:pt x="1" y="63889"/>
                          <a:pt x="49" y="64097"/>
                        </a:cubicBezTo>
                        <a:cubicBezTo>
                          <a:pt x="118" y="64307"/>
                          <a:pt x="233" y="64493"/>
                          <a:pt x="349" y="64654"/>
                        </a:cubicBezTo>
                        <a:cubicBezTo>
                          <a:pt x="465" y="64818"/>
                          <a:pt x="604" y="64978"/>
                          <a:pt x="719" y="65118"/>
                        </a:cubicBezTo>
                        <a:cubicBezTo>
                          <a:pt x="1253" y="65697"/>
                          <a:pt x="1902" y="66138"/>
                          <a:pt x="2622" y="66417"/>
                        </a:cubicBezTo>
                        <a:cubicBezTo>
                          <a:pt x="2831" y="66509"/>
                          <a:pt x="3039" y="66557"/>
                          <a:pt x="3248" y="66625"/>
                        </a:cubicBezTo>
                        <a:cubicBezTo>
                          <a:pt x="3374" y="66653"/>
                          <a:pt x="3518" y="66698"/>
                          <a:pt x="3659" y="66698"/>
                        </a:cubicBezTo>
                        <a:cubicBezTo>
                          <a:pt x="3749" y="66698"/>
                          <a:pt x="3838" y="66679"/>
                          <a:pt x="3921" y="66625"/>
                        </a:cubicBezTo>
                        <a:lnTo>
                          <a:pt x="3943" y="66600"/>
                        </a:lnTo>
                        <a:cubicBezTo>
                          <a:pt x="3990" y="66577"/>
                          <a:pt x="4036" y="66555"/>
                          <a:pt x="4083" y="66531"/>
                        </a:cubicBezTo>
                        <a:cubicBezTo>
                          <a:pt x="4200" y="66461"/>
                          <a:pt x="4292" y="66369"/>
                          <a:pt x="4385" y="66253"/>
                        </a:cubicBezTo>
                        <a:cubicBezTo>
                          <a:pt x="4477" y="66137"/>
                          <a:pt x="4594" y="66045"/>
                          <a:pt x="4686" y="65927"/>
                        </a:cubicBezTo>
                        <a:cubicBezTo>
                          <a:pt x="5081" y="65512"/>
                          <a:pt x="5474" y="65116"/>
                          <a:pt x="5892" y="64723"/>
                        </a:cubicBezTo>
                        <a:cubicBezTo>
                          <a:pt x="6726" y="63935"/>
                          <a:pt x="7584" y="63192"/>
                          <a:pt x="8488" y="62521"/>
                        </a:cubicBezTo>
                        <a:cubicBezTo>
                          <a:pt x="9021" y="62126"/>
                          <a:pt x="9555" y="61755"/>
                          <a:pt x="10111" y="61407"/>
                        </a:cubicBezTo>
                        <a:cubicBezTo>
                          <a:pt x="10111" y="61382"/>
                          <a:pt x="10134" y="61382"/>
                          <a:pt x="10134" y="61382"/>
                        </a:cubicBezTo>
                        <a:cubicBezTo>
                          <a:pt x="10228" y="61359"/>
                          <a:pt x="10297" y="61337"/>
                          <a:pt x="10367" y="61313"/>
                        </a:cubicBezTo>
                        <a:cubicBezTo>
                          <a:pt x="10414" y="61359"/>
                          <a:pt x="10437" y="61382"/>
                          <a:pt x="10484" y="61429"/>
                        </a:cubicBezTo>
                        <a:cubicBezTo>
                          <a:pt x="10624" y="61591"/>
                          <a:pt x="10739" y="61824"/>
                          <a:pt x="10970" y="61824"/>
                        </a:cubicBezTo>
                        <a:cubicBezTo>
                          <a:pt x="10984" y="61830"/>
                          <a:pt x="10997" y="61833"/>
                          <a:pt x="11010" y="61833"/>
                        </a:cubicBezTo>
                        <a:cubicBezTo>
                          <a:pt x="11041" y="61833"/>
                          <a:pt x="11070" y="61817"/>
                          <a:pt x="11087" y="61801"/>
                        </a:cubicBezTo>
                        <a:cubicBezTo>
                          <a:pt x="11180" y="61778"/>
                          <a:pt x="11273" y="61707"/>
                          <a:pt x="11342" y="61661"/>
                        </a:cubicBezTo>
                        <a:cubicBezTo>
                          <a:pt x="11460" y="61591"/>
                          <a:pt x="11552" y="61499"/>
                          <a:pt x="11643" y="61405"/>
                        </a:cubicBezTo>
                        <a:cubicBezTo>
                          <a:pt x="11851" y="61243"/>
                          <a:pt x="12061" y="61058"/>
                          <a:pt x="12247" y="60872"/>
                        </a:cubicBezTo>
                        <a:cubicBezTo>
                          <a:pt x="12409" y="60663"/>
                          <a:pt x="12594" y="60478"/>
                          <a:pt x="12755" y="60292"/>
                        </a:cubicBezTo>
                        <a:cubicBezTo>
                          <a:pt x="12848" y="60177"/>
                          <a:pt x="12917" y="60084"/>
                          <a:pt x="12988" y="59991"/>
                        </a:cubicBezTo>
                        <a:cubicBezTo>
                          <a:pt x="13080" y="59874"/>
                          <a:pt x="13173" y="59782"/>
                          <a:pt x="13195" y="59644"/>
                        </a:cubicBezTo>
                        <a:cubicBezTo>
                          <a:pt x="13474" y="59783"/>
                          <a:pt x="13752" y="59921"/>
                          <a:pt x="14006" y="60084"/>
                        </a:cubicBezTo>
                        <a:cubicBezTo>
                          <a:pt x="14262" y="60246"/>
                          <a:pt x="14516" y="60432"/>
                          <a:pt x="14748" y="60593"/>
                        </a:cubicBezTo>
                        <a:cubicBezTo>
                          <a:pt x="14818" y="60685"/>
                          <a:pt x="14888" y="60778"/>
                          <a:pt x="14956" y="60895"/>
                        </a:cubicBezTo>
                        <a:cubicBezTo>
                          <a:pt x="15072" y="61080"/>
                          <a:pt x="15189" y="61266"/>
                          <a:pt x="15258" y="61496"/>
                        </a:cubicBezTo>
                        <a:cubicBezTo>
                          <a:pt x="15350" y="61706"/>
                          <a:pt x="15397" y="61915"/>
                          <a:pt x="15442" y="62146"/>
                        </a:cubicBezTo>
                        <a:cubicBezTo>
                          <a:pt x="15465" y="62378"/>
                          <a:pt x="15396" y="62703"/>
                          <a:pt x="15583" y="62865"/>
                        </a:cubicBezTo>
                        <a:cubicBezTo>
                          <a:pt x="15629" y="63051"/>
                          <a:pt x="15791" y="63236"/>
                          <a:pt x="15954" y="63281"/>
                        </a:cubicBezTo>
                        <a:cubicBezTo>
                          <a:pt x="15977" y="63304"/>
                          <a:pt x="16000" y="63304"/>
                          <a:pt x="16024" y="63304"/>
                        </a:cubicBezTo>
                        <a:cubicBezTo>
                          <a:pt x="16001" y="63304"/>
                          <a:pt x="16001" y="63304"/>
                          <a:pt x="16001" y="63329"/>
                        </a:cubicBezTo>
                        <a:cubicBezTo>
                          <a:pt x="15491" y="63677"/>
                          <a:pt x="14935" y="63931"/>
                          <a:pt x="14354" y="64140"/>
                        </a:cubicBezTo>
                        <a:cubicBezTo>
                          <a:pt x="14054" y="64256"/>
                          <a:pt x="13706" y="64327"/>
                          <a:pt x="13474" y="64558"/>
                        </a:cubicBezTo>
                        <a:cubicBezTo>
                          <a:pt x="13218" y="64766"/>
                          <a:pt x="13126" y="65066"/>
                          <a:pt x="13241" y="65368"/>
                        </a:cubicBezTo>
                        <a:cubicBezTo>
                          <a:pt x="13359" y="65624"/>
                          <a:pt x="13659" y="65787"/>
                          <a:pt x="13937" y="65833"/>
                        </a:cubicBezTo>
                        <a:cubicBezTo>
                          <a:pt x="14007" y="65844"/>
                          <a:pt x="14077" y="65850"/>
                          <a:pt x="14146" y="65850"/>
                        </a:cubicBezTo>
                        <a:cubicBezTo>
                          <a:pt x="14215" y="65850"/>
                          <a:pt x="14285" y="65844"/>
                          <a:pt x="14354" y="65833"/>
                        </a:cubicBezTo>
                        <a:cubicBezTo>
                          <a:pt x="14725" y="65972"/>
                          <a:pt x="15166" y="65995"/>
                          <a:pt x="15560" y="66041"/>
                        </a:cubicBezTo>
                        <a:cubicBezTo>
                          <a:pt x="16047" y="66089"/>
                          <a:pt x="16535" y="66112"/>
                          <a:pt x="17021" y="66135"/>
                        </a:cubicBezTo>
                        <a:cubicBezTo>
                          <a:pt x="17508" y="66135"/>
                          <a:pt x="17995" y="66112"/>
                          <a:pt x="18482" y="66064"/>
                        </a:cubicBezTo>
                        <a:cubicBezTo>
                          <a:pt x="18737" y="66019"/>
                          <a:pt x="18993" y="65995"/>
                          <a:pt x="19247" y="65949"/>
                        </a:cubicBezTo>
                        <a:cubicBezTo>
                          <a:pt x="19456" y="65925"/>
                          <a:pt x="19666" y="65903"/>
                          <a:pt x="19873" y="65810"/>
                        </a:cubicBezTo>
                        <a:cubicBezTo>
                          <a:pt x="20106" y="65716"/>
                          <a:pt x="20314" y="65577"/>
                          <a:pt x="20477" y="65368"/>
                        </a:cubicBezTo>
                        <a:cubicBezTo>
                          <a:pt x="20522" y="65299"/>
                          <a:pt x="20546" y="65230"/>
                          <a:pt x="20569" y="65161"/>
                        </a:cubicBezTo>
                        <a:cubicBezTo>
                          <a:pt x="20684" y="64951"/>
                          <a:pt x="20661" y="64626"/>
                          <a:pt x="20639" y="64442"/>
                        </a:cubicBezTo>
                        <a:cubicBezTo>
                          <a:pt x="20592" y="64117"/>
                          <a:pt x="20499" y="63769"/>
                          <a:pt x="20477" y="63446"/>
                        </a:cubicBezTo>
                        <a:cubicBezTo>
                          <a:pt x="20430" y="63098"/>
                          <a:pt x="20430" y="62727"/>
                          <a:pt x="20430" y="62378"/>
                        </a:cubicBezTo>
                        <a:lnTo>
                          <a:pt x="20430" y="62007"/>
                        </a:lnTo>
                        <a:cubicBezTo>
                          <a:pt x="20499" y="61752"/>
                          <a:pt x="20592" y="61474"/>
                          <a:pt x="20637" y="61196"/>
                        </a:cubicBezTo>
                        <a:cubicBezTo>
                          <a:pt x="20730" y="60803"/>
                          <a:pt x="20823" y="60407"/>
                          <a:pt x="20893" y="60012"/>
                        </a:cubicBezTo>
                        <a:cubicBezTo>
                          <a:pt x="21055" y="59224"/>
                          <a:pt x="21171" y="58436"/>
                          <a:pt x="21286" y="57624"/>
                        </a:cubicBezTo>
                        <a:cubicBezTo>
                          <a:pt x="21519" y="56025"/>
                          <a:pt x="21634" y="54424"/>
                          <a:pt x="21658" y="52802"/>
                        </a:cubicBezTo>
                        <a:lnTo>
                          <a:pt x="21658" y="51457"/>
                        </a:lnTo>
                        <a:cubicBezTo>
                          <a:pt x="21658" y="51225"/>
                          <a:pt x="21658" y="50992"/>
                          <a:pt x="21634" y="50762"/>
                        </a:cubicBezTo>
                        <a:cubicBezTo>
                          <a:pt x="21634" y="50529"/>
                          <a:pt x="21611" y="50296"/>
                          <a:pt x="21519" y="50066"/>
                        </a:cubicBezTo>
                        <a:lnTo>
                          <a:pt x="21519" y="50043"/>
                        </a:lnTo>
                        <a:lnTo>
                          <a:pt x="21519" y="49951"/>
                        </a:lnTo>
                        <a:cubicBezTo>
                          <a:pt x="21519" y="49557"/>
                          <a:pt x="21496" y="49161"/>
                          <a:pt x="21496" y="48768"/>
                        </a:cubicBezTo>
                        <a:lnTo>
                          <a:pt x="21496" y="48189"/>
                        </a:lnTo>
                        <a:cubicBezTo>
                          <a:pt x="21589" y="48211"/>
                          <a:pt x="21681" y="48211"/>
                          <a:pt x="21776" y="48234"/>
                        </a:cubicBezTo>
                        <a:cubicBezTo>
                          <a:pt x="21857" y="48246"/>
                          <a:pt x="21956" y="48263"/>
                          <a:pt x="22055" y="48263"/>
                        </a:cubicBezTo>
                        <a:cubicBezTo>
                          <a:pt x="22153" y="48263"/>
                          <a:pt x="22250" y="48246"/>
                          <a:pt x="22331" y="48189"/>
                        </a:cubicBezTo>
                        <a:cubicBezTo>
                          <a:pt x="22518" y="48118"/>
                          <a:pt x="22564" y="47864"/>
                          <a:pt x="22633" y="47678"/>
                        </a:cubicBezTo>
                        <a:cubicBezTo>
                          <a:pt x="22679" y="47493"/>
                          <a:pt x="22726" y="47307"/>
                          <a:pt x="22771" y="47122"/>
                        </a:cubicBezTo>
                        <a:lnTo>
                          <a:pt x="22771" y="47029"/>
                        </a:lnTo>
                        <a:cubicBezTo>
                          <a:pt x="22957" y="47077"/>
                          <a:pt x="23165" y="47077"/>
                          <a:pt x="23328" y="47099"/>
                        </a:cubicBezTo>
                        <a:cubicBezTo>
                          <a:pt x="23583" y="47146"/>
                          <a:pt x="23838" y="47192"/>
                          <a:pt x="24116" y="47239"/>
                        </a:cubicBezTo>
                        <a:cubicBezTo>
                          <a:pt x="24372" y="47284"/>
                          <a:pt x="24604" y="47354"/>
                          <a:pt x="24857" y="47424"/>
                        </a:cubicBezTo>
                        <a:cubicBezTo>
                          <a:pt x="24998" y="47471"/>
                          <a:pt x="25113" y="47517"/>
                          <a:pt x="25252" y="47564"/>
                        </a:cubicBezTo>
                        <a:cubicBezTo>
                          <a:pt x="25275" y="47564"/>
                          <a:pt x="25323" y="47586"/>
                          <a:pt x="25346" y="47586"/>
                        </a:cubicBezTo>
                        <a:cubicBezTo>
                          <a:pt x="25368" y="47656"/>
                          <a:pt x="25392" y="47751"/>
                          <a:pt x="25392" y="47819"/>
                        </a:cubicBezTo>
                        <a:cubicBezTo>
                          <a:pt x="25415" y="47958"/>
                          <a:pt x="25438" y="48097"/>
                          <a:pt x="25462" y="48235"/>
                        </a:cubicBezTo>
                        <a:cubicBezTo>
                          <a:pt x="25462" y="48375"/>
                          <a:pt x="25462" y="48514"/>
                          <a:pt x="25439" y="48653"/>
                        </a:cubicBezTo>
                        <a:cubicBezTo>
                          <a:pt x="25416" y="48816"/>
                          <a:pt x="25370" y="48977"/>
                          <a:pt x="25370" y="49161"/>
                        </a:cubicBezTo>
                        <a:cubicBezTo>
                          <a:pt x="25347" y="49464"/>
                          <a:pt x="25486" y="49789"/>
                          <a:pt x="25787" y="49905"/>
                        </a:cubicBezTo>
                        <a:cubicBezTo>
                          <a:pt x="25861" y="49938"/>
                          <a:pt x="25935" y="49953"/>
                          <a:pt x="26005" y="49953"/>
                        </a:cubicBezTo>
                        <a:cubicBezTo>
                          <a:pt x="26135" y="49953"/>
                          <a:pt x="26253" y="49902"/>
                          <a:pt x="26344" y="49812"/>
                        </a:cubicBezTo>
                        <a:cubicBezTo>
                          <a:pt x="26528" y="50182"/>
                          <a:pt x="26737" y="50555"/>
                          <a:pt x="26946" y="50926"/>
                        </a:cubicBezTo>
                        <a:cubicBezTo>
                          <a:pt x="27339" y="51691"/>
                          <a:pt x="27712" y="52434"/>
                          <a:pt x="28083" y="53198"/>
                        </a:cubicBezTo>
                        <a:cubicBezTo>
                          <a:pt x="28825" y="54730"/>
                          <a:pt x="29521" y="56282"/>
                          <a:pt x="30076" y="57881"/>
                        </a:cubicBezTo>
                        <a:cubicBezTo>
                          <a:pt x="30240" y="58345"/>
                          <a:pt x="30379" y="58785"/>
                          <a:pt x="30518" y="59249"/>
                        </a:cubicBezTo>
                        <a:cubicBezTo>
                          <a:pt x="30680" y="59714"/>
                          <a:pt x="30772" y="60201"/>
                          <a:pt x="30981" y="60642"/>
                        </a:cubicBezTo>
                        <a:lnTo>
                          <a:pt x="30981" y="60665"/>
                        </a:lnTo>
                        <a:lnTo>
                          <a:pt x="30981" y="60827"/>
                        </a:lnTo>
                        <a:cubicBezTo>
                          <a:pt x="30981" y="61013"/>
                          <a:pt x="30981" y="61220"/>
                          <a:pt x="30958" y="61406"/>
                        </a:cubicBezTo>
                        <a:cubicBezTo>
                          <a:pt x="30889" y="61801"/>
                          <a:pt x="30772" y="62194"/>
                          <a:pt x="30633" y="62542"/>
                        </a:cubicBezTo>
                        <a:cubicBezTo>
                          <a:pt x="30308" y="63284"/>
                          <a:pt x="29845" y="63910"/>
                          <a:pt x="29426" y="64583"/>
                        </a:cubicBezTo>
                        <a:cubicBezTo>
                          <a:pt x="29310" y="64767"/>
                          <a:pt x="29195" y="64953"/>
                          <a:pt x="29124" y="65185"/>
                        </a:cubicBezTo>
                        <a:cubicBezTo>
                          <a:pt x="29079" y="65278"/>
                          <a:pt x="29055" y="65394"/>
                          <a:pt x="29055" y="65509"/>
                        </a:cubicBezTo>
                        <a:cubicBezTo>
                          <a:pt x="29032" y="65624"/>
                          <a:pt x="29077" y="65717"/>
                          <a:pt x="29101" y="65833"/>
                        </a:cubicBezTo>
                        <a:cubicBezTo>
                          <a:pt x="29124" y="65902"/>
                          <a:pt x="29172" y="65949"/>
                          <a:pt x="29218" y="65949"/>
                        </a:cubicBezTo>
                        <a:cubicBezTo>
                          <a:pt x="29448" y="66182"/>
                          <a:pt x="29843" y="66204"/>
                          <a:pt x="30121" y="66227"/>
                        </a:cubicBezTo>
                        <a:cubicBezTo>
                          <a:pt x="30788" y="66331"/>
                          <a:pt x="31455" y="66417"/>
                          <a:pt x="32137" y="66417"/>
                        </a:cubicBezTo>
                        <a:cubicBezTo>
                          <a:pt x="32215" y="66417"/>
                          <a:pt x="32293" y="66416"/>
                          <a:pt x="32371" y="66413"/>
                        </a:cubicBezTo>
                        <a:cubicBezTo>
                          <a:pt x="32694" y="66390"/>
                          <a:pt x="33067" y="66365"/>
                          <a:pt x="33367" y="66203"/>
                        </a:cubicBezTo>
                        <a:cubicBezTo>
                          <a:pt x="33645" y="66017"/>
                          <a:pt x="33832" y="65740"/>
                          <a:pt x="33924" y="65438"/>
                        </a:cubicBezTo>
                        <a:cubicBezTo>
                          <a:pt x="34016" y="65090"/>
                          <a:pt x="33993" y="64719"/>
                          <a:pt x="33924" y="64372"/>
                        </a:cubicBezTo>
                        <a:cubicBezTo>
                          <a:pt x="33877" y="64021"/>
                          <a:pt x="33808" y="63653"/>
                          <a:pt x="33760" y="63303"/>
                        </a:cubicBezTo>
                        <a:cubicBezTo>
                          <a:pt x="33714" y="62886"/>
                          <a:pt x="33667" y="62491"/>
                          <a:pt x="33667" y="62075"/>
                        </a:cubicBezTo>
                        <a:cubicBezTo>
                          <a:pt x="33644" y="61889"/>
                          <a:pt x="33644" y="61681"/>
                          <a:pt x="33621" y="61494"/>
                        </a:cubicBezTo>
                        <a:lnTo>
                          <a:pt x="33621" y="61378"/>
                        </a:lnTo>
                        <a:cubicBezTo>
                          <a:pt x="33644" y="61054"/>
                          <a:pt x="33644" y="60729"/>
                          <a:pt x="33644" y="60404"/>
                        </a:cubicBezTo>
                        <a:cubicBezTo>
                          <a:pt x="33644" y="59895"/>
                          <a:pt x="33621" y="59384"/>
                          <a:pt x="33597" y="58849"/>
                        </a:cubicBezTo>
                        <a:cubicBezTo>
                          <a:pt x="33552" y="57828"/>
                          <a:pt x="33481" y="56785"/>
                          <a:pt x="33389" y="55743"/>
                        </a:cubicBezTo>
                        <a:cubicBezTo>
                          <a:pt x="33179" y="53656"/>
                          <a:pt x="32761" y="51616"/>
                          <a:pt x="32160" y="49598"/>
                        </a:cubicBezTo>
                        <a:cubicBezTo>
                          <a:pt x="31997" y="49043"/>
                          <a:pt x="31835" y="48485"/>
                          <a:pt x="31626" y="47929"/>
                        </a:cubicBezTo>
                        <a:cubicBezTo>
                          <a:pt x="31488" y="47466"/>
                          <a:pt x="31301" y="47002"/>
                          <a:pt x="31048" y="46560"/>
                        </a:cubicBezTo>
                        <a:cubicBezTo>
                          <a:pt x="31023" y="46468"/>
                          <a:pt x="31000" y="46398"/>
                          <a:pt x="31000" y="46306"/>
                        </a:cubicBezTo>
                        <a:cubicBezTo>
                          <a:pt x="30885" y="45958"/>
                          <a:pt x="30816" y="45610"/>
                          <a:pt x="30723" y="45239"/>
                        </a:cubicBezTo>
                        <a:cubicBezTo>
                          <a:pt x="30560" y="44521"/>
                          <a:pt x="30399" y="43800"/>
                          <a:pt x="30258" y="43058"/>
                        </a:cubicBezTo>
                        <a:cubicBezTo>
                          <a:pt x="30002" y="41620"/>
                          <a:pt x="29818" y="40160"/>
                          <a:pt x="29702" y="38699"/>
                        </a:cubicBezTo>
                        <a:cubicBezTo>
                          <a:pt x="29654" y="38306"/>
                          <a:pt x="29632" y="37888"/>
                          <a:pt x="29632" y="37495"/>
                        </a:cubicBezTo>
                        <a:cubicBezTo>
                          <a:pt x="29609" y="37147"/>
                          <a:pt x="29632" y="36774"/>
                          <a:pt x="29562" y="36426"/>
                        </a:cubicBezTo>
                        <a:cubicBezTo>
                          <a:pt x="29539" y="36126"/>
                          <a:pt x="29539" y="35848"/>
                          <a:pt x="29516" y="35569"/>
                        </a:cubicBezTo>
                        <a:cubicBezTo>
                          <a:pt x="29494" y="34966"/>
                          <a:pt x="29471" y="34387"/>
                          <a:pt x="29424" y="33784"/>
                        </a:cubicBezTo>
                        <a:cubicBezTo>
                          <a:pt x="29355" y="32602"/>
                          <a:pt x="29261" y="31395"/>
                          <a:pt x="29169" y="30190"/>
                        </a:cubicBezTo>
                        <a:cubicBezTo>
                          <a:pt x="29146" y="29748"/>
                          <a:pt x="29122" y="29285"/>
                          <a:pt x="29076" y="28822"/>
                        </a:cubicBezTo>
                        <a:lnTo>
                          <a:pt x="29076" y="28682"/>
                        </a:lnTo>
                        <a:cubicBezTo>
                          <a:pt x="29053" y="28496"/>
                          <a:pt x="29031" y="28310"/>
                          <a:pt x="29031" y="28127"/>
                        </a:cubicBezTo>
                        <a:cubicBezTo>
                          <a:pt x="28984" y="27732"/>
                          <a:pt x="28961" y="27339"/>
                          <a:pt x="28915" y="26943"/>
                        </a:cubicBezTo>
                        <a:cubicBezTo>
                          <a:pt x="28868" y="26572"/>
                          <a:pt x="28822" y="26179"/>
                          <a:pt x="28775" y="25784"/>
                        </a:cubicBezTo>
                        <a:cubicBezTo>
                          <a:pt x="28752" y="25622"/>
                          <a:pt x="28728" y="25459"/>
                          <a:pt x="28706" y="25298"/>
                        </a:cubicBezTo>
                        <a:lnTo>
                          <a:pt x="28706" y="25298"/>
                        </a:lnTo>
                        <a:cubicBezTo>
                          <a:pt x="29031" y="25692"/>
                          <a:pt x="29377" y="26063"/>
                          <a:pt x="29749" y="26434"/>
                        </a:cubicBezTo>
                        <a:cubicBezTo>
                          <a:pt x="30769" y="27478"/>
                          <a:pt x="31905" y="28428"/>
                          <a:pt x="33110" y="29240"/>
                        </a:cubicBezTo>
                        <a:cubicBezTo>
                          <a:pt x="33434" y="29471"/>
                          <a:pt x="33782" y="29680"/>
                          <a:pt x="34131" y="29890"/>
                        </a:cubicBezTo>
                        <a:cubicBezTo>
                          <a:pt x="34294" y="30005"/>
                          <a:pt x="34479" y="30121"/>
                          <a:pt x="34665" y="30214"/>
                        </a:cubicBezTo>
                        <a:cubicBezTo>
                          <a:pt x="34850" y="30329"/>
                          <a:pt x="35036" y="30401"/>
                          <a:pt x="35268" y="30446"/>
                        </a:cubicBezTo>
                        <a:cubicBezTo>
                          <a:pt x="35280" y="30450"/>
                          <a:pt x="35293" y="30452"/>
                          <a:pt x="35306" y="30452"/>
                        </a:cubicBezTo>
                        <a:cubicBezTo>
                          <a:pt x="35367" y="30452"/>
                          <a:pt x="35434" y="30409"/>
                          <a:pt x="35453" y="30352"/>
                        </a:cubicBezTo>
                        <a:lnTo>
                          <a:pt x="35476" y="30352"/>
                        </a:lnTo>
                        <a:cubicBezTo>
                          <a:pt x="35570" y="30538"/>
                          <a:pt x="35708" y="30700"/>
                          <a:pt x="35824" y="30840"/>
                        </a:cubicBezTo>
                        <a:cubicBezTo>
                          <a:pt x="35987" y="31048"/>
                          <a:pt x="36125" y="31233"/>
                          <a:pt x="36287" y="31419"/>
                        </a:cubicBezTo>
                        <a:cubicBezTo>
                          <a:pt x="36403" y="31582"/>
                          <a:pt x="36519" y="31743"/>
                          <a:pt x="36728" y="31813"/>
                        </a:cubicBezTo>
                        <a:cubicBezTo>
                          <a:pt x="36765" y="31821"/>
                          <a:pt x="36801" y="31825"/>
                          <a:pt x="36836" y="31825"/>
                        </a:cubicBezTo>
                        <a:cubicBezTo>
                          <a:pt x="36999" y="31825"/>
                          <a:pt x="37142" y="31738"/>
                          <a:pt x="37238" y="31605"/>
                        </a:cubicBezTo>
                        <a:cubicBezTo>
                          <a:pt x="37330" y="31490"/>
                          <a:pt x="37353" y="31374"/>
                          <a:pt x="37353" y="31233"/>
                        </a:cubicBezTo>
                        <a:cubicBezTo>
                          <a:pt x="37469" y="31304"/>
                          <a:pt x="37609" y="31373"/>
                          <a:pt x="37724" y="31442"/>
                        </a:cubicBezTo>
                        <a:cubicBezTo>
                          <a:pt x="37956" y="31558"/>
                          <a:pt x="38212" y="31698"/>
                          <a:pt x="38490" y="31790"/>
                        </a:cubicBezTo>
                        <a:cubicBezTo>
                          <a:pt x="38864" y="31950"/>
                          <a:pt x="39307" y="32153"/>
                          <a:pt x="39734" y="32153"/>
                        </a:cubicBezTo>
                        <a:cubicBezTo>
                          <a:pt x="39863" y="32153"/>
                          <a:pt x="39990" y="32134"/>
                          <a:pt x="40113" y="32091"/>
                        </a:cubicBezTo>
                        <a:cubicBezTo>
                          <a:pt x="40322" y="32022"/>
                          <a:pt x="40529" y="31884"/>
                          <a:pt x="40647" y="31675"/>
                        </a:cubicBezTo>
                        <a:cubicBezTo>
                          <a:pt x="40784" y="31456"/>
                          <a:pt x="40761" y="31154"/>
                          <a:pt x="40644" y="30921"/>
                        </a:cubicBezTo>
                        <a:cubicBezTo>
                          <a:pt x="40551" y="30688"/>
                          <a:pt x="40366" y="30505"/>
                          <a:pt x="40180" y="30318"/>
                        </a:cubicBezTo>
                        <a:cubicBezTo>
                          <a:pt x="39973" y="30133"/>
                          <a:pt x="39763" y="29947"/>
                          <a:pt x="39554" y="29785"/>
                        </a:cubicBezTo>
                        <a:cubicBezTo>
                          <a:pt x="39137" y="29412"/>
                          <a:pt x="38674" y="29066"/>
                          <a:pt x="38211" y="28764"/>
                        </a:cubicBezTo>
                        <a:cubicBezTo>
                          <a:pt x="38094" y="28693"/>
                          <a:pt x="37978" y="28601"/>
                          <a:pt x="37863" y="28554"/>
                        </a:cubicBezTo>
                        <a:cubicBezTo>
                          <a:pt x="37840" y="28532"/>
                          <a:pt x="37792" y="28532"/>
                          <a:pt x="37769" y="28532"/>
                        </a:cubicBezTo>
                        <a:cubicBezTo>
                          <a:pt x="37769" y="28485"/>
                          <a:pt x="37747" y="28462"/>
                          <a:pt x="37747" y="28416"/>
                        </a:cubicBezTo>
                        <a:cubicBezTo>
                          <a:pt x="37769" y="28323"/>
                          <a:pt x="37724" y="28253"/>
                          <a:pt x="37677" y="28185"/>
                        </a:cubicBezTo>
                        <a:cubicBezTo>
                          <a:pt x="37562" y="28023"/>
                          <a:pt x="37376" y="27929"/>
                          <a:pt x="37213" y="27813"/>
                        </a:cubicBezTo>
                        <a:cubicBezTo>
                          <a:pt x="36633" y="27396"/>
                          <a:pt x="36030" y="26954"/>
                          <a:pt x="35497" y="26468"/>
                        </a:cubicBezTo>
                        <a:cubicBezTo>
                          <a:pt x="35242" y="26236"/>
                          <a:pt x="34989" y="25958"/>
                          <a:pt x="34756" y="25703"/>
                        </a:cubicBezTo>
                        <a:cubicBezTo>
                          <a:pt x="34687" y="25540"/>
                          <a:pt x="34593" y="25402"/>
                          <a:pt x="34477" y="25263"/>
                        </a:cubicBezTo>
                        <a:cubicBezTo>
                          <a:pt x="34361" y="25100"/>
                          <a:pt x="34244" y="24961"/>
                          <a:pt x="34129" y="24797"/>
                        </a:cubicBezTo>
                        <a:cubicBezTo>
                          <a:pt x="33897" y="24519"/>
                          <a:pt x="33663" y="24242"/>
                          <a:pt x="33456" y="23963"/>
                        </a:cubicBezTo>
                        <a:cubicBezTo>
                          <a:pt x="32993" y="23406"/>
                          <a:pt x="32551" y="22848"/>
                          <a:pt x="32111" y="22270"/>
                        </a:cubicBezTo>
                        <a:cubicBezTo>
                          <a:pt x="31231" y="21157"/>
                          <a:pt x="30372" y="19997"/>
                          <a:pt x="29538" y="18861"/>
                        </a:cubicBezTo>
                        <a:cubicBezTo>
                          <a:pt x="29283" y="18536"/>
                          <a:pt x="29050" y="18211"/>
                          <a:pt x="28796" y="17887"/>
                        </a:cubicBezTo>
                        <a:cubicBezTo>
                          <a:pt x="28796" y="17864"/>
                          <a:pt x="28773" y="17840"/>
                          <a:pt x="28748" y="17817"/>
                        </a:cubicBezTo>
                        <a:cubicBezTo>
                          <a:pt x="28771" y="17795"/>
                          <a:pt x="28796" y="17748"/>
                          <a:pt x="28771" y="17701"/>
                        </a:cubicBezTo>
                        <a:cubicBezTo>
                          <a:pt x="28609" y="17353"/>
                          <a:pt x="28353" y="17028"/>
                          <a:pt x="28075" y="16727"/>
                        </a:cubicBezTo>
                        <a:cubicBezTo>
                          <a:pt x="27937" y="16564"/>
                          <a:pt x="27727" y="16425"/>
                          <a:pt x="27542" y="16332"/>
                        </a:cubicBezTo>
                        <a:cubicBezTo>
                          <a:pt x="27612" y="16332"/>
                          <a:pt x="27657" y="16310"/>
                          <a:pt x="27727" y="16310"/>
                        </a:cubicBezTo>
                        <a:cubicBezTo>
                          <a:pt x="28238" y="16287"/>
                          <a:pt x="28748" y="16193"/>
                          <a:pt x="29258" y="16077"/>
                        </a:cubicBezTo>
                        <a:cubicBezTo>
                          <a:pt x="29745" y="15962"/>
                          <a:pt x="30230" y="15799"/>
                          <a:pt x="30719" y="15614"/>
                        </a:cubicBezTo>
                        <a:cubicBezTo>
                          <a:pt x="31159" y="15428"/>
                          <a:pt x="31599" y="15195"/>
                          <a:pt x="31947" y="14847"/>
                        </a:cubicBezTo>
                        <a:cubicBezTo>
                          <a:pt x="32134" y="14663"/>
                          <a:pt x="32272" y="14431"/>
                          <a:pt x="32366" y="14177"/>
                        </a:cubicBezTo>
                        <a:cubicBezTo>
                          <a:pt x="32388" y="14083"/>
                          <a:pt x="32435" y="13944"/>
                          <a:pt x="32435" y="13829"/>
                        </a:cubicBezTo>
                        <a:cubicBezTo>
                          <a:pt x="32435" y="13806"/>
                          <a:pt x="32412" y="13735"/>
                          <a:pt x="32389" y="13689"/>
                        </a:cubicBezTo>
                        <a:cubicBezTo>
                          <a:pt x="32412" y="13410"/>
                          <a:pt x="32389" y="13133"/>
                          <a:pt x="32389" y="12855"/>
                        </a:cubicBezTo>
                        <a:cubicBezTo>
                          <a:pt x="32367" y="12415"/>
                          <a:pt x="32367" y="11996"/>
                          <a:pt x="32343" y="11580"/>
                        </a:cubicBezTo>
                        <a:cubicBezTo>
                          <a:pt x="32297" y="10722"/>
                          <a:pt x="32202" y="9863"/>
                          <a:pt x="32064" y="9030"/>
                        </a:cubicBezTo>
                        <a:cubicBezTo>
                          <a:pt x="31786" y="7523"/>
                          <a:pt x="31323" y="6014"/>
                          <a:pt x="30582" y="4670"/>
                        </a:cubicBezTo>
                        <a:cubicBezTo>
                          <a:pt x="29886" y="3394"/>
                          <a:pt x="28935" y="2282"/>
                          <a:pt x="27753" y="1423"/>
                        </a:cubicBezTo>
                        <a:cubicBezTo>
                          <a:pt x="26640" y="612"/>
                          <a:pt x="25295" y="103"/>
                          <a:pt x="23904" y="9"/>
                        </a:cubicBezTo>
                        <a:cubicBezTo>
                          <a:pt x="23800" y="4"/>
                          <a:pt x="23695" y="1"/>
                          <a:pt x="2359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86" name="Google Shape;1586;p29"/>
                  <p:cNvGrpSpPr/>
                  <p:nvPr/>
                </p:nvGrpSpPr>
                <p:grpSpPr>
                  <a:xfrm>
                    <a:off x="4936496" y="579500"/>
                    <a:ext cx="1107624" cy="3446227"/>
                    <a:chOff x="4936496" y="579500"/>
                    <a:chExt cx="1107624" cy="3446227"/>
                  </a:xfrm>
                </p:grpSpPr>
                <p:sp>
                  <p:nvSpPr>
                    <p:cNvPr id="1587" name="Google Shape;1587;p29"/>
                    <p:cNvSpPr/>
                    <p:nvPr/>
                  </p:nvSpPr>
                  <p:spPr>
                    <a:xfrm>
                      <a:off x="5783793" y="1025830"/>
                      <a:ext cx="260327" cy="124682"/>
                    </a:xfrm>
                    <a:custGeom>
                      <a:avLst/>
                      <a:gdLst/>
                      <a:ahLst/>
                      <a:cxnLst/>
                      <a:rect l="l" t="t" r="r" b="b"/>
                      <a:pathLst>
                        <a:path w="2921" h="1399" extrusionOk="0">
                          <a:moveTo>
                            <a:pt x="2688" y="0"/>
                          </a:moveTo>
                          <a:cubicBezTo>
                            <a:pt x="2599" y="0"/>
                            <a:pt x="2493" y="34"/>
                            <a:pt x="2458" y="123"/>
                          </a:cubicBezTo>
                          <a:cubicBezTo>
                            <a:pt x="2366" y="356"/>
                            <a:pt x="2250" y="542"/>
                            <a:pt x="2040" y="703"/>
                          </a:cubicBezTo>
                          <a:cubicBezTo>
                            <a:pt x="1852" y="828"/>
                            <a:pt x="1645" y="916"/>
                            <a:pt x="1419" y="916"/>
                          </a:cubicBezTo>
                          <a:cubicBezTo>
                            <a:pt x="1395" y="916"/>
                            <a:pt x="1370" y="915"/>
                            <a:pt x="1345" y="912"/>
                          </a:cubicBezTo>
                          <a:cubicBezTo>
                            <a:pt x="1089" y="912"/>
                            <a:pt x="859" y="795"/>
                            <a:pt x="649" y="633"/>
                          </a:cubicBezTo>
                          <a:cubicBezTo>
                            <a:pt x="554" y="562"/>
                            <a:pt x="485" y="470"/>
                            <a:pt x="394" y="378"/>
                          </a:cubicBezTo>
                          <a:cubicBezTo>
                            <a:pt x="357" y="322"/>
                            <a:pt x="277" y="210"/>
                            <a:pt x="189" y="210"/>
                          </a:cubicBezTo>
                          <a:cubicBezTo>
                            <a:pt x="165" y="210"/>
                            <a:pt x="140" y="218"/>
                            <a:pt x="115" y="237"/>
                          </a:cubicBezTo>
                          <a:cubicBezTo>
                            <a:pt x="0" y="331"/>
                            <a:pt x="92" y="562"/>
                            <a:pt x="163" y="656"/>
                          </a:cubicBezTo>
                          <a:cubicBezTo>
                            <a:pt x="233" y="795"/>
                            <a:pt x="348" y="933"/>
                            <a:pt x="463" y="1050"/>
                          </a:cubicBezTo>
                          <a:cubicBezTo>
                            <a:pt x="719" y="1258"/>
                            <a:pt x="1066" y="1398"/>
                            <a:pt x="1392" y="1398"/>
                          </a:cubicBezTo>
                          <a:cubicBezTo>
                            <a:pt x="1717" y="1398"/>
                            <a:pt x="2040" y="1306"/>
                            <a:pt x="2320" y="1120"/>
                          </a:cubicBezTo>
                          <a:cubicBezTo>
                            <a:pt x="2575" y="912"/>
                            <a:pt x="2829" y="633"/>
                            <a:pt x="2898" y="309"/>
                          </a:cubicBezTo>
                          <a:cubicBezTo>
                            <a:pt x="2921" y="194"/>
                            <a:pt x="2875" y="55"/>
                            <a:pt x="2759" y="8"/>
                          </a:cubicBezTo>
                          <a:cubicBezTo>
                            <a:pt x="2738" y="3"/>
                            <a:pt x="2714" y="0"/>
                            <a:pt x="26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8" name="Google Shape;1588;p29"/>
                    <p:cNvSpPr/>
                    <p:nvPr/>
                  </p:nvSpPr>
                  <p:spPr>
                    <a:xfrm>
                      <a:off x="5701354" y="579500"/>
                      <a:ext cx="99639" cy="42868"/>
                    </a:xfrm>
                    <a:custGeom>
                      <a:avLst/>
                      <a:gdLst/>
                      <a:ahLst/>
                      <a:cxnLst/>
                      <a:rect l="l" t="t" r="r" b="b"/>
                      <a:pathLst>
                        <a:path w="1118" h="481" extrusionOk="0">
                          <a:moveTo>
                            <a:pt x="619" y="0"/>
                          </a:moveTo>
                          <a:cubicBezTo>
                            <a:pt x="549" y="0"/>
                            <a:pt x="480" y="11"/>
                            <a:pt x="416" y="32"/>
                          </a:cubicBezTo>
                          <a:cubicBezTo>
                            <a:pt x="253" y="78"/>
                            <a:pt x="0" y="241"/>
                            <a:pt x="69" y="425"/>
                          </a:cubicBezTo>
                          <a:cubicBezTo>
                            <a:pt x="69" y="459"/>
                            <a:pt x="93" y="480"/>
                            <a:pt x="116" y="480"/>
                          </a:cubicBezTo>
                          <a:cubicBezTo>
                            <a:pt x="124" y="480"/>
                            <a:pt x="132" y="477"/>
                            <a:pt x="138" y="471"/>
                          </a:cubicBezTo>
                          <a:cubicBezTo>
                            <a:pt x="276" y="448"/>
                            <a:pt x="347" y="309"/>
                            <a:pt x="462" y="286"/>
                          </a:cubicBezTo>
                          <a:cubicBezTo>
                            <a:pt x="499" y="275"/>
                            <a:pt x="534" y="271"/>
                            <a:pt x="567" y="271"/>
                          </a:cubicBezTo>
                          <a:cubicBezTo>
                            <a:pt x="678" y="271"/>
                            <a:pt x="772" y="325"/>
                            <a:pt x="879" y="379"/>
                          </a:cubicBezTo>
                          <a:cubicBezTo>
                            <a:pt x="906" y="396"/>
                            <a:pt x="932" y="404"/>
                            <a:pt x="955" y="404"/>
                          </a:cubicBezTo>
                          <a:cubicBezTo>
                            <a:pt x="1056" y="404"/>
                            <a:pt x="1117" y="264"/>
                            <a:pt x="1043" y="170"/>
                          </a:cubicBezTo>
                          <a:cubicBezTo>
                            <a:pt x="945" y="57"/>
                            <a:pt x="781" y="0"/>
                            <a:pt x="61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9" name="Google Shape;1589;p29"/>
                    <p:cNvSpPr/>
                    <p:nvPr/>
                  </p:nvSpPr>
                  <p:spPr>
                    <a:xfrm>
                      <a:off x="5721763" y="680209"/>
                      <a:ext cx="122009" cy="138140"/>
                    </a:xfrm>
                    <a:custGeom>
                      <a:avLst/>
                      <a:gdLst/>
                      <a:ahLst/>
                      <a:cxnLst/>
                      <a:rect l="l" t="t" r="r" b="b"/>
                      <a:pathLst>
                        <a:path w="1369" h="1550" extrusionOk="0">
                          <a:moveTo>
                            <a:pt x="606" y="0"/>
                          </a:moveTo>
                          <a:cubicBezTo>
                            <a:pt x="479" y="0"/>
                            <a:pt x="355" y="46"/>
                            <a:pt x="256" y="152"/>
                          </a:cubicBezTo>
                          <a:cubicBezTo>
                            <a:pt x="163" y="223"/>
                            <a:pt x="116" y="338"/>
                            <a:pt x="93" y="477"/>
                          </a:cubicBezTo>
                          <a:cubicBezTo>
                            <a:pt x="0" y="640"/>
                            <a:pt x="0" y="870"/>
                            <a:pt x="46" y="1056"/>
                          </a:cubicBezTo>
                          <a:cubicBezTo>
                            <a:pt x="95" y="1348"/>
                            <a:pt x="336" y="1549"/>
                            <a:pt x="595" y="1549"/>
                          </a:cubicBezTo>
                          <a:cubicBezTo>
                            <a:pt x="707" y="1549"/>
                            <a:pt x="823" y="1512"/>
                            <a:pt x="928" y="1428"/>
                          </a:cubicBezTo>
                          <a:cubicBezTo>
                            <a:pt x="1231" y="1195"/>
                            <a:pt x="1369" y="732"/>
                            <a:pt x="1182" y="362"/>
                          </a:cubicBezTo>
                          <a:cubicBezTo>
                            <a:pt x="1077" y="152"/>
                            <a:pt x="838" y="0"/>
                            <a:pt x="6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0" name="Google Shape;1590;p29"/>
                    <p:cNvSpPr/>
                    <p:nvPr/>
                  </p:nvSpPr>
                  <p:spPr>
                    <a:xfrm>
                      <a:off x="5116704" y="3908531"/>
                      <a:ext cx="200169" cy="117196"/>
                    </a:xfrm>
                    <a:custGeom>
                      <a:avLst/>
                      <a:gdLst/>
                      <a:ahLst/>
                      <a:cxnLst/>
                      <a:rect l="l" t="t" r="r" b="b"/>
                      <a:pathLst>
                        <a:path w="2246" h="1315" extrusionOk="0">
                          <a:moveTo>
                            <a:pt x="1970" y="1"/>
                          </a:moveTo>
                          <a:cubicBezTo>
                            <a:pt x="1890" y="1"/>
                            <a:pt x="1816" y="39"/>
                            <a:pt x="1781" y="126"/>
                          </a:cubicBezTo>
                          <a:cubicBezTo>
                            <a:pt x="1712" y="288"/>
                            <a:pt x="1666" y="474"/>
                            <a:pt x="1550" y="613"/>
                          </a:cubicBezTo>
                          <a:cubicBezTo>
                            <a:pt x="1457" y="729"/>
                            <a:pt x="1319" y="846"/>
                            <a:pt x="1179" y="891"/>
                          </a:cubicBezTo>
                          <a:cubicBezTo>
                            <a:pt x="1078" y="930"/>
                            <a:pt x="983" y="947"/>
                            <a:pt x="887" y="947"/>
                          </a:cubicBezTo>
                          <a:cubicBezTo>
                            <a:pt x="809" y="947"/>
                            <a:pt x="730" y="935"/>
                            <a:pt x="646" y="914"/>
                          </a:cubicBezTo>
                          <a:cubicBezTo>
                            <a:pt x="461" y="891"/>
                            <a:pt x="323" y="798"/>
                            <a:pt x="135" y="705"/>
                          </a:cubicBezTo>
                          <a:cubicBezTo>
                            <a:pt x="122" y="697"/>
                            <a:pt x="109" y="693"/>
                            <a:pt x="97" y="693"/>
                          </a:cubicBezTo>
                          <a:cubicBezTo>
                            <a:pt x="43" y="693"/>
                            <a:pt x="1" y="764"/>
                            <a:pt x="20" y="821"/>
                          </a:cubicBezTo>
                          <a:cubicBezTo>
                            <a:pt x="185" y="1169"/>
                            <a:pt x="610" y="1314"/>
                            <a:pt x="987" y="1314"/>
                          </a:cubicBezTo>
                          <a:cubicBezTo>
                            <a:pt x="1087" y="1314"/>
                            <a:pt x="1184" y="1304"/>
                            <a:pt x="1271" y="1285"/>
                          </a:cubicBezTo>
                          <a:cubicBezTo>
                            <a:pt x="1504" y="1214"/>
                            <a:pt x="1713" y="1099"/>
                            <a:pt x="1898" y="937"/>
                          </a:cubicBezTo>
                          <a:cubicBezTo>
                            <a:pt x="2061" y="774"/>
                            <a:pt x="2245" y="496"/>
                            <a:pt x="2245" y="264"/>
                          </a:cubicBezTo>
                          <a:cubicBezTo>
                            <a:pt x="2245" y="105"/>
                            <a:pt x="2101" y="1"/>
                            <a:pt x="19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1" name="Google Shape;1591;p29"/>
                    <p:cNvSpPr/>
                    <p:nvPr/>
                  </p:nvSpPr>
                  <p:spPr>
                    <a:xfrm>
                      <a:off x="5246556" y="3602748"/>
                      <a:ext cx="109175" cy="123078"/>
                    </a:xfrm>
                    <a:custGeom>
                      <a:avLst/>
                      <a:gdLst/>
                      <a:ahLst/>
                      <a:cxnLst/>
                      <a:rect l="l" t="t" r="r" b="b"/>
                      <a:pathLst>
                        <a:path w="1225" h="1381" extrusionOk="0">
                          <a:moveTo>
                            <a:pt x="583" y="1"/>
                          </a:moveTo>
                          <a:cubicBezTo>
                            <a:pt x="552" y="1"/>
                            <a:pt x="519" y="4"/>
                            <a:pt x="486" y="10"/>
                          </a:cubicBezTo>
                          <a:cubicBezTo>
                            <a:pt x="371" y="33"/>
                            <a:pt x="255" y="125"/>
                            <a:pt x="209" y="240"/>
                          </a:cubicBezTo>
                          <a:cubicBezTo>
                            <a:pt x="46" y="310"/>
                            <a:pt x="0" y="520"/>
                            <a:pt x="23" y="681"/>
                          </a:cubicBezTo>
                          <a:cubicBezTo>
                            <a:pt x="46" y="866"/>
                            <a:pt x="116" y="1051"/>
                            <a:pt x="255" y="1190"/>
                          </a:cubicBezTo>
                          <a:cubicBezTo>
                            <a:pt x="376" y="1312"/>
                            <a:pt x="534" y="1381"/>
                            <a:pt x="710" y="1381"/>
                          </a:cubicBezTo>
                          <a:cubicBezTo>
                            <a:pt x="736" y="1381"/>
                            <a:pt x="761" y="1379"/>
                            <a:pt x="787" y="1376"/>
                          </a:cubicBezTo>
                          <a:cubicBezTo>
                            <a:pt x="1019" y="1353"/>
                            <a:pt x="1158" y="1144"/>
                            <a:pt x="1181" y="912"/>
                          </a:cubicBezTo>
                          <a:cubicBezTo>
                            <a:pt x="1224" y="568"/>
                            <a:pt x="1007" y="1"/>
                            <a:pt x="58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2" name="Google Shape;1592;p29"/>
                    <p:cNvSpPr/>
                    <p:nvPr/>
                  </p:nvSpPr>
                  <p:spPr>
                    <a:xfrm>
                      <a:off x="5192637" y="3524765"/>
                      <a:ext cx="60069" cy="42066"/>
                    </a:xfrm>
                    <a:custGeom>
                      <a:avLst/>
                      <a:gdLst/>
                      <a:ahLst/>
                      <a:cxnLst/>
                      <a:rect l="l" t="t" r="r" b="b"/>
                      <a:pathLst>
                        <a:path w="674" h="472" extrusionOk="0">
                          <a:moveTo>
                            <a:pt x="409" y="1"/>
                          </a:moveTo>
                          <a:cubicBezTo>
                            <a:pt x="376" y="1"/>
                            <a:pt x="341" y="8"/>
                            <a:pt x="302" y="27"/>
                          </a:cubicBezTo>
                          <a:cubicBezTo>
                            <a:pt x="256" y="50"/>
                            <a:pt x="210" y="75"/>
                            <a:pt x="162" y="121"/>
                          </a:cubicBezTo>
                          <a:cubicBezTo>
                            <a:pt x="70" y="189"/>
                            <a:pt x="1" y="351"/>
                            <a:pt x="141" y="444"/>
                          </a:cubicBezTo>
                          <a:cubicBezTo>
                            <a:pt x="171" y="464"/>
                            <a:pt x="201" y="472"/>
                            <a:pt x="232" y="472"/>
                          </a:cubicBezTo>
                          <a:cubicBezTo>
                            <a:pt x="274" y="472"/>
                            <a:pt x="320" y="458"/>
                            <a:pt x="373" y="444"/>
                          </a:cubicBezTo>
                          <a:cubicBezTo>
                            <a:pt x="443" y="421"/>
                            <a:pt x="536" y="397"/>
                            <a:pt x="581" y="328"/>
                          </a:cubicBezTo>
                          <a:cubicBezTo>
                            <a:pt x="651" y="259"/>
                            <a:pt x="674" y="96"/>
                            <a:pt x="535" y="27"/>
                          </a:cubicBezTo>
                          <a:cubicBezTo>
                            <a:pt x="494" y="14"/>
                            <a:pt x="453" y="1"/>
                            <a:pt x="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3" name="Google Shape;1593;p29"/>
                    <p:cNvSpPr/>
                    <p:nvPr/>
                  </p:nvSpPr>
                  <p:spPr>
                    <a:xfrm>
                      <a:off x="4936496" y="3706310"/>
                      <a:ext cx="109353" cy="116394"/>
                    </a:xfrm>
                    <a:custGeom>
                      <a:avLst/>
                      <a:gdLst/>
                      <a:ahLst/>
                      <a:cxnLst/>
                      <a:rect l="l" t="t" r="r" b="b"/>
                      <a:pathLst>
                        <a:path w="1227" h="1306" extrusionOk="0">
                          <a:moveTo>
                            <a:pt x="561" y="1"/>
                          </a:moveTo>
                          <a:cubicBezTo>
                            <a:pt x="537" y="1"/>
                            <a:pt x="513" y="3"/>
                            <a:pt x="489" y="7"/>
                          </a:cubicBezTo>
                          <a:cubicBezTo>
                            <a:pt x="326" y="30"/>
                            <a:pt x="186" y="122"/>
                            <a:pt x="141" y="285"/>
                          </a:cubicBezTo>
                          <a:cubicBezTo>
                            <a:pt x="95" y="355"/>
                            <a:pt x="70" y="424"/>
                            <a:pt x="47" y="493"/>
                          </a:cubicBezTo>
                          <a:cubicBezTo>
                            <a:pt x="1" y="678"/>
                            <a:pt x="47" y="886"/>
                            <a:pt x="164" y="1026"/>
                          </a:cubicBezTo>
                          <a:cubicBezTo>
                            <a:pt x="279" y="1188"/>
                            <a:pt x="464" y="1306"/>
                            <a:pt x="674" y="1306"/>
                          </a:cubicBezTo>
                          <a:cubicBezTo>
                            <a:pt x="906" y="1306"/>
                            <a:pt x="1114" y="1120"/>
                            <a:pt x="1160" y="887"/>
                          </a:cubicBezTo>
                          <a:cubicBezTo>
                            <a:pt x="1226" y="537"/>
                            <a:pt x="960" y="1"/>
                            <a:pt x="5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94" name="Google Shape;1594;p29"/>
                  <p:cNvSpPr/>
                  <p:nvPr/>
                </p:nvSpPr>
                <p:spPr>
                  <a:xfrm>
                    <a:off x="3411325" y="3486442"/>
                    <a:ext cx="750233" cy="697027"/>
                  </a:xfrm>
                  <a:custGeom>
                    <a:avLst/>
                    <a:gdLst/>
                    <a:ahLst/>
                    <a:cxnLst/>
                    <a:rect l="l" t="t" r="r" b="b"/>
                    <a:pathLst>
                      <a:path w="8418" h="7821" extrusionOk="0">
                        <a:moveTo>
                          <a:pt x="6493" y="1870"/>
                        </a:moveTo>
                        <a:cubicBezTo>
                          <a:pt x="6493" y="1893"/>
                          <a:pt x="6516" y="1893"/>
                          <a:pt x="6516" y="1893"/>
                        </a:cubicBezTo>
                        <a:lnTo>
                          <a:pt x="6493" y="1893"/>
                        </a:lnTo>
                        <a:lnTo>
                          <a:pt x="6493" y="1870"/>
                        </a:lnTo>
                        <a:close/>
                        <a:moveTo>
                          <a:pt x="4057" y="483"/>
                        </a:moveTo>
                        <a:cubicBezTo>
                          <a:pt x="4768" y="483"/>
                          <a:pt x="5432" y="716"/>
                          <a:pt x="6006" y="1129"/>
                        </a:cubicBezTo>
                        <a:cubicBezTo>
                          <a:pt x="6052" y="1153"/>
                          <a:pt x="6100" y="1199"/>
                          <a:pt x="6145" y="1221"/>
                        </a:cubicBezTo>
                        <a:cubicBezTo>
                          <a:pt x="6168" y="1315"/>
                          <a:pt x="6192" y="1384"/>
                          <a:pt x="6192" y="1454"/>
                        </a:cubicBezTo>
                        <a:cubicBezTo>
                          <a:pt x="6238" y="1617"/>
                          <a:pt x="6238" y="1849"/>
                          <a:pt x="6331" y="1988"/>
                        </a:cubicBezTo>
                        <a:lnTo>
                          <a:pt x="6354" y="1988"/>
                        </a:lnTo>
                        <a:cubicBezTo>
                          <a:pt x="6307" y="2033"/>
                          <a:pt x="6262" y="2080"/>
                          <a:pt x="6239" y="2103"/>
                        </a:cubicBezTo>
                        <a:cubicBezTo>
                          <a:pt x="6100" y="2265"/>
                          <a:pt x="5983" y="2404"/>
                          <a:pt x="5844" y="2567"/>
                        </a:cubicBezTo>
                        <a:cubicBezTo>
                          <a:pt x="5751" y="2706"/>
                          <a:pt x="5611" y="2846"/>
                          <a:pt x="5566" y="2986"/>
                        </a:cubicBezTo>
                        <a:cubicBezTo>
                          <a:pt x="5265" y="2892"/>
                          <a:pt x="4940" y="2777"/>
                          <a:pt x="4639" y="2661"/>
                        </a:cubicBezTo>
                        <a:cubicBezTo>
                          <a:pt x="4477" y="2613"/>
                          <a:pt x="4315" y="2567"/>
                          <a:pt x="4153" y="2498"/>
                        </a:cubicBezTo>
                        <a:cubicBezTo>
                          <a:pt x="4014" y="2452"/>
                          <a:pt x="3850" y="2405"/>
                          <a:pt x="3712" y="2382"/>
                        </a:cubicBezTo>
                        <a:cubicBezTo>
                          <a:pt x="3690" y="2313"/>
                          <a:pt x="3666" y="2242"/>
                          <a:pt x="3643" y="2174"/>
                        </a:cubicBezTo>
                        <a:cubicBezTo>
                          <a:pt x="3596" y="2035"/>
                          <a:pt x="3548" y="1897"/>
                          <a:pt x="3503" y="1734"/>
                        </a:cubicBezTo>
                        <a:cubicBezTo>
                          <a:pt x="3457" y="1594"/>
                          <a:pt x="3410" y="1455"/>
                          <a:pt x="3365" y="1317"/>
                        </a:cubicBezTo>
                        <a:cubicBezTo>
                          <a:pt x="3319" y="1202"/>
                          <a:pt x="3295" y="1039"/>
                          <a:pt x="3225" y="947"/>
                        </a:cubicBezTo>
                        <a:cubicBezTo>
                          <a:pt x="3318" y="807"/>
                          <a:pt x="3410" y="668"/>
                          <a:pt x="3480" y="529"/>
                        </a:cubicBezTo>
                        <a:cubicBezTo>
                          <a:pt x="3666" y="506"/>
                          <a:pt x="3850" y="483"/>
                          <a:pt x="4036" y="483"/>
                        </a:cubicBezTo>
                        <a:cubicBezTo>
                          <a:pt x="4043" y="483"/>
                          <a:pt x="4050" y="483"/>
                          <a:pt x="4057" y="483"/>
                        </a:cubicBezTo>
                        <a:close/>
                        <a:moveTo>
                          <a:pt x="3040" y="1152"/>
                        </a:moveTo>
                        <a:cubicBezTo>
                          <a:pt x="3062" y="1221"/>
                          <a:pt x="3086" y="1290"/>
                          <a:pt x="3109" y="1361"/>
                        </a:cubicBezTo>
                        <a:cubicBezTo>
                          <a:pt x="3157" y="1523"/>
                          <a:pt x="3203" y="1661"/>
                          <a:pt x="3249" y="1801"/>
                        </a:cubicBezTo>
                        <a:cubicBezTo>
                          <a:pt x="3296" y="1940"/>
                          <a:pt x="3342" y="2079"/>
                          <a:pt x="3389" y="2218"/>
                        </a:cubicBezTo>
                        <a:cubicBezTo>
                          <a:pt x="3434" y="2333"/>
                          <a:pt x="3459" y="2474"/>
                          <a:pt x="3529" y="2542"/>
                        </a:cubicBezTo>
                        <a:cubicBezTo>
                          <a:pt x="3529" y="2566"/>
                          <a:pt x="3529" y="2566"/>
                          <a:pt x="3504" y="2589"/>
                        </a:cubicBezTo>
                        <a:lnTo>
                          <a:pt x="3458" y="2635"/>
                        </a:lnTo>
                        <a:cubicBezTo>
                          <a:pt x="3458" y="2658"/>
                          <a:pt x="3435" y="2681"/>
                          <a:pt x="3435" y="2704"/>
                        </a:cubicBezTo>
                        <a:cubicBezTo>
                          <a:pt x="3390" y="2752"/>
                          <a:pt x="3343" y="2798"/>
                          <a:pt x="3320" y="2844"/>
                        </a:cubicBezTo>
                        <a:cubicBezTo>
                          <a:pt x="3228" y="2960"/>
                          <a:pt x="3158" y="3100"/>
                          <a:pt x="3087" y="3215"/>
                        </a:cubicBezTo>
                        <a:cubicBezTo>
                          <a:pt x="3018" y="3354"/>
                          <a:pt x="2948" y="3471"/>
                          <a:pt x="2856" y="3587"/>
                        </a:cubicBezTo>
                        <a:cubicBezTo>
                          <a:pt x="2785" y="3727"/>
                          <a:pt x="2717" y="3842"/>
                          <a:pt x="2670" y="3958"/>
                        </a:cubicBezTo>
                        <a:cubicBezTo>
                          <a:pt x="2670" y="3980"/>
                          <a:pt x="2670" y="3980"/>
                          <a:pt x="2647" y="3980"/>
                        </a:cubicBezTo>
                        <a:lnTo>
                          <a:pt x="2369" y="3980"/>
                        </a:lnTo>
                        <a:cubicBezTo>
                          <a:pt x="2231" y="4003"/>
                          <a:pt x="2092" y="4003"/>
                          <a:pt x="1951" y="4003"/>
                        </a:cubicBezTo>
                        <a:cubicBezTo>
                          <a:pt x="1812" y="4026"/>
                          <a:pt x="1650" y="4026"/>
                          <a:pt x="1511" y="4026"/>
                        </a:cubicBezTo>
                        <a:cubicBezTo>
                          <a:pt x="1464" y="4035"/>
                          <a:pt x="1415" y="4041"/>
                          <a:pt x="1367" y="4041"/>
                        </a:cubicBezTo>
                        <a:cubicBezTo>
                          <a:pt x="1299" y="4041"/>
                          <a:pt x="1231" y="4030"/>
                          <a:pt x="1163" y="4003"/>
                        </a:cubicBezTo>
                        <a:cubicBezTo>
                          <a:pt x="1025" y="3934"/>
                          <a:pt x="931" y="3748"/>
                          <a:pt x="816" y="3632"/>
                        </a:cubicBezTo>
                        <a:cubicBezTo>
                          <a:pt x="793" y="3587"/>
                          <a:pt x="746" y="3540"/>
                          <a:pt x="676" y="3493"/>
                        </a:cubicBezTo>
                        <a:cubicBezTo>
                          <a:pt x="720" y="3147"/>
                          <a:pt x="836" y="2822"/>
                          <a:pt x="998" y="2497"/>
                        </a:cubicBezTo>
                        <a:cubicBezTo>
                          <a:pt x="1253" y="2011"/>
                          <a:pt x="1624" y="1592"/>
                          <a:pt x="2064" y="1244"/>
                        </a:cubicBezTo>
                        <a:cubicBezTo>
                          <a:pt x="2180" y="1244"/>
                          <a:pt x="2343" y="1221"/>
                          <a:pt x="2459" y="1221"/>
                        </a:cubicBezTo>
                        <a:cubicBezTo>
                          <a:pt x="2575" y="1199"/>
                          <a:pt x="2715" y="1199"/>
                          <a:pt x="2832" y="1175"/>
                        </a:cubicBezTo>
                        <a:cubicBezTo>
                          <a:pt x="2902" y="1175"/>
                          <a:pt x="2970" y="1175"/>
                          <a:pt x="3040" y="1152"/>
                        </a:cubicBezTo>
                        <a:close/>
                        <a:moveTo>
                          <a:pt x="6913" y="2151"/>
                        </a:moveTo>
                        <a:cubicBezTo>
                          <a:pt x="7053" y="2406"/>
                          <a:pt x="7168" y="2662"/>
                          <a:pt x="7261" y="2940"/>
                        </a:cubicBezTo>
                        <a:cubicBezTo>
                          <a:pt x="7514" y="3702"/>
                          <a:pt x="7514" y="4491"/>
                          <a:pt x="7213" y="5234"/>
                        </a:cubicBezTo>
                        <a:cubicBezTo>
                          <a:pt x="7213" y="5279"/>
                          <a:pt x="7190" y="5303"/>
                          <a:pt x="7190" y="5326"/>
                        </a:cubicBezTo>
                        <a:cubicBezTo>
                          <a:pt x="7098" y="5326"/>
                          <a:pt x="7004" y="5349"/>
                          <a:pt x="6912" y="5349"/>
                        </a:cubicBezTo>
                        <a:cubicBezTo>
                          <a:pt x="6773" y="5373"/>
                          <a:pt x="6611" y="5396"/>
                          <a:pt x="6494" y="5466"/>
                        </a:cubicBezTo>
                        <a:cubicBezTo>
                          <a:pt x="6379" y="5303"/>
                          <a:pt x="6170" y="5188"/>
                          <a:pt x="6008" y="5048"/>
                        </a:cubicBezTo>
                        <a:cubicBezTo>
                          <a:pt x="5915" y="4978"/>
                          <a:pt x="5822" y="4886"/>
                          <a:pt x="5730" y="4818"/>
                        </a:cubicBezTo>
                        <a:cubicBezTo>
                          <a:pt x="5661" y="4772"/>
                          <a:pt x="5567" y="4725"/>
                          <a:pt x="5497" y="4677"/>
                        </a:cubicBezTo>
                        <a:cubicBezTo>
                          <a:pt x="5544" y="4608"/>
                          <a:pt x="5544" y="4515"/>
                          <a:pt x="5567" y="4447"/>
                        </a:cubicBezTo>
                        <a:cubicBezTo>
                          <a:pt x="5592" y="4307"/>
                          <a:pt x="5615" y="4167"/>
                          <a:pt x="5638" y="4029"/>
                        </a:cubicBezTo>
                        <a:cubicBezTo>
                          <a:pt x="5661" y="3751"/>
                          <a:pt x="5707" y="3473"/>
                          <a:pt x="5754" y="3217"/>
                        </a:cubicBezTo>
                        <a:cubicBezTo>
                          <a:pt x="5754" y="3148"/>
                          <a:pt x="5754" y="3102"/>
                          <a:pt x="5708" y="3078"/>
                        </a:cubicBezTo>
                        <a:cubicBezTo>
                          <a:pt x="5846" y="2985"/>
                          <a:pt x="5940" y="2869"/>
                          <a:pt x="6055" y="2754"/>
                        </a:cubicBezTo>
                        <a:cubicBezTo>
                          <a:pt x="6171" y="2638"/>
                          <a:pt x="6288" y="2499"/>
                          <a:pt x="6403" y="2360"/>
                        </a:cubicBezTo>
                        <a:cubicBezTo>
                          <a:pt x="6518" y="2244"/>
                          <a:pt x="6588" y="2151"/>
                          <a:pt x="6751" y="2151"/>
                        </a:cubicBezTo>
                        <a:close/>
                        <a:moveTo>
                          <a:pt x="2644" y="4191"/>
                        </a:moveTo>
                        <a:cubicBezTo>
                          <a:pt x="2713" y="4332"/>
                          <a:pt x="2853" y="4447"/>
                          <a:pt x="2969" y="4563"/>
                        </a:cubicBezTo>
                        <a:cubicBezTo>
                          <a:pt x="3061" y="4679"/>
                          <a:pt x="3154" y="4772"/>
                          <a:pt x="3269" y="4887"/>
                        </a:cubicBezTo>
                        <a:cubicBezTo>
                          <a:pt x="3362" y="4979"/>
                          <a:pt x="3432" y="5096"/>
                          <a:pt x="3570" y="5143"/>
                        </a:cubicBezTo>
                        <a:cubicBezTo>
                          <a:pt x="3500" y="5212"/>
                          <a:pt x="3478" y="5305"/>
                          <a:pt x="3431" y="5398"/>
                        </a:cubicBezTo>
                        <a:cubicBezTo>
                          <a:pt x="3385" y="5537"/>
                          <a:pt x="3360" y="5652"/>
                          <a:pt x="3314" y="5769"/>
                        </a:cubicBezTo>
                        <a:cubicBezTo>
                          <a:pt x="3268" y="5884"/>
                          <a:pt x="3222" y="5999"/>
                          <a:pt x="3199" y="6117"/>
                        </a:cubicBezTo>
                        <a:cubicBezTo>
                          <a:pt x="3176" y="6162"/>
                          <a:pt x="3154" y="6232"/>
                          <a:pt x="3154" y="6279"/>
                        </a:cubicBezTo>
                        <a:cubicBezTo>
                          <a:pt x="2875" y="6371"/>
                          <a:pt x="2573" y="6464"/>
                          <a:pt x="2319" y="6580"/>
                        </a:cubicBezTo>
                        <a:lnTo>
                          <a:pt x="2319" y="6602"/>
                        </a:lnTo>
                        <a:lnTo>
                          <a:pt x="2271" y="6602"/>
                        </a:lnTo>
                        <a:cubicBezTo>
                          <a:pt x="2201" y="6602"/>
                          <a:pt x="2155" y="6625"/>
                          <a:pt x="2132" y="6648"/>
                        </a:cubicBezTo>
                        <a:cubicBezTo>
                          <a:pt x="2085" y="6602"/>
                          <a:pt x="2017" y="6578"/>
                          <a:pt x="1969" y="6533"/>
                        </a:cubicBezTo>
                        <a:cubicBezTo>
                          <a:pt x="1579" y="6208"/>
                          <a:pt x="1207" y="5789"/>
                          <a:pt x="975" y="5326"/>
                        </a:cubicBezTo>
                        <a:cubicBezTo>
                          <a:pt x="1090" y="5187"/>
                          <a:pt x="1090" y="4954"/>
                          <a:pt x="1115" y="4794"/>
                        </a:cubicBezTo>
                        <a:cubicBezTo>
                          <a:pt x="1138" y="4677"/>
                          <a:pt x="1138" y="4585"/>
                          <a:pt x="1161" y="4470"/>
                        </a:cubicBezTo>
                        <a:cubicBezTo>
                          <a:pt x="1161" y="4423"/>
                          <a:pt x="1184" y="4352"/>
                          <a:pt x="1184" y="4307"/>
                        </a:cubicBezTo>
                        <a:cubicBezTo>
                          <a:pt x="1240" y="4318"/>
                          <a:pt x="1297" y="4322"/>
                          <a:pt x="1354" y="4322"/>
                        </a:cubicBezTo>
                        <a:cubicBezTo>
                          <a:pt x="1537" y="4322"/>
                          <a:pt x="1726" y="4278"/>
                          <a:pt x="1902" y="4261"/>
                        </a:cubicBezTo>
                        <a:cubicBezTo>
                          <a:pt x="2042" y="4261"/>
                          <a:pt x="2202" y="4237"/>
                          <a:pt x="2343" y="4237"/>
                        </a:cubicBezTo>
                        <a:cubicBezTo>
                          <a:pt x="2435" y="4214"/>
                          <a:pt x="2550" y="4214"/>
                          <a:pt x="2644" y="4191"/>
                        </a:cubicBezTo>
                        <a:close/>
                        <a:moveTo>
                          <a:pt x="5402" y="4816"/>
                        </a:moveTo>
                        <a:cubicBezTo>
                          <a:pt x="5450" y="4862"/>
                          <a:pt x="5519" y="4932"/>
                          <a:pt x="5565" y="4978"/>
                        </a:cubicBezTo>
                        <a:cubicBezTo>
                          <a:pt x="5657" y="5048"/>
                          <a:pt x="5727" y="5119"/>
                          <a:pt x="5820" y="5188"/>
                        </a:cubicBezTo>
                        <a:cubicBezTo>
                          <a:pt x="5959" y="5327"/>
                          <a:pt x="6168" y="5444"/>
                          <a:pt x="6260" y="5606"/>
                        </a:cubicBezTo>
                        <a:cubicBezTo>
                          <a:pt x="6376" y="5769"/>
                          <a:pt x="6330" y="5976"/>
                          <a:pt x="6306" y="6139"/>
                        </a:cubicBezTo>
                        <a:cubicBezTo>
                          <a:pt x="6306" y="6255"/>
                          <a:pt x="6283" y="6370"/>
                          <a:pt x="6283" y="6487"/>
                        </a:cubicBezTo>
                        <a:cubicBezTo>
                          <a:pt x="6216" y="6556"/>
                          <a:pt x="6145" y="6624"/>
                          <a:pt x="6052" y="6671"/>
                        </a:cubicBezTo>
                        <a:cubicBezTo>
                          <a:pt x="5775" y="6856"/>
                          <a:pt x="5496" y="6996"/>
                          <a:pt x="5195" y="7088"/>
                        </a:cubicBezTo>
                        <a:cubicBezTo>
                          <a:pt x="4825" y="7203"/>
                          <a:pt x="4522" y="7229"/>
                          <a:pt x="4129" y="7251"/>
                        </a:cubicBezTo>
                        <a:lnTo>
                          <a:pt x="4012" y="7251"/>
                        </a:lnTo>
                        <a:cubicBezTo>
                          <a:pt x="3990" y="7181"/>
                          <a:pt x="3919" y="7112"/>
                          <a:pt x="3872" y="7065"/>
                        </a:cubicBezTo>
                        <a:cubicBezTo>
                          <a:pt x="3825" y="6972"/>
                          <a:pt x="3757" y="6904"/>
                          <a:pt x="3710" y="6810"/>
                        </a:cubicBezTo>
                        <a:cubicBezTo>
                          <a:pt x="3593" y="6648"/>
                          <a:pt x="3500" y="6487"/>
                          <a:pt x="3385" y="6324"/>
                        </a:cubicBezTo>
                        <a:cubicBezTo>
                          <a:pt x="3408" y="6301"/>
                          <a:pt x="3408" y="6255"/>
                          <a:pt x="3431" y="6232"/>
                        </a:cubicBezTo>
                        <a:cubicBezTo>
                          <a:pt x="3478" y="6117"/>
                          <a:pt x="3500" y="5976"/>
                          <a:pt x="3546" y="5860"/>
                        </a:cubicBezTo>
                        <a:cubicBezTo>
                          <a:pt x="3569" y="5744"/>
                          <a:pt x="3616" y="5628"/>
                          <a:pt x="3639" y="5512"/>
                        </a:cubicBezTo>
                        <a:cubicBezTo>
                          <a:pt x="3662" y="5419"/>
                          <a:pt x="3710" y="5326"/>
                          <a:pt x="3710" y="5234"/>
                        </a:cubicBezTo>
                        <a:cubicBezTo>
                          <a:pt x="4010" y="5187"/>
                          <a:pt x="4311" y="5094"/>
                          <a:pt x="4614" y="5024"/>
                        </a:cubicBezTo>
                        <a:cubicBezTo>
                          <a:pt x="4752" y="4977"/>
                          <a:pt x="4915" y="4954"/>
                          <a:pt x="5054" y="4909"/>
                        </a:cubicBezTo>
                        <a:cubicBezTo>
                          <a:pt x="5170" y="4886"/>
                          <a:pt x="5309" y="4863"/>
                          <a:pt x="5402" y="4816"/>
                        </a:cubicBezTo>
                        <a:close/>
                        <a:moveTo>
                          <a:pt x="4128" y="1"/>
                        </a:moveTo>
                        <a:cubicBezTo>
                          <a:pt x="3499" y="1"/>
                          <a:pt x="2871" y="149"/>
                          <a:pt x="2320" y="456"/>
                        </a:cubicBezTo>
                        <a:cubicBezTo>
                          <a:pt x="2202" y="526"/>
                          <a:pt x="2110" y="619"/>
                          <a:pt x="2018" y="712"/>
                        </a:cubicBezTo>
                        <a:cubicBezTo>
                          <a:pt x="1902" y="781"/>
                          <a:pt x="1809" y="827"/>
                          <a:pt x="1717" y="896"/>
                        </a:cubicBezTo>
                        <a:cubicBezTo>
                          <a:pt x="1391" y="1128"/>
                          <a:pt x="1090" y="1430"/>
                          <a:pt x="836" y="1778"/>
                        </a:cubicBezTo>
                        <a:cubicBezTo>
                          <a:pt x="279" y="2519"/>
                          <a:pt x="0" y="3471"/>
                          <a:pt x="118" y="4375"/>
                        </a:cubicBezTo>
                        <a:cubicBezTo>
                          <a:pt x="233" y="5210"/>
                          <a:pt x="605" y="5951"/>
                          <a:pt x="1184" y="6531"/>
                        </a:cubicBezTo>
                        <a:cubicBezTo>
                          <a:pt x="1762" y="7157"/>
                          <a:pt x="2527" y="7644"/>
                          <a:pt x="3386" y="7760"/>
                        </a:cubicBezTo>
                        <a:cubicBezTo>
                          <a:pt x="3601" y="7803"/>
                          <a:pt x="3826" y="7821"/>
                          <a:pt x="4054" y="7821"/>
                        </a:cubicBezTo>
                        <a:cubicBezTo>
                          <a:pt x="4318" y="7821"/>
                          <a:pt x="4586" y="7797"/>
                          <a:pt x="4847" y="7760"/>
                        </a:cubicBezTo>
                        <a:cubicBezTo>
                          <a:pt x="5218" y="7689"/>
                          <a:pt x="5566" y="7574"/>
                          <a:pt x="5891" y="7412"/>
                        </a:cubicBezTo>
                        <a:cubicBezTo>
                          <a:pt x="6564" y="7088"/>
                          <a:pt x="7143" y="6556"/>
                          <a:pt x="7514" y="5906"/>
                        </a:cubicBezTo>
                        <a:cubicBezTo>
                          <a:pt x="8417" y="4375"/>
                          <a:pt x="8024" y="2311"/>
                          <a:pt x="6795" y="1059"/>
                        </a:cubicBezTo>
                        <a:cubicBezTo>
                          <a:pt x="6101" y="366"/>
                          <a:pt x="5113" y="1"/>
                          <a:pt x="41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1595" name="Google Shape;1595;p29"/>
            <p:cNvSpPr/>
            <p:nvPr/>
          </p:nvSpPr>
          <p:spPr>
            <a:xfrm>
              <a:off x="7015737" y="1844410"/>
              <a:ext cx="256912" cy="233521"/>
            </a:xfrm>
            <a:custGeom>
              <a:avLst/>
              <a:gdLst/>
              <a:ahLst/>
              <a:cxnLst/>
              <a:rect l="l" t="t" r="r" b="b"/>
              <a:pathLst>
                <a:path w="4591" h="4173" extrusionOk="0">
                  <a:moveTo>
                    <a:pt x="998" y="951"/>
                  </a:moveTo>
                  <a:lnTo>
                    <a:pt x="998" y="951"/>
                  </a:lnTo>
                  <a:cubicBezTo>
                    <a:pt x="1020" y="881"/>
                    <a:pt x="1020" y="811"/>
                    <a:pt x="1020" y="743"/>
                  </a:cubicBezTo>
                  <a:cubicBezTo>
                    <a:pt x="1113" y="766"/>
                    <a:pt x="1205" y="789"/>
                    <a:pt x="1276" y="813"/>
                  </a:cubicBezTo>
                  <a:cubicBezTo>
                    <a:pt x="1461" y="835"/>
                    <a:pt x="1624" y="835"/>
                    <a:pt x="1786" y="835"/>
                  </a:cubicBezTo>
                  <a:cubicBezTo>
                    <a:pt x="2135" y="813"/>
                    <a:pt x="2436" y="720"/>
                    <a:pt x="2737" y="580"/>
                  </a:cubicBezTo>
                  <a:cubicBezTo>
                    <a:pt x="2992" y="441"/>
                    <a:pt x="3224" y="255"/>
                    <a:pt x="3410" y="47"/>
                  </a:cubicBezTo>
                  <a:cubicBezTo>
                    <a:pt x="3433" y="24"/>
                    <a:pt x="3433" y="1"/>
                    <a:pt x="3456" y="1"/>
                  </a:cubicBezTo>
                  <a:cubicBezTo>
                    <a:pt x="3456" y="70"/>
                    <a:pt x="3456" y="140"/>
                    <a:pt x="3478" y="208"/>
                  </a:cubicBezTo>
                  <a:cubicBezTo>
                    <a:pt x="3524" y="648"/>
                    <a:pt x="3709" y="1044"/>
                    <a:pt x="3988" y="1392"/>
                  </a:cubicBezTo>
                  <a:cubicBezTo>
                    <a:pt x="4174" y="1577"/>
                    <a:pt x="4382" y="1738"/>
                    <a:pt x="4590" y="1855"/>
                  </a:cubicBezTo>
                  <a:cubicBezTo>
                    <a:pt x="4382" y="2249"/>
                    <a:pt x="4150" y="2643"/>
                    <a:pt x="3873" y="2991"/>
                  </a:cubicBezTo>
                  <a:cubicBezTo>
                    <a:pt x="3594" y="3363"/>
                    <a:pt x="3246" y="3687"/>
                    <a:pt x="2829" y="3895"/>
                  </a:cubicBezTo>
                  <a:cubicBezTo>
                    <a:pt x="2459" y="4080"/>
                    <a:pt x="1995" y="4173"/>
                    <a:pt x="1578" y="4104"/>
                  </a:cubicBezTo>
                  <a:cubicBezTo>
                    <a:pt x="1182" y="4012"/>
                    <a:pt x="860" y="3825"/>
                    <a:pt x="581" y="3548"/>
                  </a:cubicBezTo>
                  <a:cubicBezTo>
                    <a:pt x="303" y="3269"/>
                    <a:pt x="118" y="2921"/>
                    <a:pt x="1" y="2551"/>
                  </a:cubicBezTo>
                  <a:cubicBezTo>
                    <a:pt x="535" y="2156"/>
                    <a:pt x="905" y="1600"/>
                    <a:pt x="998" y="951"/>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6" name="Google Shape;1596;p29"/>
            <p:cNvSpPr/>
            <p:nvPr/>
          </p:nvSpPr>
          <p:spPr>
            <a:xfrm>
              <a:off x="6548522" y="3600632"/>
              <a:ext cx="126022" cy="63571"/>
            </a:xfrm>
            <a:custGeom>
              <a:avLst/>
              <a:gdLst/>
              <a:ahLst/>
              <a:cxnLst/>
              <a:rect l="l" t="t" r="r" b="b"/>
              <a:pathLst>
                <a:path w="2252" h="1136" extrusionOk="0">
                  <a:moveTo>
                    <a:pt x="119" y="93"/>
                  </a:moveTo>
                  <a:lnTo>
                    <a:pt x="119" y="93"/>
                  </a:lnTo>
                  <a:cubicBezTo>
                    <a:pt x="258" y="164"/>
                    <a:pt x="373" y="233"/>
                    <a:pt x="512" y="302"/>
                  </a:cubicBezTo>
                  <a:cubicBezTo>
                    <a:pt x="766" y="418"/>
                    <a:pt x="1046" y="512"/>
                    <a:pt x="1323" y="557"/>
                  </a:cubicBezTo>
                  <a:cubicBezTo>
                    <a:pt x="1647" y="604"/>
                    <a:pt x="1949" y="580"/>
                    <a:pt x="2251" y="509"/>
                  </a:cubicBezTo>
                  <a:cubicBezTo>
                    <a:pt x="2066" y="742"/>
                    <a:pt x="1786" y="928"/>
                    <a:pt x="1508" y="998"/>
                  </a:cubicBezTo>
                  <a:cubicBezTo>
                    <a:pt x="835" y="1136"/>
                    <a:pt x="234" y="604"/>
                    <a:pt x="0" y="1"/>
                  </a:cubicBezTo>
                  <a:cubicBezTo>
                    <a:pt x="48" y="25"/>
                    <a:pt x="71" y="70"/>
                    <a:pt x="119" y="93"/>
                  </a:cubicBezTo>
                  <a:close/>
                </a:path>
              </a:pathLst>
            </a:custGeom>
            <a:solidFill>
              <a:srgbClr val="3F2210">
                <a:alpha val="166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7" name="Google Shape;1597;p29"/>
          <p:cNvGrpSpPr/>
          <p:nvPr/>
        </p:nvGrpSpPr>
        <p:grpSpPr>
          <a:xfrm>
            <a:off x="2149806" y="3884830"/>
            <a:ext cx="980553" cy="944758"/>
            <a:chOff x="165605" y="1070257"/>
            <a:chExt cx="829712" cy="799423"/>
          </a:xfrm>
        </p:grpSpPr>
        <p:sp>
          <p:nvSpPr>
            <p:cNvPr id="1598" name="Google Shape;1598;p29"/>
            <p:cNvSpPr/>
            <p:nvPr/>
          </p:nvSpPr>
          <p:spPr>
            <a:xfrm>
              <a:off x="190474" y="1080059"/>
              <a:ext cx="779820" cy="779820"/>
            </a:xfrm>
            <a:custGeom>
              <a:avLst/>
              <a:gdLst/>
              <a:ahLst/>
              <a:cxnLst/>
              <a:rect l="l" t="t" r="r" b="b"/>
              <a:pathLst>
                <a:path w="20288" h="20288" extrusionOk="0">
                  <a:moveTo>
                    <a:pt x="10144" y="0"/>
                  </a:moveTo>
                  <a:cubicBezTo>
                    <a:pt x="7455" y="0"/>
                    <a:pt x="4874" y="1069"/>
                    <a:pt x="2972" y="2971"/>
                  </a:cubicBezTo>
                  <a:cubicBezTo>
                    <a:pt x="1069" y="4873"/>
                    <a:pt x="1" y="7453"/>
                    <a:pt x="1" y="10144"/>
                  </a:cubicBezTo>
                  <a:cubicBezTo>
                    <a:pt x="1" y="12834"/>
                    <a:pt x="1069" y="15414"/>
                    <a:pt x="2972" y="17316"/>
                  </a:cubicBezTo>
                  <a:cubicBezTo>
                    <a:pt x="4874" y="19218"/>
                    <a:pt x="7455" y="20287"/>
                    <a:pt x="10144" y="20287"/>
                  </a:cubicBezTo>
                  <a:cubicBezTo>
                    <a:pt x="12835" y="20287"/>
                    <a:pt x="15414" y="19218"/>
                    <a:pt x="17317" y="17316"/>
                  </a:cubicBezTo>
                  <a:cubicBezTo>
                    <a:pt x="19219" y="15414"/>
                    <a:pt x="20288" y="12834"/>
                    <a:pt x="20288" y="10144"/>
                  </a:cubicBezTo>
                  <a:cubicBezTo>
                    <a:pt x="20288" y="7453"/>
                    <a:pt x="19219" y="4873"/>
                    <a:pt x="17317" y="2971"/>
                  </a:cubicBezTo>
                  <a:cubicBezTo>
                    <a:pt x="15414" y="1069"/>
                    <a:pt x="12835" y="0"/>
                    <a:pt x="1014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9" name="Google Shape;1599;p29"/>
            <p:cNvSpPr/>
            <p:nvPr/>
          </p:nvSpPr>
          <p:spPr>
            <a:xfrm>
              <a:off x="165605" y="1070257"/>
              <a:ext cx="829712" cy="799423"/>
            </a:xfrm>
            <a:custGeom>
              <a:avLst/>
              <a:gdLst/>
              <a:ahLst/>
              <a:cxnLst/>
              <a:rect l="l" t="t" r="r" b="b"/>
              <a:pathLst>
                <a:path w="21586" h="20798" extrusionOk="0">
                  <a:moveTo>
                    <a:pt x="10352" y="519"/>
                  </a:moveTo>
                  <a:cubicBezTo>
                    <a:pt x="9467" y="2811"/>
                    <a:pt x="8869" y="6161"/>
                    <a:pt x="8947" y="9691"/>
                  </a:cubicBezTo>
                  <a:cubicBezTo>
                    <a:pt x="8863" y="9690"/>
                    <a:pt x="8780" y="9690"/>
                    <a:pt x="8692" y="9686"/>
                  </a:cubicBezTo>
                  <a:cubicBezTo>
                    <a:pt x="7125" y="9626"/>
                    <a:pt x="6098" y="9209"/>
                    <a:pt x="5553" y="8416"/>
                  </a:cubicBezTo>
                  <a:cubicBezTo>
                    <a:pt x="4526" y="6920"/>
                    <a:pt x="5407" y="4333"/>
                    <a:pt x="6185" y="2051"/>
                  </a:cubicBezTo>
                  <a:cubicBezTo>
                    <a:pt x="6242" y="1885"/>
                    <a:pt x="6297" y="1724"/>
                    <a:pt x="6350" y="1563"/>
                  </a:cubicBezTo>
                  <a:cubicBezTo>
                    <a:pt x="7591" y="937"/>
                    <a:pt x="8948" y="578"/>
                    <a:pt x="10352" y="519"/>
                  </a:cubicBezTo>
                  <a:close/>
                  <a:moveTo>
                    <a:pt x="10778" y="509"/>
                  </a:moveTo>
                  <a:cubicBezTo>
                    <a:pt x="11025" y="509"/>
                    <a:pt x="11273" y="518"/>
                    <a:pt x="11522" y="537"/>
                  </a:cubicBezTo>
                  <a:cubicBezTo>
                    <a:pt x="12910" y="639"/>
                    <a:pt x="14210" y="1027"/>
                    <a:pt x="15369" y="1634"/>
                  </a:cubicBezTo>
                  <a:cubicBezTo>
                    <a:pt x="14987" y="2459"/>
                    <a:pt x="14772" y="3408"/>
                    <a:pt x="14564" y="4347"/>
                  </a:cubicBezTo>
                  <a:cubicBezTo>
                    <a:pt x="13984" y="6958"/>
                    <a:pt x="13387" y="9655"/>
                    <a:pt x="9201" y="9692"/>
                  </a:cubicBezTo>
                  <a:cubicBezTo>
                    <a:pt x="9121" y="6134"/>
                    <a:pt x="9728" y="2769"/>
                    <a:pt x="10618" y="512"/>
                  </a:cubicBezTo>
                  <a:cubicBezTo>
                    <a:pt x="10672" y="511"/>
                    <a:pt x="10725" y="509"/>
                    <a:pt x="10778" y="509"/>
                  </a:cubicBezTo>
                  <a:close/>
                  <a:moveTo>
                    <a:pt x="6023" y="1735"/>
                  </a:moveTo>
                  <a:cubicBezTo>
                    <a:pt x="5997" y="1813"/>
                    <a:pt x="5971" y="1891"/>
                    <a:pt x="5943" y="1969"/>
                  </a:cubicBezTo>
                  <a:cubicBezTo>
                    <a:pt x="5146" y="4308"/>
                    <a:pt x="4244" y="6960"/>
                    <a:pt x="5342" y="8560"/>
                  </a:cubicBezTo>
                  <a:cubicBezTo>
                    <a:pt x="5937" y="9425"/>
                    <a:pt x="7029" y="9877"/>
                    <a:pt x="8682" y="9942"/>
                  </a:cubicBezTo>
                  <a:cubicBezTo>
                    <a:pt x="8775" y="9946"/>
                    <a:pt x="8863" y="9946"/>
                    <a:pt x="8953" y="9948"/>
                  </a:cubicBezTo>
                  <a:cubicBezTo>
                    <a:pt x="8973" y="10581"/>
                    <a:pt x="9014" y="11220"/>
                    <a:pt x="9080" y="11859"/>
                  </a:cubicBezTo>
                  <a:cubicBezTo>
                    <a:pt x="9164" y="12680"/>
                    <a:pt x="9288" y="13467"/>
                    <a:pt x="9444" y="14222"/>
                  </a:cubicBezTo>
                  <a:cubicBezTo>
                    <a:pt x="7055" y="13911"/>
                    <a:pt x="4214" y="13036"/>
                    <a:pt x="936" y="11205"/>
                  </a:cubicBezTo>
                  <a:cubicBezTo>
                    <a:pt x="895" y="10700"/>
                    <a:pt x="892" y="10188"/>
                    <a:pt x="930" y="9669"/>
                  </a:cubicBezTo>
                  <a:cubicBezTo>
                    <a:pt x="1126" y="7036"/>
                    <a:pt x="2335" y="4635"/>
                    <a:pt x="4334" y="2910"/>
                  </a:cubicBezTo>
                  <a:cubicBezTo>
                    <a:pt x="4861" y="2455"/>
                    <a:pt x="5428" y="2064"/>
                    <a:pt x="6023" y="1735"/>
                  </a:cubicBezTo>
                  <a:close/>
                  <a:moveTo>
                    <a:pt x="15588" y="1754"/>
                  </a:moveTo>
                  <a:cubicBezTo>
                    <a:pt x="18616" y="3440"/>
                    <a:pt x="20639" y="6659"/>
                    <a:pt x="20678" y="10281"/>
                  </a:cubicBezTo>
                  <a:cubicBezTo>
                    <a:pt x="19775" y="11443"/>
                    <a:pt x="18488" y="12531"/>
                    <a:pt x="16801" y="13293"/>
                  </a:cubicBezTo>
                  <a:cubicBezTo>
                    <a:pt x="15606" y="13832"/>
                    <a:pt x="13845" y="14361"/>
                    <a:pt x="11534" y="14361"/>
                  </a:cubicBezTo>
                  <a:cubicBezTo>
                    <a:pt x="10960" y="14361"/>
                    <a:pt x="10351" y="14328"/>
                    <a:pt x="9709" y="14255"/>
                  </a:cubicBezTo>
                  <a:cubicBezTo>
                    <a:pt x="9546" y="13482"/>
                    <a:pt x="9418" y="12674"/>
                    <a:pt x="9332" y="11831"/>
                  </a:cubicBezTo>
                  <a:cubicBezTo>
                    <a:pt x="9267" y="11201"/>
                    <a:pt x="9226" y="10572"/>
                    <a:pt x="9206" y="9948"/>
                  </a:cubicBezTo>
                  <a:cubicBezTo>
                    <a:pt x="13586" y="9910"/>
                    <a:pt x="14209" y="7112"/>
                    <a:pt x="14811" y="4402"/>
                  </a:cubicBezTo>
                  <a:cubicBezTo>
                    <a:pt x="15020" y="3456"/>
                    <a:pt x="15228" y="2536"/>
                    <a:pt x="15588" y="1754"/>
                  </a:cubicBezTo>
                  <a:close/>
                  <a:moveTo>
                    <a:pt x="20676" y="10720"/>
                  </a:moveTo>
                  <a:cubicBezTo>
                    <a:pt x="20672" y="10857"/>
                    <a:pt x="20666" y="10993"/>
                    <a:pt x="20656" y="11131"/>
                  </a:cubicBezTo>
                  <a:cubicBezTo>
                    <a:pt x="20460" y="13764"/>
                    <a:pt x="19250" y="16163"/>
                    <a:pt x="17251" y="17888"/>
                  </a:cubicBezTo>
                  <a:cubicBezTo>
                    <a:pt x="16709" y="18354"/>
                    <a:pt x="16126" y="18756"/>
                    <a:pt x="15513" y="19091"/>
                  </a:cubicBezTo>
                  <a:cubicBezTo>
                    <a:pt x="14161" y="18000"/>
                    <a:pt x="12613" y="17537"/>
                    <a:pt x="11217" y="17537"/>
                  </a:cubicBezTo>
                  <a:cubicBezTo>
                    <a:pt x="11055" y="17537"/>
                    <a:pt x="10894" y="17543"/>
                    <a:pt x="10736" y="17556"/>
                  </a:cubicBezTo>
                  <a:cubicBezTo>
                    <a:pt x="10341" y="16627"/>
                    <a:pt x="10016" y="15611"/>
                    <a:pt x="9769" y="14517"/>
                  </a:cubicBezTo>
                  <a:lnTo>
                    <a:pt x="9769" y="14517"/>
                  </a:lnTo>
                  <a:cubicBezTo>
                    <a:pt x="10390" y="14584"/>
                    <a:pt x="10979" y="14617"/>
                    <a:pt x="11537" y="14617"/>
                  </a:cubicBezTo>
                  <a:cubicBezTo>
                    <a:pt x="13891" y="14617"/>
                    <a:pt x="15689" y="14076"/>
                    <a:pt x="16907" y="13527"/>
                  </a:cubicBezTo>
                  <a:cubicBezTo>
                    <a:pt x="18553" y="12783"/>
                    <a:pt x="19787" y="11783"/>
                    <a:pt x="20676" y="10720"/>
                  </a:cubicBezTo>
                  <a:close/>
                  <a:moveTo>
                    <a:pt x="967" y="11514"/>
                  </a:moveTo>
                  <a:cubicBezTo>
                    <a:pt x="4252" y="13325"/>
                    <a:pt x="7101" y="14185"/>
                    <a:pt x="9500" y="14485"/>
                  </a:cubicBezTo>
                  <a:cubicBezTo>
                    <a:pt x="9747" y="15598"/>
                    <a:pt x="10073" y="16634"/>
                    <a:pt x="10471" y="17582"/>
                  </a:cubicBezTo>
                  <a:cubicBezTo>
                    <a:pt x="10166" y="17619"/>
                    <a:pt x="9873" y="17676"/>
                    <a:pt x="9594" y="17757"/>
                  </a:cubicBezTo>
                  <a:cubicBezTo>
                    <a:pt x="8485" y="18080"/>
                    <a:pt x="7619" y="18715"/>
                    <a:pt x="7067" y="19558"/>
                  </a:cubicBezTo>
                  <a:cubicBezTo>
                    <a:pt x="3755" y="18208"/>
                    <a:pt x="1376" y="15126"/>
                    <a:pt x="967" y="11514"/>
                  </a:cubicBezTo>
                  <a:close/>
                  <a:moveTo>
                    <a:pt x="11216" y="17791"/>
                  </a:moveTo>
                  <a:cubicBezTo>
                    <a:pt x="12529" y="17791"/>
                    <a:pt x="13986" y="18217"/>
                    <a:pt x="15268" y="19220"/>
                  </a:cubicBezTo>
                  <a:cubicBezTo>
                    <a:pt x="14311" y="19707"/>
                    <a:pt x="13284" y="20032"/>
                    <a:pt x="12218" y="20184"/>
                  </a:cubicBezTo>
                  <a:cubicBezTo>
                    <a:pt x="11697" y="19480"/>
                    <a:pt x="11237" y="18683"/>
                    <a:pt x="10843" y="17803"/>
                  </a:cubicBezTo>
                  <a:cubicBezTo>
                    <a:pt x="10966" y="17795"/>
                    <a:pt x="11090" y="17791"/>
                    <a:pt x="11216" y="17791"/>
                  </a:cubicBezTo>
                  <a:close/>
                  <a:moveTo>
                    <a:pt x="10575" y="17826"/>
                  </a:moveTo>
                  <a:cubicBezTo>
                    <a:pt x="10964" y="18708"/>
                    <a:pt x="11418" y="19510"/>
                    <a:pt x="11932" y="20224"/>
                  </a:cubicBezTo>
                  <a:cubicBezTo>
                    <a:pt x="11559" y="20267"/>
                    <a:pt x="11182" y="20288"/>
                    <a:pt x="10802" y="20288"/>
                  </a:cubicBezTo>
                  <a:cubicBezTo>
                    <a:pt x="10557" y="20288"/>
                    <a:pt x="10310" y="20279"/>
                    <a:pt x="10063" y="20261"/>
                  </a:cubicBezTo>
                  <a:cubicBezTo>
                    <a:pt x="9097" y="20189"/>
                    <a:pt x="8174" y="19977"/>
                    <a:pt x="7309" y="19652"/>
                  </a:cubicBezTo>
                  <a:cubicBezTo>
                    <a:pt x="7833" y="18882"/>
                    <a:pt x="8637" y="18300"/>
                    <a:pt x="9666" y="18002"/>
                  </a:cubicBezTo>
                  <a:cubicBezTo>
                    <a:pt x="9953" y="17919"/>
                    <a:pt x="10258" y="17860"/>
                    <a:pt x="10575" y="17826"/>
                  </a:cubicBezTo>
                  <a:close/>
                  <a:moveTo>
                    <a:pt x="10785" y="0"/>
                  </a:moveTo>
                  <a:cubicBezTo>
                    <a:pt x="5397" y="0"/>
                    <a:pt x="827" y="4173"/>
                    <a:pt x="423" y="9632"/>
                  </a:cubicBezTo>
                  <a:cubicBezTo>
                    <a:pt x="0" y="15349"/>
                    <a:pt x="4307" y="20345"/>
                    <a:pt x="10027" y="20769"/>
                  </a:cubicBezTo>
                  <a:cubicBezTo>
                    <a:pt x="10289" y="20788"/>
                    <a:pt x="10550" y="20798"/>
                    <a:pt x="10810" y="20798"/>
                  </a:cubicBezTo>
                  <a:cubicBezTo>
                    <a:pt x="13300" y="20798"/>
                    <a:pt x="15680" y="19915"/>
                    <a:pt x="17584" y="18274"/>
                  </a:cubicBezTo>
                  <a:cubicBezTo>
                    <a:pt x="19688" y="16459"/>
                    <a:pt x="20958" y="13935"/>
                    <a:pt x="21164" y="11165"/>
                  </a:cubicBezTo>
                  <a:cubicBezTo>
                    <a:pt x="21585" y="5448"/>
                    <a:pt x="17278" y="452"/>
                    <a:pt x="11560" y="29"/>
                  </a:cubicBezTo>
                  <a:cubicBezTo>
                    <a:pt x="11300" y="9"/>
                    <a:pt x="11041" y="0"/>
                    <a:pt x="107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TextBox 6">
            <a:extLst>
              <a:ext uri="{FF2B5EF4-FFF2-40B4-BE49-F238E27FC236}">
                <a16:creationId xmlns:a16="http://schemas.microsoft.com/office/drawing/2014/main" id="{E88CDE62-C9C4-6A60-56C6-2CC321102A10}"/>
              </a:ext>
            </a:extLst>
          </p:cNvPr>
          <p:cNvSpPr txBox="1"/>
          <p:nvPr/>
        </p:nvSpPr>
        <p:spPr>
          <a:xfrm>
            <a:off x="896389" y="1761878"/>
            <a:ext cx="5679236" cy="1725793"/>
          </a:xfrm>
          <a:prstGeom prst="rect">
            <a:avLst/>
          </a:prstGeom>
          <a:noFill/>
        </p:spPr>
        <p:txBody>
          <a:bodyPr wrap="square">
            <a:spAutoFit/>
          </a:bodyPr>
          <a:lstStyle/>
          <a:p>
            <a:pPr>
              <a:lnSpc>
                <a:spcPct val="150000"/>
              </a:lnSpc>
            </a:pPr>
            <a:r>
              <a:rPr lang="el-GR" sz="2400" dirty="0"/>
              <a:t>Αποτελέσματα επιτόπιας έρευνας για τις προσδοκίες των γονέων </a:t>
            </a:r>
          </a:p>
          <a:p>
            <a:pPr>
              <a:lnSpc>
                <a:spcPct val="150000"/>
              </a:lnSpc>
            </a:pPr>
            <a:r>
              <a:rPr lang="el-GR" dirty="0"/>
              <a:t>16ο Νηπιαγωγείο Αγ. Δημητρίου </a:t>
            </a:r>
          </a:p>
          <a:p>
            <a:pPr>
              <a:lnSpc>
                <a:spcPct val="150000"/>
              </a:lnSpc>
            </a:pPr>
            <a:r>
              <a:rPr lang="el-GR" sz="1000" dirty="0"/>
              <a:t>Μονεμβασίας, Βασίλη Τσιτσάνη &amp;, Αγ. Δημήτριος Αττικής 173 42</a:t>
            </a:r>
          </a:p>
        </p:txBody>
      </p:sp>
      <p:sp>
        <p:nvSpPr>
          <p:cNvPr id="8" name="TextBox 7">
            <a:extLst>
              <a:ext uri="{FF2B5EF4-FFF2-40B4-BE49-F238E27FC236}">
                <a16:creationId xmlns:a16="http://schemas.microsoft.com/office/drawing/2014/main" id="{504BA946-3AE4-EF4A-64B8-C656BFC7C373}"/>
              </a:ext>
            </a:extLst>
          </p:cNvPr>
          <p:cNvSpPr txBox="1"/>
          <p:nvPr/>
        </p:nvSpPr>
        <p:spPr>
          <a:xfrm>
            <a:off x="1713325" y="1166891"/>
            <a:ext cx="5679236" cy="416011"/>
          </a:xfrm>
          <a:prstGeom prst="rect">
            <a:avLst/>
          </a:prstGeom>
          <a:noFill/>
        </p:spPr>
        <p:txBody>
          <a:bodyPr wrap="square">
            <a:spAutoFit/>
          </a:bodyPr>
          <a:lstStyle/>
          <a:p>
            <a:pPr algn="ctr">
              <a:lnSpc>
                <a:spcPct val="150000"/>
              </a:lnSpc>
            </a:pPr>
            <a:r>
              <a:rPr lang="el-GR" sz="1600" dirty="0"/>
              <a:t>Παρουσίαση για τους γονείς/ κηδεμόνες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4" name="Google Shape;1904;p34"/>
          <p:cNvSpPr txBox="1">
            <a:spLocks noGrp="1"/>
          </p:cNvSpPr>
          <p:nvPr>
            <p:ph type="title"/>
          </p:nvPr>
        </p:nvSpPr>
        <p:spPr>
          <a:xfrm>
            <a:off x="720000" y="890229"/>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000" b="0" dirty="0">
                <a:solidFill>
                  <a:srgbClr val="000000"/>
                </a:solidFill>
                <a:latin typeface="+mj-lt"/>
              </a:rPr>
              <a:t>Οι προσδοκίες στο εκπαιδευτικό γίγνεσθαι</a:t>
            </a:r>
            <a:endParaRPr sz="2000" b="0" dirty="0">
              <a:solidFill>
                <a:srgbClr val="000000"/>
              </a:solidFill>
              <a:latin typeface="+mj-lt"/>
            </a:endParaRPr>
          </a:p>
        </p:txBody>
      </p:sp>
      <p:sp>
        <p:nvSpPr>
          <p:cNvPr id="3" name="TextBox 2">
            <a:extLst>
              <a:ext uri="{FF2B5EF4-FFF2-40B4-BE49-F238E27FC236}">
                <a16:creationId xmlns:a16="http://schemas.microsoft.com/office/drawing/2014/main" id="{07A0C46F-172B-0B41-DD20-329759CB2D60}"/>
              </a:ext>
            </a:extLst>
          </p:cNvPr>
          <p:cNvSpPr txBox="1"/>
          <p:nvPr/>
        </p:nvSpPr>
        <p:spPr>
          <a:xfrm>
            <a:off x="504173" y="1593513"/>
            <a:ext cx="8188890" cy="2610779"/>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l-GR" dirty="0"/>
              <a:t>Η μελέτη των προσδοκιών για την εκπαίδευση χρονολογείται από την εφαρμογή της έννοιας της </a:t>
            </a:r>
            <a:r>
              <a:rPr lang="el-GR" b="1" dirty="0"/>
              <a:t>αυτοεκπληρούμενης προφητείας </a:t>
            </a:r>
            <a:r>
              <a:rPr lang="el-GR" dirty="0"/>
              <a:t>στους δασκάλους, σύμφωνα με την οποία οι δάσκαλοι αλληλοεπιδρούν με τους μαθητές τους με τέτοιο τρόπο ώστε να ικανοποιούνται οι προσδοκίες που έχουν από αυτούς. Έκτοτε, οι προσδοκίες των εκπαιδευτικών από τους μαθητές έχουν μελετηθεί εκτενώς, παραμελώντας τη μελέτη των προσδοκιών των σημαντικών άλλων, μαζί και των γονέων – κηδεμόνων των αναπτυσσόμενων ατόμων (Rubie-Davies et al., 2010).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02"/>
        <p:cNvGrpSpPr/>
        <p:nvPr/>
      </p:nvGrpSpPr>
      <p:grpSpPr>
        <a:xfrm>
          <a:off x="0" y="0"/>
          <a:ext cx="0" cy="0"/>
          <a:chOff x="0" y="0"/>
          <a:chExt cx="0" cy="0"/>
        </a:xfrm>
      </p:grpSpPr>
      <p:sp>
        <p:nvSpPr>
          <p:cNvPr id="1904" name="Google Shape;1904;p34"/>
          <p:cNvSpPr txBox="1">
            <a:spLocks noGrp="1"/>
          </p:cNvSpPr>
          <p:nvPr>
            <p:ph type="title"/>
          </p:nvPr>
        </p:nvSpPr>
        <p:spPr>
          <a:xfrm>
            <a:off x="3336221" y="368883"/>
            <a:ext cx="5736921"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000" b="0" dirty="0">
                <a:solidFill>
                  <a:srgbClr val="000000"/>
                </a:solidFill>
                <a:latin typeface="+mj-lt"/>
              </a:rPr>
              <a:t>Οι προσδοκίες στο εκπαιδευτικό γίγνεσθαι</a:t>
            </a:r>
            <a:endParaRPr sz="2000" b="0" dirty="0">
              <a:solidFill>
                <a:srgbClr val="000000"/>
              </a:solidFill>
              <a:latin typeface="+mj-lt"/>
            </a:endParaRPr>
          </a:p>
        </p:txBody>
      </p:sp>
      <p:sp>
        <p:nvSpPr>
          <p:cNvPr id="3" name="TextBox 2">
            <a:extLst>
              <a:ext uri="{FF2B5EF4-FFF2-40B4-BE49-F238E27FC236}">
                <a16:creationId xmlns:a16="http://schemas.microsoft.com/office/drawing/2014/main" id="{07A0C46F-172B-0B41-DD20-329759CB2D60}"/>
              </a:ext>
            </a:extLst>
          </p:cNvPr>
          <p:cNvSpPr txBox="1"/>
          <p:nvPr/>
        </p:nvSpPr>
        <p:spPr>
          <a:xfrm>
            <a:off x="654485" y="1129137"/>
            <a:ext cx="3115849" cy="3041667"/>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l-GR" dirty="0"/>
              <a:t>Υπάρχουν ενδείξεις ότι η συνέπεια μεταξύ των εκπαιδευτικών προσδοκιών των γονέων και των εκπαιδευτικών, ευνοεί την επίτευξη των εκπαιδευτικών στόχων (Beutel &amp; Anderson, 2008).</a:t>
            </a:r>
          </a:p>
        </p:txBody>
      </p:sp>
      <p:graphicFrame>
        <p:nvGraphicFramePr>
          <p:cNvPr id="2" name="Διάγραμμα 1">
            <a:extLst>
              <a:ext uri="{FF2B5EF4-FFF2-40B4-BE49-F238E27FC236}">
                <a16:creationId xmlns:a16="http://schemas.microsoft.com/office/drawing/2014/main" id="{37FB648F-DD15-1BAD-276D-CF06DF7BC4EE}"/>
              </a:ext>
            </a:extLst>
          </p:cNvPr>
          <p:cNvGraphicFramePr/>
          <p:nvPr>
            <p:extLst>
              <p:ext uri="{D42A27DB-BD31-4B8C-83A1-F6EECF244321}">
                <p14:modId xmlns:p14="http://schemas.microsoft.com/office/powerpoint/2010/main" val="3169764096"/>
              </p:ext>
            </p:extLst>
          </p:nvPr>
        </p:nvGraphicFramePr>
        <p:xfrm>
          <a:off x="3750721" y="1228306"/>
          <a:ext cx="5322421" cy="30940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476337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06"/>
        <p:cNvGrpSpPr/>
        <p:nvPr/>
      </p:nvGrpSpPr>
      <p:grpSpPr>
        <a:xfrm>
          <a:off x="0" y="0"/>
          <a:ext cx="0" cy="0"/>
          <a:chOff x="0" y="0"/>
          <a:chExt cx="0" cy="0"/>
        </a:xfrm>
      </p:grpSpPr>
      <p:sp>
        <p:nvSpPr>
          <p:cNvPr id="6" name="Google Shape;1904;p34">
            <a:extLst>
              <a:ext uri="{FF2B5EF4-FFF2-40B4-BE49-F238E27FC236}">
                <a16:creationId xmlns:a16="http://schemas.microsoft.com/office/drawing/2014/main" id="{66B81BAF-EDD2-810C-46E4-82C58CBD60A5}"/>
              </a:ext>
            </a:extLst>
          </p:cNvPr>
          <p:cNvSpPr txBox="1">
            <a:spLocks noGrp="1"/>
          </p:cNvSpPr>
          <p:nvPr>
            <p:ph type="title"/>
          </p:nvPr>
        </p:nvSpPr>
        <p:spPr>
          <a:xfrm>
            <a:off x="720000" y="68540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000" b="0" dirty="0">
                <a:solidFill>
                  <a:srgbClr val="000000"/>
                </a:solidFill>
                <a:latin typeface="+mj-lt"/>
              </a:rPr>
              <a:t>Σκοπός και μεθοδολογία</a:t>
            </a:r>
            <a:endParaRPr sz="2000" b="0" dirty="0">
              <a:solidFill>
                <a:srgbClr val="000000"/>
              </a:solidFill>
              <a:latin typeface="+mj-lt"/>
            </a:endParaRPr>
          </a:p>
        </p:txBody>
      </p:sp>
      <p:graphicFrame>
        <p:nvGraphicFramePr>
          <p:cNvPr id="2" name="Διάγραμμα 1">
            <a:extLst>
              <a:ext uri="{FF2B5EF4-FFF2-40B4-BE49-F238E27FC236}">
                <a16:creationId xmlns:a16="http://schemas.microsoft.com/office/drawing/2014/main" id="{C69464B3-2CCB-EF06-5079-1AEDB13405D4}"/>
              </a:ext>
            </a:extLst>
          </p:cNvPr>
          <p:cNvGraphicFramePr/>
          <p:nvPr>
            <p:extLst>
              <p:ext uri="{D42A27DB-BD31-4B8C-83A1-F6EECF244321}">
                <p14:modId xmlns:p14="http://schemas.microsoft.com/office/powerpoint/2010/main" val="535418734"/>
              </p:ext>
            </p:extLst>
          </p:nvPr>
        </p:nvGraphicFramePr>
        <p:xfrm>
          <a:off x="344907" y="1432730"/>
          <a:ext cx="8486272" cy="182782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23504517-DFDB-AEBF-C4F7-833D05027C96}"/>
              </a:ext>
            </a:extLst>
          </p:cNvPr>
          <p:cNvSpPr txBox="1"/>
          <p:nvPr/>
        </p:nvSpPr>
        <p:spPr>
          <a:xfrm>
            <a:off x="344907" y="3260558"/>
            <a:ext cx="8209546" cy="1749005"/>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l-GR" dirty="0"/>
              <a:t>Η μελέτη επιδιώκει να γνωρίσει τις προσδοκίες των γονέων και κηδεμόνων του 16ο Νηπιαγωγείου Αγίου Δημητρίου, για τη φετινή σχολική χρονιά. Το ερώτημα που καθοδηγεί την έρευνα ορίζεται ως: Ποιες είναι οι προσδοκίες των γονέων και κηδεμόνων των νηπίων των τμημάτων 1 και 2, του 16ο Νηπιαγωγείου Αγίου Δημητρίου από τη φετινή σχολική χρονιά; </a:t>
            </a:r>
          </a:p>
        </p:txBody>
      </p:sp>
    </p:spTree>
    <p:extLst>
      <p:ext uri="{BB962C8B-B14F-4D97-AF65-F5344CB8AC3E}">
        <p14:creationId xmlns:p14="http://schemas.microsoft.com/office/powerpoint/2010/main" val="258596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106"/>
        <p:cNvGrpSpPr/>
        <p:nvPr/>
      </p:nvGrpSpPr>
      <p:grpSpPr>
        <a:xfrm>
          <a:off x="0" y="0"/>
          <a:ext cx="0" cy="0"/>
          <a:chOff x="0" y="0"/>
          <a:chExt cx="0" cy="0"/>
        </a:xfrm>
      </p:grpSpPr>
      <p:sp>
        <p:nvSpPr>
          <p:cNvPr id="6" name="Google Shape;1904;p34">
            <a:extLst>
              <a:ext uri="{FF2B5EF4-FFF2-40B4-BE49-F238E27FC236}">
                <a16:creationId xmlns:a16="http://schemas.microsoft.com/office/drawing/2014/main" id="{66B81BAF-EDD2-810C-46E4-82C58CBD60A5}"/>
              </a:ext>
            </a:extLst>
          </p:cNvPr>
          <p:cNvSpPr txBox="1">
            <a:spLocks noGrp="1"/>
          </p:cNvSpPr>
          <p:nvPr>
            <p:ph type="title"/>
          </p:nvPr>
        </p:nvSpPr>
        <p:spPr>
          <a:xfrm>
            <a:off x="720000" y="68540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000" b="0" dirty="0">
                <a:solidFill>
                  <a:srgbClr val="000000"/>
                </a:solidFill>
                <a:latin typeface="+mj-lt"/>
              </a:rPr>
              <a:t>Δείγμα/ συμμετέχοντες</a:t>
            </a:r>
            <a:endParaRPr sz="2000" b="0" dirty="0">
              <a:solidFill>
                <a:srgbClr val="000000"/>
              </a:solidFill>
              <a:latin typeface="+mj-lt"/>
            </a:endParaRPr>
          </a:p>
        </p:txBody>
      </p:sp>
      <p:graphicFrame>
        <p:nvGraphicFramePr>
          <p:cNvPr id="3" name="Διάγραμμα 2">
            <a:extLst>
              <a:ext uri="{FF2B5EF4-FFF2-40B4-BE49-F238E27FC236}">
                <a16:creationId xmlns:a16="http://schemas.microsoft.com/office/drawing/2014/main" id="{7167F218-495C-F642-85F1-40C38C6C7906}"/>
              </a:ext>
            </a:extLst>
          </p:cNvPr>
          <p:cNvGraphicFramePr/>
          <p:nvPr>
            <p:extLst>
              <p:ext uri="{D42A27DB-BD31-4B8C-83A1-F6EECF244321}">
                <p14:modId xmlns:p14="http://schemas.microsoft.com/office/powerpoint/2010/main" val="563040304"/>
              </p:ext>
            </p:extLst>
          </p:nvPr>
        </p:nvGraphicFramePr>
        <p:xfrm>
          <a:off x="501844" y="1428315"/>
          <a:ext cx="8140311" cy="7373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3D0AD54B-1C0E-E614-2D6C-E87E23BC8905}"/>
              </a:ext>
            </a:extLst>
          </p:cNvPr>
          <p:cNvSpPr txBox="1"/>
          <p:nvPr/>
        </p:nvSpPr>
        <p:spPr>
          <a:xfrm>
            <a:off x="360947" y="2426774"/>
            <a:ext cx="8410073" cy="2179892"/>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l-GR" dirty="0"/>
              <a:t>Η άρνηση συμμετοχής έντεκα γονέων στην έρευνα κρίνεται κατά την άποψή μας προβληματική, καθώς είναι σημαντικό με την έναρξη μιας σχολικής χρονιάς να γνωρίζουμε από την αρχή τις γονικές προσδοκίες, προκειμένου να μη προκύψουν προβλήματα στη μέση της χρονιάς που ίσως παρεμποδίσουν την εύρυθμη λειτουργία του νηπιαγωγείου, τη συμμετοχή των ίδιων των γονέων, και επομένως την ομαλή, ολόπλευρη ανάπτυξη των μικρών μαθητών.</a:t>
            </a:r>
          </a:p>
        </p:txBody>
      </p:sp>
    </p:spTree>
    <p:extLst>
      <p:ext uri="{BB962C8B-B14F-4D97-AF65-F5344CB8AC3E}">
        <p14:creationId xmlns:p14="http://schemas.microsoft.com/office/powerpoint/2010/main" val="341372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06"/>
        <p:cNvGrpSpPr/>
        <p:nvPr/>
      </p:nvGrpSpPr>
      <p:grpSpPr>
        <a:xfrm>
          <a:off x="0" y="0"/>
          <a:ext cx="0" cy="0"/>
          <a:chOff x="0" y="0"/>
          <a:chExt cx="0" cy="0"/>
        </a:xfrm>
      </p:grpSpPr>
      <p:sp>
        <p:nvSpPr>
          <p:cNvPr id="6" name="Google Shape;1904;p34">
            <a:extLst>
              <a:ext uri="{FF2B5EF4-FFF2-40B4-BE49-F238E27FC236}">
                <a16:creationId xmlns:a16="http://schemas.microsoft.com/office/drawing/2014/main" id="{66B81BAF-EDD2-810C-46E4-82C58CBD60A5}"/>
              </a:ext>
            </a:extLst>
          </p:cNvPr>
          <p:cNvSpPr txBox="1">
            <a:spLocks noGrp="1"/>
          </p:cNvSpPr>
          <p:nvPr>
            <p:ph type="title"/>
          </p:nvPr>
        </p:nvSpPr>
        <p:spPr>
          <a:xfrm>
            <a:off x="720000" y="685401"/>
            <a:ext cx="77040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GR" sz="2000" b="0" dirty="0">
                <a:solidFill>
                  <a:srgbClr val="000000"/>
                </a:solidFill>
                <a:latin typeface="+mj-lt"/>
              </a:rPr>
              <a:t>Αποτελέσματα</a:t>
            </a:r>
            <a:endParaRPr sz="2000" b="0" dirty="0">
              <a:solidFill>
                <a:srgbClr val="000000"/>
              </a:solidFill>
              <a:latin typeface="+mj-lt"/>
            </a:endParaRPr>
          </a:p>
        </p:txBody>
      </p:sp>
      <p:graphicFrame>
        <p:nvGraphicFramePr>
          <p:cNvPr id="5" name="Γράφημα 4">
            <a:extLst>
              <a:ext uri="{FF2B5EF4-FFF2-40B4-BE49-F238E27FC236}">
                <a16:creationId xmlns:a16="http://schemas.microsoft.com/office/drawing/2014/main" id="{5305AEBF-41E0-F9E2-3B17-867625236964}"/>
              </a:ext>
            </a:extLst>
          </p:cNvPr>
          <p:cNvGraphicFramePr/>
          <p:nvPr>
            <p:extLst>
              <p:ext uri="{D42A27DB-BD31-4B8C-83A1-F6EECF244321}">
                <p14:modId xmlns:p14="http://schemas.microsoft.com/office/powerpoint/2010/main" val="2710709537"/>
              </p:ext>
            </p:extLst>
          </p:nvPr>
        </p:nvGraphicFramePr>
        <p:xfrm>
          <a:off x="720000" y="1258101"/>
          <a:ext cx="7377253" cy="36039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32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8"/>
        <p:cNvGrpSpPr/>
        <p:nvPr/>
      </p:nvGrpSpPr>
      <p:grpSpPr>
        <a:xfrm>
          <a:off x="0" y="0"/>
          <a:ext cx="0" cy="0"/>
          <a:chOff x="0" y="0"/>
          <a:chExt cx="0" cy="0"/>
        </a:xfrm>
      </p:grpSpPr>
      <p:sp>
        <p:nvSpPr>
          <p:cNvPr id="1519" name="Google Shape;1519;p29"/>
          <p:cNvSpPr/>
          <p:nvPr/>
        </p:nvSpPr>
        <p:spPr>
          <a:xfrm>
            <a:off x="-629350" y="3767871"/>
            <a:ext cx="9867450" cy="1235775"/>
          </a:xfrm>
          <a:custGeom>
            <a:avLst/>
            <a:gdLst/>
            <a:ahLst/>
            <a:cxnLst/>
            <a:rect l="l" t="t" r="r" b="b"/>
            <a:pathLst>
              <a:path w="394698" h="49431" extrusionOk="0">
                <a:moveTo>
                  <a:pt x="0" y="49431"/>
                </a:moveTo>
                <a:cubicBezTo>
                  <a:pt x="11010" y="38426"/>
                  <a:pt x="26542" y="32071"/>
                  <a:pt x="41645" y="28298"/>
                </a:cubicBezTo>
                <a:cubicBezTo>
                  <a:pt x="66929" y="21981"/>
                  <a:pt x="93366" y="17491"/>
                  <a:pt x="119342" y="19596"/>
                </a:cubicBezTo>
                <a:cubicBezTo>
                  <a:pt x="148137" y="21930"/>
                  <a:pt x="177041" y="29743"/>
                  <a:pt x="205740" y="26433"/>
                </a:cubicBezTo>
                <a:cubicBezTo>
                  <a:pt x="231980" y="23406"/>
                  <a:pt x="256272" y="11026"/>
                  <a:pt x="281572" y="3435"/>
                </a:cubicBezTo>
                <a:cubicBezTo>
                  <a:pt x="300640" y="-2286"/>
                  <a:pt x="321335" y="949"/>
                  <a:pt x="341243" y="949"/>
                </a:cubicBezTo>
                <a:cubicBezTo>
                  <a:pt x="353156" y="949"/>
                  <a:pt x="365070" y="949"/>
                  <a:pt x="376983" y="949"/>
                </a:cubicBezTo>
                <a:cubicBezTo>
                  <a:pt x="382997" y="949"/>
                  <a:pt x="390442" y="118"/>
                  <a:pt x="394698" y="4367"/>
                </a:cubicBezTo>
              </a:path>
            </a:pathLst>
          </a:custGeom>
          <a:noFill/>
          <a:ln w="9525" cap="flat" cmpd="sng">
            <a:solidFill>
              <a:schemeClr val="accent3"/>
            </a:solidFill>
            <a:prstDash val="dash"/>
            <a:round/>
            <a:headEnd type="none" w="med" len="med"/>
            <a:tailEnd type="none" w="med" len="med"/>
          </a:ln>
        </p:spPr>
        <p:txBody>
          <a:bodyPr/>
          <a:lstStyle/>
          <a:p>
            <a:endParaRPr lang="el-GR"/>
          </a:p>
        </p:txBody>
      </p:sp>
      <p:sp>
        <p:nvSpPr>
          <p:cNvPr id="1523" name="Google Shape;1523;p29"/>
          <p:cNvSpPr/>
          <p:nvPr/>
        </p:nvSpPr>
        <p:spPr>
          <a:xfrm>
            <a:off x="5258488" y="4521825"/>
            <a:ext cx="3061200" cy="320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5" name="Google Shape;1535;p29"/>
          <p:cNvGrpSpPr/>
          <p:nvPr/>
        </p:nvGrpSpPr>
        <p:grpSpPr>
          <a:xfrm>
            <a:off x="396572" y="3427133"/>
            <a:ext cx="583353" cy="457752"/>
            <a:chOff x="989552" y="1754099"/>
            <a:chExt cx="493614" cy="387335"/>
          </a:xfrm>
        </p:grpSpPr>
        <p:sp>
          <p:nvSpPr>
            <p:cNvPr id="1536" name="Google Shape;1536;p29"/>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7" name="Google Shape;1537;p29"/>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38" name="Google Shape;1538;p29"/>
          <p:cNvGrpSpPr/>
          <p:nvPr/>
        </p:nvGrpSpPr>
        <p:grpSpPr>
          <a:xfrm>
            <a:off x="7826089" y="1794949"/>
            <a:ext cx="493614" cy="387335"/>
            <a:chOff x="989552" y="1754099"/>
            <a:chExt cx="493614" cy="387335"/>
          </a:xfrm>
        </p:grpSpPr>
        <p:sp>
          <p:nvSpPr>
            <p:cNvPr id="1539" name="Google Shape;1539;p29"/>
            <p:cNvSpPr/>
            <p:nvPr/>
          </p:nvSpPr>
          <p:spPr>
            <a:xfrm>
              <a:off x="999161" y="1764054"/>
              <a:ext cx="472089" cy="367386"/>
            </a:xfrm>
            <a:custGeom>
              <a:avLst/>
              <a:gdLst/>
              <a:ahLst/>
              <a:cxnLst/>
              <a:rect l="l" t="t" r="r" b="b"/>
              <a:pathLst>
                <a:path w="12282" h="9558" extrusionOk="0">
                  <a:moveTo>
                    <a:pt x="7658" y="0"/>
                  </a:moveTo>
                  <a:cubicBezTo>
                    <a:pt x="5499" y="0"/>
                    <a:pt x="5126" y="4111"/>
                    <a:pt x="5126" y="4111"/>
                  </a:cubicBezTo>
                  <a:cubicBezTo>
                    <a:pt x="5126" y="4111"/>
                    <a:pt x="3563" y="3402"/>
                    <a:pt x="2167" y="3402"/>
                  </a:cubicBezTo>
                  <a:cubicBezTo>
                    <a:pt x="1028" y="3402"/>
                    <a:pt x="0" y="3874"/>
                    <a:pt x="23" y="5588"/>
                  </a:cubicBezTo>
                  <a:cubicBezTo>
                    <a:pt x="75" y="9472"/>
                    <a:pt x="8296" y="9557"/>
                    <a:pt x="8296" y="9557"/>
                  </a:cubicBezTo>
                  <a:cubicBezTo>
                    <a:pt x="8296" y="9557"/>
                    <a:pt x="12282" y="2366"/>
                    <a:pt x="8931" y="403"/>
                  </a:cubicBezTo>
                  <a:cubicBezTo>
                    <a:pt x="8449" y="121"/>
                    <a:pt x="8028" y="0"/>
                    <a:pt x="76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0" name="Google Shape;1540;p29"/>
            <p:cNvSpPr/>
            <p:nvPr/>
          </p:nvSpPr>
          <p:spPr>
            <a:xfrm>
              <a:off x="989552" y="1754099"/>
              <a:ext cx="493614" cy="387335"/>
            </a:xfrm>
            <a:custGeom>
              <a:avLst/>
              <a:gdLst/>
              <a:ahLst/>
              <a:cxnLst/>
              <a:rect l="l" t="t" r="r" b="b"/>
              <a:pathLst>
                <a:path w="12842" h="10077" extrusionOk="0">
                  <a:moveTo>
                    <a:pt x="7908" y="521"/>
                  </a:moveTo>
                  <a:cubicBezTo>
                    <a:pt x="8253" y="521"/>
                    <a:pt x="8635" y="643"/>
                    <a:pt x="9050" y="886"/>
                  </a:cubicBezTo>
                  <a:cubicBezTo>
                    <a:pt x="11902" y="2557"/>
                    <a:pt x="8911" y="8566"/>
                    <a:pt x="8393" y="9554"/>
                  </a:cubicBezTo>
                  <a:cubicBezTo>
                    <a:pt x="7277" y="9516"/>
                    <a:pt x="575" y="9151"/>
                    <a:pt x="531" y="5843"/>
                  </a:cubicBezTo>
                  <a:cubicBezTo>
                    <a:pt x="522" y="5061"/>
                    <a:pt x="746" y="4513"/>
                    <a:pt x="1201" y="4215"/>
                  </a:cubicBezTo>
                  <a:cubicBezTo>
                    <a:pt x="1533" y="3997"/>
                    <a:pt x="1961" y="3917"/>
                    <a:pt x="2414" y="3917"/>
                  </a:cubicBezTo>
                  <a:cubicBezTo>
                    <a:pt x="3726" y="3917"/>
                    <a:pt x="5249" y="4596"/>
                    <a:pt x="5269" y="4607"/>
                  </a:cubicBezTo>
                  <a:cubicBezTo>
                    <a:pt x="5303" y="4623"/>
                    <a:pt x="5340" y="4630"/>
                    <a:pt x="5376" y="4630"/>
                  </a:cubicBezTo>
                  <a:cubicBezTo>
                    <a:pt x="5421" y="4630"/>
                    <a:pt x="5465" y="4619"/>
                    <a:pt x="5505" y="4595"/>
                  </a:cubicBezTo>
                  <a:cubicBezTo>
                    <a:pt x="5578" y="4553"/>
                    <a:pt x="5626" y="4478"/>
                    <a:pt x="5634" y="4395"/>
                  </a:cubicBezTo>
                  <a:cubicBezTo>
                    <a:pt x="5638" y="4364"/>
                    <a:pt x="5926" y="1373"/>
                    <a:pt x="7303" y="665"/>
                  </a:cubicBezTo>
                  <a:cubicBezTo>
                    <a:pt x="7489" y="569"/>
                    <a:pt x="7691" y="521"/>
                    <a:pt x="7908" y="521"/>
                  </a:cubicBezTo>
                  <a:close/>
                  <a:moveTo>
                    <a:pt x="7908" y="1"/>
                  </a:moveTo>
                  <a:cubicBezTo>
                    <a:pt x="7611" y="1"/>
                    <a:pt x="7329" y="68"/>
                    <a:pt x="7065" y="204"/>
                  </a:cubicBezTo>
                  <a:cubicBezTo>
                    <a:pt x="5735" y="888"/>
                    <a:pt x="5287" y="3129"/>
                    <a:pt x="5161" y="4001"/>
                  </a:cubicBezTo>
                  <a:cubicBezTo>
                    <a:pt x="4619" y="3789"/>
                    <a:pt x="3486" y="3403"/>
                    <a:pt x="2419" y="3403"/>
                  </a:cubicBezTo>
                  <a:cubicBezTo>
                    <a:pt x="1872" y="3403"/>
                    <a:pt x="1342" y="3504"/>
                    <a:pt x="918" y="3782"/>
                  </a:cubicBezTo>
                  <a:cubicBezTo>
                    <a:pt x="304" y="4184"/>
                    <a:pt x="0" y="4880"/>
                    <a:pt x="13" y="5851"/>
                  </a:cubicBezTo>
                  <a:cubicBezTo>
                    <a:pt x="67" y="9940"/>
                    <a:pt x="8197" y="10073"/>
                    <a:pt x="8543" y="10077"/>
                  </a:cubicBezTo>
                  <a:lnTo>
                    <a:pt x="8545" y="10077"/>
                  </a:lnTo>
                  <a:cubicBezTo>
                    <a:pt x="8640" y="10077"/>
                    <a:pt x="8726" y="10025"/>
                    <a:pt x="8773" y="9943"/>
                  </a:cubicBezTo>
                  <a:cubicBezTo>
                    <a:pt x="8940" y="9639"/>
                    <a:pt x="12841" y="2506"/>
                    <a:pt x="9311" y="438"/>
                  </a:cubicBezTo>
                  <a:cubicBezTo>
                    <a:pt x="8813" y="147"/>
                    <a:pt x="8343" y="1"/>
                    <a:pt x="790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 name="TextBox 6">
            <a:extLst>
              <a:ext uri="{FF2B5EF4-FFF2-40B4-BE49-F238E27FC236}">
                <a16:creationId xmlns:a16="http://schemas.microsoft.com/office/drawing/2014/main" id="{E88CDE62-C9C4-6A60-56C6-2CC321102A10}"/>
              </a:ext>
            </a:extLst>
          </p:cNvPr>
          <p:cNvSpPr txBox="1"/>
          <p:nvPr/>
        </p:nvSpPr>
        <p:spPr>
          <a:xfrm>
            <a:off x="845157" y="3489754"/>
            <a:ext cx="5679236" cy="617798"/>
          </a:xfrm>
          <a:prstGeom prst="rect">
            <a:avLst/>
          </a:prstGeom>
          <a:noFill/>
        </p:spPr>
        <p:txBody>
          <a:bodyPr wrap="square">
            <a:spAutoFit/>
          </a:bodyPr>
          <a:lstStyle/>
          <a:p>
            <a:pPr>
              <a:lnSpc>
                <a:spcPct val="150000"/>
              </a:lnSpc>
            </a:pPr>
            <a:r>
              <a:rPr lang="el-GR" dirty="0"/>
              <a:t>16ο Νηπιαγωγείο Αγ. Δημητρίου </a:t>
            </a:r>
          </a:p>
          <a:p>
            <a:pPr>
              <a:lnSpc>
                <a:spcPct val="150000"/>
              </a:lnSpc>
            </a:pPr>
            <a:r>
              <a:rPr lang="el-GR" sz="1000" dirty="0"/>
              <a:t>Μονεμβασίας, Βασίλη Τσιτσάνη &amp;, Αγ. Δημήτριος Αττικής 173 42</a:t>
            </a:r>
          </a:p>
        </p:txBody>
      </p:sp>
      <p:sp>
        <p:nvSpPr>
          <p:cNvPr id="8" name="TextBox 7">
            <a:extLst>
              <a:ext uri="{FF2B5EF4-FFF2-40B4-BE49-F238E27FC236}">
                <a16:creationId xmlns:a16="http://schemas.microsoft.com/office/drawing/2014/main" id="{504BA946-3AE4-EF4A-64B8-C656BFC7C373}"/>
              </a:ext>
            </a:extLst>
          </p:cNvPr>
          <p:cNvSpPr txBox="1"/>
          <p:nvPr/>
        </p:nvSpPr>
        <p:spPr>
          <a:xfrm>
            <a:off x="1732382" y="1678277"/>
            <a:ext cx="5679236" cy="496996"/>
          </a:xfrm>
          <a:prstGeom prst="rect">
            <a:avLst/>
          </a:prstGeom>
          <a:noFill/>
        </p:spPr>
        <p:txBody>
          <a:bodyPr wrap="square">
            <a:spAutoFit/>
          </a:bodyPr>
          <a:lstStyle/>
          <a:p>
            <a:pPr algn="ctr">
              <a:lnSpc>
                <a:spcPct val="150000"/>
              </a:lnSpc>
            </a:pPr>
            <a:r>
              <a:rPr lang="el-GR" sz="2000" dirty="0"/>
              <a:t>Ευχαριστούμε για την προσοχή σας!</a:t>
            </a:r>
          </a:p>
        </p:txBody>
      </p:sp>
      <p:sp>
        <p:nvSpPr>
          <p:cNvPr id="2" name="TextBox 1">
            <a:extLst>
              <a:ext uri="{FF2B5EF4-FFF2-40B4-BE49-F238E27FC236}">
                <a16:creationId xmlns:a16="http://schemas.microsoft.com/office/drawing/2014/main" id="{89315B77-6ABA-64A2-9DE8-4CCCB1326C08}"/>
              </a:ext>
            </a:extLst>
          </p:cNvPr>
          <p:cNvSpPr txBox="1"/>
          <p:nvPr/>
        </p:nvSpPr>
        <p:spPr>
          <a:xfrm>
            <a:off x="433137" y="2679270"/>
            <a:ext cx="8277726" cy="612155"/>
          </a:xfrm>
          <a:prstGeom prst="rect">
            <a:avLst/>
          </a:prstGeom>
          <a:noFill/>
        </p:spPr>
        <p:txBody>
          <a:bodyPr wrap="square">
            <a:spAutoFit/>
          </a:bodyPr>
          <a:lstStyle/>
          <a:p>
            <a:pPr algn="ctr">
              <a:lnSpc>
                <a:spcPct val="150000"/>
              </a:lnSpc>
            </a:pPr>
            <a:r>
              <a:rPr lang="el-GR" sz="1200" dirty="0"/>
              <a:t>Στα μέσα της ακαδημαϊκής χρονιάς, θα χορηγηθεί ερωτηματολόγιο όπου θα διερευνούμε το κατά πόσο εκπληρώθηκαν οι γονικές σας προσδοκίες, αν έχουν μεταβληθεί και αν συνάδουν με αυτές των εκπαιδευτικών και των μαθητών.</a:t>
            </a:r>
          </a:p>
        </p:txBody>
      </p:sp>
    </p:spTree>
    <p:extLst>
      <p:ext uri="{BB962C8B-B14F-4D97-AF65-F5344CB8AC3E}">
        <p14:creationId xmlns:p14="http://schemas.microsoft.com/office/powerpoint/2010/main" val="533400752"/>
      </p:ext>
    </p:extLst>
  </p:cSld>
  <p:clrMapOvr>
    <a:masterClrMapping/>
  </p:clrMapOvr>
</p:sld>
</file>

<file path=ppt/theme/theme1.xml><?xml version="1.0" encoding="utf-8"?>
<a:theme xmlns:a="http://schemas.openxmlformats.org/drawingml/2006/main" name="All About ADHD in Preschool by Slidesgo">
  <a:themeElements>
    <a:clrScheme name="Simple Light">
      <a:dk1>
        <a:srgbClr val="3F2210"/>
      </a:dk1>
      <a:lt1>
        <a:srgbClr val="F8F8F0"/>
      </a:lt1>
      <a:dk2>
        <a:srgbClr val="F1E7DC"/>
      </a:dk2>
      <a:lt2>
        <a:srgbClr val="FFFFFF"/>
      </a:lt2>
      <a:accent1>
        <a:srgbClr val="BFDDF1"/>
      </a:accent1>
      <a:accent2>
        <a:srgbClr val="D1BEFB"/>
      </a:accent2>
      <a:accent3>
        <a:srgbClr val="DB969F"/>
      </a:accent3>
      <a:accent4>
        <a:srgbClr val="EEAB57"/>
      </a:accent4>
      <a:accent5>
        <a:srgbClr val="F5DF6C"/>
      </a:accent5>
      <a:accent6>
        <a:srgbClr val="B7D7CC"/>
      </a:accent6>
      <a:hlink>
        <a:srgbClr val="DB969F"/>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391</Words>
  <Application>Microsoft Office PowerPoint</Application>
  <PresentationFormat>Προβολή στην οθόνη (16:9)</PresentationFormat>
  <Paragraphs>25</Paragraphs>
  <Slides>7</Slides>
  <Notes>7</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7</vt:i4>
      </vt:variant>
    </vt:vector>
  </HeadingPairs>
  <TitlesOfParts>
    <vt:vector size="11" baseType="lpstr">
      <vt:lpstr>Quicksand</vt:lpstr>
      <vt:lpstr>Arial</vt:lpstr>
      <vt:lpstr>Patrick Hand</vt:lpstr>
      <vt:lpstr>All About ADHD in Preschool by Slidesgo</vt:lpstr>
      <vt:lpstr>Παρουσίαση του PowerPoint</vt:lpstr>
      <vt:lpstr>Οι προσδοκίες στο εκπαιδευτικό γίγνεσθαι</vt:lpstr>
      <vt:lpstr>Οι προσδοκίες στο εκπαιδευτικό γίγνεσθαι</vt:lpstr>
      <vt:lpstr>Σκοπός και μεθοδολογία</vt:lpstr>
      <vt:lpstr>Δείγμα/ συμμετέχοντες</vt:lpstr>
      <vt:lpstr>Αποτελέσματα</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cp:lastModifiedBy>Varvara Alexiou</cp:lastModifiedBy>
  <cp:revision>1</cp:revision>
  <dcterms:modified xsi:type="dcterms:W3CDTF">2023-10-05T09:42:54Z</dcterms:modified>
</cp:coreProperties>
</file>