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56" r:id="rId3"/>
    <p:sldId id="257" r:id="rId4"/>
    <p:sldId id="258" r:id="rId5"/>
    <p:sldId id="259" r:id="rId6"/>
    <p:sldId id="260" r:id="rId7"/>
    <p:sldId id="261" r:id="rId8"/>
    <p:sldId id="262" r:id="rId9"/>
    <p:sldId id="266" r:id="rId10"/>
    <p:sldId id="263" r:id="rId11"/>
    <p:sldId id="264" r:id="rId12"/>
    <p:sldId id="267" r:id="rId13"/>
    <p:sldId id="268" r:id="rId14"/>
    <p:sldId id="270" r:id="rId15"/>
    <p:sldId id="269" r:id="rId16"/>
    <p:sldId id="271" r:id="rId17"/>
    <p:sldId id="273" r:id="rId18"/>
    <p:sldId id="274" r:id="rId19"/>
    <p:sldId id="275" r:id="rId20"/>
    <p:sldId id="276" r:id="rId21"/>
    <p:sldId id="278" r:id="rId22"/>
    <p:sldId id="279" r:id="rId23"/>
    <p:sldId id="277" r:id="rId2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56F9ED5-80EB-4736-B148-77C5126C11E6}"/>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9FD38957-DD7E-4DFE-BC99-6A03E3C34E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A59F6673-BC7B-4305-A546-713B79DF1736}"/>
              </a:ext>
            </a:extLst>
          </p:cNvPr>
          <p:cNvSpPr>
            <a:spLocks noGrp="1"/>
          </p:cNvSpPr>
          <p:nvPr>
            <p:ph type="dt" sz="half" idx="10"/>
          </p:nvPr>
        </p:nvSpPr>
        <p:spPr/>
        <p:txBody>
          <a:bodyPr/>
          <a:lstStyle/>
          <a:p>
            <a:fld id="{8947BD83-DE03-417D-9256-D623DE746F74}" type="datetimeFigureOut">
              <a:rPr lang="el-GR" smtClean="0"/>
              <a:t>27/2/2021</a:t>
            </a:fld>
            <a:endParaRPr lang="el-GR"/>
          </a:p>
        </p:txBody>
      </p:sp>
      <p:sp>
        <p:nvSpPr>
          <p:cNvPr id="5" name="Θέση υποσέλιδου 4">
            <a:extLst>
              <a:ext uri="{FF2B5EF4-FFF2-40B4-BE49-F238E27FC236}">
                <a16:creationId xmlns:a16="http://schemas.microsoft.com/office/drawing/2014/main" id="{3CE650D7-BF4D-4BA1-8538-E42FC120944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FFA6AD0-5E80-41EC-B707-34413D4815EB}"/>
              </a:ext>
            </a:extLst>
          </p:cNvPr>
          <p:cNvSpPr>
            <a:spLocks noGrp="1"/>
          </p:cNvSpPr>
          <p:nvPr>
            <p:ph type="sldNum" sz="quarter" idx="12"/>
          </p:nvPr>
        </p:nvSpPr>
        <p:spPr/>
        <p:txBody>
          <a:bodyPr/>
          <a:lstStyle/>
          <a:p>
            <a:fld id="{C950AC83-6423-40E7-8B34-610445910E47}" type="slidenum">
              <a:rPr lang="el-GR" smtClean="0"/>
              <a:t>‹#›</a:t>
            </a:fld>
            <a:endParaRPr lang="el-GR"/>
          </a:p>
        </p:txBody>
      </p:sp>
    </p:spTree>
    <p:extLst>
      <p:ext uri="{BB962C8B-B14F-4D97-AF65-F5344CB8AC3E}">
        <p14:creationId xmlns:p14="http://schemas.microsoft.com/office/powerpoint/2010/main" val="955092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C83C67-856A-4F52-AC19-DFC5504485A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E186FA2C-FB99-4E6A-960D-3E44C3C46200}"/>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233A9B2-B812-454B-85CD-557ED1D2F963}"/>
              </a:ext>
            </a:extLst>
          </p:cNvPr>
          <p:cNvSpPr>
            <a:spLocks noGrp="1"/>
          </p:cNvSpPr>
          <p:nvPr>
            <p:ph type="dt" sz="half" idx="10"/>
          </p:nvPr>
        </p:nvSpPr>
        <p:spPr/>
        <p:txBody>
          <a:bodyPr/>
          <a:lstStyle/>
          <a:p>
            <a:fld id="{8947BD83-DE03-417D-9256-D623DE746F74}" type="datetimeFigureOut">
              <a:rPr lang="el-GR" smtClean="0"/>
              <a:t>27/2/2021</a:t>
            </a:fld>
            <a:endParaRPr lang="el-GR"/>
          </a:p>
        </p:txBody>
      </p:sp>
      <p:sp>
        <p:nvSpPr>
          <p:cNvPr id="5" name="Θέση υποσέλιδου 4">
            <a:extLst>
              <a:ext uri="{FF2B5EF4-FFF2-40B4-BE49-F238E27FC236}">
                <a16:creationId xmlns:a16="http://schemas.microsoft.com/office/drawing/2014/main" id="{336D35A2-BB37-42B0-8BBD-6AE10B9223A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EF6B468-43EC-4ED7-9925-5635BBF10B31}"/>
              </a:ext>
            </a:extLst>
          </p:cNvPr>
          <p:cNvSpPr>
            <a:spLocks noGrp="1"/>
          </p:cNvSpPr>
          <p:nvPr>
            <p:ph type="sldNum" sz="quarter" idx="12"/>
          </p:nvPr>
        </p:nvSpPr>
        <p:spPr/>
        <p:txBody>
          <a:bodyPr/>
          <a:lstStyle/>
          <a:p>
            <a:fld id="{C950AC83-6423-40E7-8B34-610445910E47}" type="slidenum">
              <a:rPr lang="el-GR" smtClean="0"/>
              <a:t>‹#›</a:t>
            </a:fld>
            <a:endParaRPr lang="el-GR"/>
          </a:p>
        </p:txBody>
      </p:sp>
    </p:spTree>
    <p:extLst>
      <p:ext uri="{BB962C8B-B14F-4D97-AF65-F5344CB8AC3E}">
        <p14:creationId xmlns:p14="http://schemas.microsoft.com/office/powerpoint/2010/main" val="2927638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54F87FC0-3720-43A9-9F4D-F4FE0EF54A6F}"/>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84E8FA81-2B51-421F-B8E2-E02FDBCC4168}"/>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CDC85C4-4FF2-42B1-B6E8-132D4C9C10F6}"/>
              </a:ext>
            </a:extLst>
          </p:cNvPr>
          <p:cNvSpPr>
            <a:spLocks noGrp="1"/>
          </p:cNvSpPr>
          <p:nvPr>
            <p:ph type="dt" sz="half" idx="10"/>
          </p:nvPr>
        </p:nvSpPr>
        <p:spPr/>
        <p:txBody>
          <a:bodyPr/>
          <a:lstStyle/>
          <a:p>
            <a:fld id="{8947BD83-DE03-417D-9256-D623DE746F74}" type="datetimeFigureOut">
              <a:rPr lang="el-GR" smtClean="0"/>
              <a:t>27/2/2021</a:t>
            </a:fld>
            <a:endParaRPr lang="el-GR"/>
          </a:p>
        </p:txBody>
      </p:sp>
      <p:sp>
        <p:nvSpPr>
          <p:cNvPr id="5" name="Θέση υποσέλιδου 4">
            <a:extLst>
              <a:ext uri="{FF2B5EF4-FFF2-40B4-BE49-F238E27FC236}">
                <a16:creationId xmlns:a16="http://schemas.microsoft.com/office/drawing/2014/main" id="{1E559543-43D6-4271-943D-CEE0FFB15B5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68F087F-2FF8-4502-8826-E619BC78F0C2}"/>
              </a:ext>
            </a:extLst>
          </p:cNvPr>
          <p:cNvSpPr>
            <a:spLocks noGrp="1"/>
          </p:cNvSpPr>
          <p:nvPr>
            <p:ph type="sldNum" sz="quarter" idx="12"/>
          </p:nvPr>
        </p:nvSpPr>
        <p:spPr/>
        <p:txBody>
          <a:bodyPr/>
          <a:lstStyle/>
          <a:p>
            <a:fld id="{C950AC83-6423-40E7-8B34-610445910E47}" type="slidenum">
              <a:rPr lang="el-GR" smtClean="0"/>
              <a:t>‹#›</a:t>
            </a:fld>
            <a:endParaRPr lang="el-GR"/>
          </a:p>
        </p:txBody>
      </p:sp>
    </p:spTree>
    <p:extLst>
      <p:ext uri="{BB962C8B-B14F-4D97-AF65-F5344CB8AC3E}">
        <p14:creationId xmlns:p14="http://schemas.microsoft.com/office/powerpoint/2010/main" val="3709434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F8743AF-5A40-46AD-B5B4-F59FA28A645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CBF1CED-7730-4300-A598-7B11CB6917F0}"/>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0ED287C-D2ED-4C76-8741-E7F345316009}"/>
              </a:ext>
            </a:extLst>
          </p:cNvPr>
          <p:cNvSpPr>
            <a:spLocks noGrp="1"/>
          </p:cNvSpPr>
          <p:nvPr>
            <p:ph type="dt" sz="half" idx="10"/>
          </p:nvPr>
        </p:nvSpPr>
        <p:spPr/>
        <p:txBody>
          <a:bodyPr/>
          <a:lstStyle/>
          <a:p>
            <a:fld id="{8947BD83-DE03-417D-9256-D623DE746F74}" type="datetimeFigureOut">
              <a:rPr lang="el-GR" smtClean="0"/>
              <a:t>27/2/2021</a:t>
            </a:fld>
            <a:endParaRPr lang="el-GR"/>
          </a:p>
        </p:txBody>
      </p:sp>
      <p:sp>
        <p:nvSpPr>
          <p:cNvPr id="5" name="Θέση υποσέλιδου 4">
            <a:extLst>
              <a:ext uri="{FF2B5EF4-FFF2-40B4-BE49-F238E27FC236}">
                <a16:creationId xmlns:a16="http://schemas.microsoft.com/office/drawing/2014/main" id="{B97CB34F-5EB6-4B35-8F20-5CEAE4AA4DA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A38FBDF-F7E8-44A5-B575-E084B3EDE2E2}"/>
              </a:ext>
            </a:extLst>
          </p:cNvPr>
          <p:cNvSpPr>
            <a:spLocks noGrp="1"/>
          </p:cNvSpPr>
          <p:nvPr>
            <p:ph type="sldNum" sz="quarter" idx="12"/>
          </p:nvPr>
        </p:nvSpPr>
        <p:spPr/>
        <p:txBody>
          <a:bodyPr/>
          <a:lstStyle/>
          <a:p>
            <a:fld id="{C950AC83-6423-40E7-8B34-610445910E47}" type="slidenum">
              <a:rPr lang="el-GR" smtClean="0"/>
              <a:t>‹#›</a:t>
            </a:fld>
            <a:endParaRPr lang="el-GR"/>
          </a:p>
        </p:txBody>
      </p:sp>
    </p:spTree>
    <p:extLst>
      <p:ext uri="{BB962C8B-B14F-4D97-AF65-F5344CB8AC3E}">
        <p14:creationId xmlns:p14="http://schemas.microsoft.com/office/powerpoint/2010/main" val="1727520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A513D1-231F-4D5D-9776-D25E9A929748}"/>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A4EAA411-4C8A-4432-8132-B3C03AACB4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0A4BAE9A-0D1A-4DC7-8163-1950FB3B2E99}"/>
              </a:ext>
            </a:extLst>
          </p:cNvPr>
          <p:cNvSpPr>
            <a:spLocks noGrp="1"/>
          </p:cNvSpPr>
          <p:nvPr>
            <p:ph type="dt" sz="half" idx="10"/>
          </p:nvPr>
        </p:nvSpPr>
        <p:spPr/>
        <p:txBody>
          <a:bodyPr/>
          <a:lstStyle/>
          <a:p>
            <a:fld id="{8947BD83-DE03-417D-9256-D623DE746F74}" type="datetimeFigureOut">
              <a:rPr lang="el-GR" smtClean="0"/>
              <a:t>27/2/2021</a:t>
            </a:fld>
            <a:endParaRPr lang="el-GR"/>
          </a:p>
        </p:txBody>
      </p:sp>
      <p:sp>
        <p:nvSpPr>
          <p:cNvPr id="5" name="Θέση υποσέλιδου 4">
            <a:extLst>
              <a:ext uri="{FF2B5EF4-FFF2-40B4-BE49-F238E27FC236}">
                <a16:creationId xmlns:a16="http://schemas.microsoft.com/office/drawing/2014/main" id="{8E0530FB-347A-45D2-AE48-0444CE36536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5C5ED6C-1BD9-4518-8B8E-0A42D9BAC814}"/>
              </a:ext>
            </a:extLst>
          </p:cNvPr>
          <p:cNvSpPr>
            <a:spLocks noGrp="1"/>
          </p:cNvSpPr>
          <p:nvPr>
            <p:ph type="sldNum" sz="quarter" idx="12"/>
          </p:nvPr>
        </p:nvSpPr>
        <p:spPr/>
        <p:txBody>
          <a:bodyPr/>
          <a:lstStyle/>
          <a:p>
            <a:fld id="{C950AC83-6423-40E7-8B34-610445910E47}" type="slidenum">
              <a:rPr lang="el-GR" smtClean="0"/>
              <a:t>‹#›</a:t>
            </a:fld>
            <a:endParaRPr lang="el-GR"/>
          </a:p>
        </p:txBody>
      </p:sp>
    </p:spTree>
    <p:extLst>
      <p:ext uri="{BB962C8B-B14F-4D97-AF65-F5344CB8AC3E}">
        <p14:creationId xmlns:p14="http://schemas.microsoft.com/office/powerpoint/2010/main" val="2020309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8F7FFB-B6D9-4C5F-899D-4E3F959A8DE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38A6CDE-6B97-4518-ADF5-EF973E046EE8}"/>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BD432748-5036-49F3-B415-9BFFD209D339}"/>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F99DB455-D7F1-4124-9F54-5415CEB32875}"/>
              </a:ext>
            </a:extLst>
          </p:cNvPr>
          <p:cNvSpPr>
            <a:spLocks noGrp="1"/>
          </p:cNvSpPr>
          <p:nvPr>
            <p:ph type="dt" sz="half" idx="10"/>
          </p:nvPr>
        </p:nvSpPr>
        <p:spPr/>
        <p:txBody>
          <a:bodyPr/>
          <a:lstStyle/>
          <a:p>
            <a:fld id="{8947BD83-DE03-417D-9256-D623DE746F74}" type="datetimeFigureOut">
              <a:rPr lang="el-GR" smtClean="0"/>
              <a:t>27/2/2021</a:t>
            </a:fld>
            <a:endParaRPr lang="el-GR"/>
          </a:p>
        </p:txBody>
      </p:sp>
      <p:sp>
        <p:nvSpPr>
          <p:cNvPr id="6" name="Θέση υποσέλιδου 5">
            <a:extLst>
              <a:ext uri="{FF2B5EF4-FFF2-40B4-BE49-F238E27FC236}">
                <a16:creationId xmlns:a16="http://schemas.microsoft.com/office/drawing/2014/main" id="{8B209131-D87B-449A-981E-377C2FC1877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ED49B9C-504C-4762-BC19-D2D8C93BE98E}"/>
              </a:ext>
            </a:extLst>
          </p:cNvPr>
          <p:cNvSpPr>
            <a:spLocks noGrp="1"/>
          </p:cNvSpPr>
          <p:nvPr>
            <p:ph type="sldNum" sz="quarter" idx="12"/>
          </p:nvPr>
        </p:nvSpPr>
        <p:spPr/>
        <p:txBody>
          <a:bodyPr/>
          <a:lstStyle/>
          <a:p>
            <a:fld id="{C950AC83-6423-40E7-8B34-610445910E47}" type="slidenum">
              <a:rPr lang="el-GR" smtClean="0"/>
              <a:t>‹#›</a:t>
            </a:fld>
            <a:endParaRPr lang="el-GR"/>
          </a:p>
        </p:txBody>
      </p:sp>
    </p:spTree>
    <p:extLst>
      <p:ext uri="{BB962C8B-B14F-4D97-AF65-F5344CB8AC3E}">
        <p14:creationId xmlns:p14="http://schemas.microsoft.com/office/powerpoint/2010/main" val="2552289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5C39608-DA0F-4A58-B7D4-658D544E70C0}"/>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6F2F77A-E504-4A34-B5AE-3C06725799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FB85D108-C91C-4D93-B506-20425AB1D801}"/>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22853741-B44E-41C2-8764-D1D5142DA2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F6AB797A-4977-4E22-9088-D78626C44EA7}"/>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50E89684-3233-4DF8-91A4-E28F192B8B71}"/>
              </a:ext>
            </a:extLst>
          </p:cNvPr>
          <p:cNvSpPr>
            <a:spLocks noGrp="1"/>
          </p:cNvSpPr>
          <p:nvPr>
            <p:ph type="dt" sz="half" idx="10"/>
          </p:nvPr>
        </p:nvSpPr>
        <p:spPr/>
        <p:txBody>
          <a:bodyPr/>
          <a:lstStyle/>
          <a:p>
            <a:fld id="{8947BD83-DE03-417D-9256-D623DE746F74}" type="datetimeFigureOut">
              <a:rPr lang="el-GR" smtClean="0"/>
              <a:t>27/2/2021</a:t>
            </a:fld>
            <a:endParaRPr lang="el-GR"/>
          </a:p>
        </p:txBody>
      </p:sp>
      <p:sp>
        <p:nvSpPr>
          <p:cNvPr id="8" name="Θέση υποσέλιδου 7">
            <a:extLst>
              <a:ext uri="{FF2B5EF4-FFF2-40B4-BE49-F238E27FC236}">
                <a16:creationId xmlns:a16="http://schemas.microsoft.com/office/drawing/2014/main" id="{BAF5BF55-B300-4B56-904B-48754EFFB9B6}"/>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90B010B4-8511-40A1-90EB-ED7B793839E0}"/>
              </a:ext>
            </a:extLst>
          </p:cNvPr>
          <p:cNvSpPr>
            <a:spLocks noGrp="1"/>
          </p:cNvSpPr>
          <p:nvPr>
            <p:ph type="sldNum" sz="quarter" idx="12"/>
          </p:nvPr>
        </p:nvSpPr>
        <p:spPr/>
        <p:txBody>
          <a:bodyPr/>
          <a:lstStyle/>
          <a:p>
            <a:fld id="{C950AC83-6423-40E7-8B34-610445910E47}" type="slidenum">
              <a:rPr lang="el-GR" smtClean="0"/>
              <a:t>‹#›</a:t>
            </a:fld>
            <a:endParaRPr lang="el-GR"/>
          </a:p>
        </p:txBody>
      </p:sp>
    </p:spTree>
    <p:extLst>
      <p:ext uri="{BB962C8B-B14F-4D97-AF65-F5344CB8AC3E}">
        <p14:creationId xmlns:p14="http://schemas.microsoft.com/office/powerpoint/2010/main" val="798910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8B8288-9711-4BB9-ABCA-D1E7348BD0C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A8155ABB-3C85-4085-BBE3-CA151380A443}"/>
              </a:ext>
            </a:extLst>
          </p:cNvPr>
          <p:cNvSpPr>
            <a:spLocks noGrp="1"/>
          </p:cNvSpPr>
          <p:nvPr>
            <p:ph type="dt" sz="half" idx="10"/>
          </p:nvPr>
        </p:nvSpPr>
        <p:spPr/>
        <p:txBody>
          <a:bodyPr/>
          <a:lstStyle/>
          <a:p>
            <a:fld id="{8947BD83-DE03-417D-9256-D623DE746F74}" type="datetimeFigureOut">
              <a:rPr lang="el-GR" smtClean="0"/>
              <a:t>27/2/2021</a:t>
            </a:fld>
            <a:endParaRPr lang="el-GR"/>
          </a:p>
        </p:txBody>
      </p:sp>
      <p:sp>
        <p:nvSpPr>
          <p:cNvPr id="4" name="Θέση υποσέλιδου 3">
            <a:extLst>
              <a:ext uri="{FF2B5EF4-FFF2-40B4-BE49-F238E27FC236}">
                <a16:creationId xmlns:a16="http://schemas.microsoft.com/office/drawing/2014/main" id="{3522D531-467E-4199-8675-FD3F4DEC8B90}"/>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2CDB7F20-FE1B-4F99-9376-FDAD096812A7}"/>
              </a:ext>
            </a:extLst>
          </p:cNvPr>
          <p:cNvSpPr>
            <a:spLocks noGrp="1"/>
          </p:cNvSpPr>
          <p:nvPr>
            <p:ph type="sldNum" sz="quarter" idx="12"/>
          </p:nvPr>
        </p:nvSpPr>
        <p:spPr/>
        <p:txBody>
          <a:bodyPr/>
          <a:lstStyle/>
          <a:p>
            <a:fld id="{C950AC83-6423-40E7-8B34-610445910E47}" type="slidenum">
              <a:rPr lang="el-GR" smtClean="0"/>
              <a:t>‹#›</a:t>
            </a:fld>
            <a:endParaRPr lang="el-GR"/>
          </a:p>
        </p:txBody>
      </p:sp>
    </p:spTree>
    <p:extLst>
      <p:ext uri="{BB962C8B-B14F-4D97-AF65-F5344CB8AC3E}">
        <p14:creationId xmlns:p14="http://schemas.microsoft.com/office/powerpoint/2010/main" val="2041977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7BE07BAA-D88C-408B-AEEC-4D590BA2B1FA}"/>
              </a:ext>
            </a:extLst>
          </p:cNvPr>
          <p:cNvSpPr>
            <a:spLocks noGrp="1"/>
          </p:cNvSpPr>
          <p:nvPr>
            <p:ph type="dt" sz="half" idx="10"/>
          </p:nvPr>
        </p:nvSpPr>
        <p:spPr/>
        <p:txBody>
          <a:bodyPr/>
          <a:lstStyle/>
          <a:p>
            <a:fld id="{8947BD83-DE03-417D-9256-D623DE746F74}" type="datetimeFigureOut">
              <a:rPr lang="el-GR" smtClean="0"/>
              <a:t>27/2/2021</a:t>
            </a:fld>
            <a:endParaRPr lang="el-GR"/>
          </a:p>
        </p:txBody>
      </p:sp>
      <p:sp>
        <p:nvSpPr>
          <p:cNvPr id="3" name="Θέση υποσέλιδου 2">
            <a:extLst>
              <a:ext uri="{FF2B5EF4-FFF2-40B4-BE49-F238E27FC236}">
                <a16:creationId xmlns:a16="http://schemas.microsoft.com/office/drawing/2014/main" id="{0F8D41F8-5E53-49E3-8FA7-64989A87C9CD}"/>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140BC0CB-E5A4-46B3-9406-0E7F606C639E}"/>
              </a:ext>
            </a:extLst>
          </p:cNvPr>
          <p:cNvSpPr>
            <a:spLocks noGrp="1"/>
          </p:cNvSpPr>
          <p:nvPr>
            <p:ph type="sldNum" sz="quarter" idx="12"/>
          </p:nvPr>
        </p:nvSpPr>
        <p:spPr/>
        <p:txBody>
          <a:bodyPr/>
          <a:lstStyle/>
          <a:p>
            <a:fld id="{C950AC83-6423-40E7-8B34-610445910E47}" type="slidenum">
              <a:rPr lang="el-GR" smtClean="0"/>
              <a:t>‹#›</a:t>
            </a:fld>
            <a:endParaRPr lang="el-GR"/>
          </a:p>
        </p:txBody>
      </p:sp>
    </p:spTree>
    <p:extLst>
      <p:ext uri="{BB962C8B-B14F-4D97-AF65-F5344CB8AC3E}">
        <p14:creationId xmlns:p14="http://schemas.microsoft.com/office/powerpoint/2010/main" val="2219107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2055B0-5998-4C76-BB97-4359B8DB8935}"/>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E303946-0EC2-49E7-8C2A-5526EB5FB2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CCEA9643-2BB8-4D95-90E4-1607EF3AF8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D1464376-7FFE-449C-B373-00638DE9A414}"/>
              </a:ext>
            </a:extLst>
          </p:cNvPr>
          <p:cNvSpPr>
            <a:spLocks noGrp="1"/>
          </p:cNvSpPr>
          <p:nvPr>
            <p:ph type="dt" sz="half" idx="10"/>
          </p:nvPr>
        </p:nvSpPr>
        <p:spPr/>
        <p:txBody>
          <a:bodyPr/>
          <a:lstStyle/>
          <a:p>
            <a:fld id="{8947BD83-DE03-417D-9256-D623DE746F74}" type="datetimeFigureOut">
              <a:rPr lang="el-GR" smtClean="0"/>
              <a:t>27/2/2021</a:t>
            </a:fld>
            <a:endParaRPr lang="el-GR"/>
          </a:p>
        </p:txBody>
      </p:sp>
      <p:sp>
        <p:nvSpPr>
          <p:cNvPr id="6" name="Θέση υποσέλιδου 5">
            <a:extLst>
              <a:ext uri="{FF2B5EF4-FFF2-40B4-BE49-F238E27FC236}">
                <a16:creationId xmlns:a16="http://schemas.microsoft.com/office/drawing/2014/main" id="{817F617E-2417-439C-BFC6-80869EAD718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FA424FB-C4CB-4D22-8A8B-E0E7B7BDD6D4}"/>
              </a:ext>
            </a:extLst>
          </p:cNvPr>
          <p:cNvSpPr>
            <a:spLocks noGrp="1"/>
          </p:cNvSpPr>
          <p:nvPr>
            <p:ph type="sldNum" sz="quarter" idx="12"/>
          </p:nvPr>
        </p:nvSpPr>
        <p:spPr/>
        <p:txBody>
          <a:bodyPr/>
          <a:lstStyle/>
          <a:p>
            <a:fld id="{C950AC83-6423-40E7-8B34-610445910E47}" type="slidenum">
              <a:rPr lang="el-GR" smtClean="0"/>
              <a:t>‹#›</a:t>
            </a:fld>
            <a:endParaRPr lang="el-GR"/>
          </a:p>
        </p:txBody>
      </p:sp>
    </p:spTree>
    <p:extLst>
      <p:ext uri="{BB962C8B-B14F-4D97-AF65-F5344CB8AC3E}">
        <p14:creationId xmlns:p14="http://schemas.microsoft.com/office/powerpoint/2010/main" val="1546891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0D52D8-892E-4C6D-9DA7-2791160968AB}"/>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08261836-FD05-42F0-8D1A-6D85307F67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9850657B-8661-4843-8ECA-9EF9B6446D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AB4AB431-6311-493A-83AD-B37F56176A06}"/>
              </a:ext>
            </a:extLst>
          </p:cNvPr>
          <p:cNvSpPr>
            <a:spLocks noGrp="1"/>
          </p:cNvSpPr>
          <p:nvPr>
            <p:ph type="dt" sz="half" idx="10"/>
          </p:nvPr>
        </p:nvSpPr>
        <p:spPr/>
        <p:txBody>
          <a:bodyPr/>
          <a:lstStyle/>
          <a:p>
            <a:fld id="{8947BD83-DE03-417D-9256-D623DE746F74}" type="datetimeFigureOut">
              <a:rPr lang="el-GR" smtClean="0"/>
              <a:t>27/2/2021</a:t>
            </a:fld>
            <a:endParaRPr lang="el-GR"/>
          </a:p>
        </p:txBody>
      </p:sp>
      <p:sp>
        <p:nvSpPr>
          <p:cNvPr id="6" name="Θέση υποσέλιδου 5">
            <a:extLst>
              <a:ext uri="{FF2B5EF4-FFF2-40B4-BE49-F238E27FC236}">
                <a16:creationId xmlns:a16="http://schemas.microsoft.com/office/drawing/2014/main" id="{5812495B-3F9C-4F61-8D67-194D793919A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C5F2A439-ADDE-4742-BFD2-B781AC39BEF0}"/>
              </a:ext>
            </a:extLst>
          </p:cNvPr>
          <p:cNvSpPr>
            <a:spLocks noGrp="1"/>
          </p:cNvSpPr>
          <p:nvPr>
            <p:ph type="sldNum" sz="quarter" idx="12"/>
          </p:nvPr>
        </p:nvSpPr>
        <p:spPr/>
        <p:txBody>
          <a:bodyPr/>
          <a:lstStyle/>
          <a:p>
            <a:fld id="{C950AC83-6423-40E7-8B34-610445910E47}" type="slidenum">
              <a:rPr lang="el-GR" smtClean="0"/>
              <a:t>‹#›</a:t>
            </a:fld>
            <a:endParaRPr lang="el-GR"/>
          </a:p>
        </p:txBody>
      </p:sp>
    </p:spTree>
    <p:extLst>
      <p:ext uri="{BB962C8B-B14F-4D97-AF65-F5344CB8AC3E}">
        <p14:creationId xmlns:p14="http://schemas.microsoft.com/office/powerpoint/2010/main" val="3522908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C541CCED-BDBC-4452-9946-4FD170F67E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48DB7CE1-7F20-4D59-94D0-13A710B343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23B523F-36E4-4A34-81DF-F9630FF259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47BD83-DE03-417D-9256-D623DE746F74}" type="datetimeFigureOut">
              <a:rPr lang="el-GR" smtClean="0"/>
              <a:t>27/2/2021</a:t>
            </a:fld>
            <a:endParaRPr lang="el-GR"/>
          </a:p>
        </p:txBody>
      </p:sp>
      <p:sp>
        <p:nvSpPr>
          <p:cNvPr id="5" name="Θέση υποσέλιδου 4">
            <a:extLst>
              <a:ext uri="{FF2B5EF4-FFF2-40B4-BE49-F238E27FC236}">
                <a16:creationId xmlns:a16="http://schemas.microsoft.com/office/drawing/2014/main" id="{09861A32-F674-4367-98D8-933C1B83CA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A7DAA0CD-D345-40AB-A7E2-8B4AA87519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50AC83-6423-40E7-8B34-610445910E47}" type="slidenum">
              <a:rPr lang="el-GR" smtClean="0"/>
              <a:t>‹#›</a:t>
            </a:fld>
            <a:endParaRPr lang="el-GR"/>
          </a:p>
        </p:txBody>
      </p:sp>
    </p:spTree>
    <p:extLst>
      <p:ext uri="{BB962C8B-B14F-4D97-AF65-F5344CB8AC3E}">
        <p14:creationId xmlns:p14="http://schemas.microsoft.com/office/powerpoint/2010/main" val="2660631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153EDB2-4AAD-43F4-AE78-4D326C8133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grpSp>
        <p:nvGrpSpPr>
          <p:cNvPr id="73" name="Group 72">
            <a:extLst>
              <a:ext uri="{FF2B5EF4-FFF2-40B4-BE49-F238E27FC236}">
                <a16:creationId xmlns:a16="http://schemas.microsoft.com/office/drawing/2014/main" id="{A3CB7779-72E2-4E92-AE18-6BBC335DD8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7625" y="0"/>
            <a:ext cx="11097905" cy="6858000"/>
            <a:chOff x="547625" y="0"/>
            <a:chExt cx="11097905" cy="6858000"/>
          </a:xfrm>
        </p:grpSpPr>
        <p:sp>
          <p:nvSpPr>
            <p:cNvPr id="74" name="Freeform: Shape 73">
              <a:extLst>
                <a:ext uri="{FF2B5EF4-FFF2-40B4-BE49-F238E27FC236}">
                  <a16:creationId xmlns:a16="http://schemas.microsoft.com/office/drawing/2014/main" id="{175B9DA5-08BD-40EA-B06C-3D3CCD06A8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907575" y="0"/>
              <a:ext cx="10345003" cy="6858000"/>
            </a:xfrm>
            <a:custGeom>
              <a:avLst/>
              <a:gdLst>
                <a:gd name="connsiteX0" fmla="*/ 7551973 w 9174595"/>
                <a:gd name="connsiteY0" fmla="*/ 0 h 6858000"/>
                <a:gd name="connsiteX1" fmla="*/ 5634635 w 9174595"/>
                <a:gd name="connsiteY1" fmla="*/ 0 h 6858000"/>
                <a:gd name="connsiteX2" fmla="*/ 5550590 w 9174595"/>
                <a:gd name="connsiteY2" fmla="*/ 0 h 6858000"/>
                <a:gd name="connsiteX3" fmla="*/ 5480986 w 9174595"/>
                <a:gd name="connsiteY3" fmla="*/ 0 h 6858000"/>
                <a:gd name="connsiteX4" fmla="*/ 4886240 w 9174595"/>
                <a:gd name="connsiteY4" fmla="*/ 0 h 6858000"/>
                <a:gd name="connsiteX5" fmla="*/ 4816638 w 9174595"/>
                <a:gd name="connsiteY5" fmla="*/ 0 h 6858000"/>
                <a:gd name="connsiteX6" fmla="*/ 4357958 w 9174595"/>
                <a:gd name="connsiteY6" fmla="*/ 0 h 6858000"/>
                <a:gd name="connsiteX7" fmla="*/ 4288354 w 9174595"/>
                <a:gd name="connsiteY7" fmla="*/ 0 h 6858000"/>
                <a:gd name="connsiteX8" fmla="*/ 3693608 w 9174595"/>
                <a:gd name="connsiteY8" fmla="*/ 0 h 6858000"/>
                <a:gd name="connsiteX9" fmla="*/ 3624006 w 9174595"/>
                <a:gd name="connsiteY9" fmla="*/ 0 h 6858000"/>
                <a:gd name="connsiteX10" fmla="*/ 3276448 w 9174595"/>
                <a:gd name="connsiteY10" fmla="*/ 0 h 6858000"/>
                <a:gd name="connsiteX11" fmla="*/ 1622622 w 9174595"/>
                <a:gd name="connsiteY11" fmla="*/ 0 h 6858000"/>
                <a:gd name="connsiteX12" fmla="*/ 1600504 w 9174595"/>
                <a:gd name="connsiteY12" fmla="*/ 14997 h 6858000"/>
                <a:gd name="connsiteX13" fmla="*/ 0 w 9174595"/>
                <a:gd name="connsiteY13" fmla="*/ 3621656 h 6858000"/>
                <a:gd name="connsiteX14" fmla="*/ 1873886 w 9174595"/>
                <a:gd name="connsiteY14" fmla="*/ 6374814 h 6858000"/>
                <a:gd name="connsiteX15" fmla="*/ 2390406 w 9174595"/>
                <a:gd name="connsiteY15" fmla="*/ 6780599 h 6858000"/>
                <a:gd name="connsiteX16" fmla="*/ 2502136 w 9174595"/>
                <a:gd name="connsiteY16" fmla="*/ 6858000 h 6858000"/>
                <a:gd name="connsiteX17" fmla="*/ 3276448 w 9174595"/>
                <a:gd name="connsiteY17" fmla="*/ 6858000 h 6858000"/>
                <a:gd name="connsiteX18" fmla="*/ 3624006 w 9174595"/>
                <a:gd name="connsiteY18" fmla="*/ 6858000 h 6858000"/>
                <a:gd name="connsiteX19" fmla="*/ 3693608 w 9174595"/>
                <a:gd name="connsiteY19" fmla="*/ 6858000 h 6858000"/>
                <a:gd name="connsiteX20" fmla="*/ 4288354 w 9174595"/>
                <a:gd name="connsiteY20" fmla="*/ 6858000 h 6858000"/>
                <a:gd name="connsiteX21" fmla="*/ 4357958 w 9174595"/>
                <a:gd name="connsiteY21" fmla="*/ 6858000 h 6858000"/>
                <a:gd name="connsiteX22" fmla="*/ 4816638 w 9174595"/>
                <a:gd name="connsiteY22" fmla="*/ 6858000 h 6858000"/>
                <a:gd name="connsiteX23" fmla="*/ 4886240 w 9174595"/>
                <a:gd name="connsiteY23" fmla="*/ 6858000 h 6858000"/>
                <a:gd name="connsiteX24" fmla="*/ 5480986 w 9174595"/>
                <a:gd name="connsiteY24" fmla="*/ 6858000 h 6858000"/>
                <a:gd name="connsiteX25" fmla="*/ 5550590 w 9174595"/>
                <a:gd name="connsiteY25" fmla="*/ 6858000 h 6858000"/>
                <a:gd name="connsiteX26" fmla="*/ 5634635 w 9174595"/>
                <a:gd name="connsiteY26" fmla="*/ 6858000 h 6858000"/>
                <a:gd name="connsiteX27" fmla="*/ 6672460 w 9174595"/>
                <a:gd name="connsiteY27" fmla="*/ 6858000 h 6858000"/>
                <a:gd name="connsiteX28" fmla="*/ 6784188 w 9174595"/>
                <a:gd name="connsiteY28" fmla="*/ 6780599 h 6858000"/>
                <a:gd name="connsiteX29" fmla="*/ 7300708 w 9174595"/>
                <a:gd name="connsiteY29" fmla="*/ 6374814 h 6858000"/>
                <a:gd name="connsiteX30" fmla="*/ 9174595 w 9174595"/>
                <a:gd name="connsiteY30" fmla="*/ 3621656 h 6858000"/>
                <a:gd name="connsiteX31" fmla="*/ 7574092 w 9174595"/>
                <a:gd name="connsiteY3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74595" h="6858000">
                  <a:moveTo>
                    <a:pt x="7551973" y="0"/>
                  </a:moveTo>
                  <a:lnTo>
                    <a:pt x="5634635" y="0"/>
                  </a:lnTo>
                  <a:lnTo>
                    <a:pt x="5550590" y="0"/>
                  </a:lnTo>
                  <a:lnTo>
                    <a:pt x="5480986" y="0"/>
                  </a:lnTo>
                  <a:lnTo>
                    <a:pt x="4886240" y="0"/>
                  </a:lnTo>
                  <a:lnTo>
                    <a:pt x="4816638" y="0"/>
                  </a:lnTo>
                  <a:lnTo>
                    <a:pt x="4357958" y="0"/>
                  </a:lnTo>
                  <a:lnTo>
                    <a:pt x="4288354" y="0"/>
                  </a:lnTo>
                  <a:lnTo>
                    <a:pt x="3693608" y="0"/>
                  </a:lnTo>
                  <a:lnTo>
                    <a:pt x="3624006" y="0"/>
                  </a:lnTo>
                  <a:lnTo>
                    <a:pt x="3276448" y="0"/>
                  </a:lnTo>
                  <a:lnTo>
                    <a:pt x="1622622" y="0"/>
                  </a:lnTo>
                  <a:lnTo>
                    <a:pt x="1600504" y="14997"/>
                  </a:lnTo>
                  <a:cubicBezTo>
                    <a:pt x="573594" y="754641"/>
                    <a:pt x="0" y="2093192"/>
                    <a:pt x="0" y="3621656"/>
                  </a:cubicBezTo>
                  <a:cubicBezTo>
                    <a:pt x="0" y="4969131"/>
                    <a:pt x="928496" y="5602839"/>
                    <a:pt x="1873886" y="6374814"/>
                  </a:cubicBezTo>
                  <a:cubicBezTo>
                    <a:pt x="2046046" y="6515397"/>
                    <a:pt x="2216632" y="6653108"/>
                    <a:pt x="2390406" y="6780599"/>
                  </a:cubicBezTo>
                  <a:lnTo>
                    <a:pt x="2502136" y="6858000"/>
                  </a:lnTo>
                  <a:lnTo>
                    <a:pt x="3276448" y="6858000"/>
                  </a:lnTo>
                  <a:lnTo>
                    <a:pt x="3624006" y="6858000"/>
                  </a:lnTo>
                  <a:lnTo>
                    <a:pt x="3693608" y="6858000"/>
                  </a:lnTo>
                  <a:lnTo>
                    <a:pt x="4288354" y="6858000"/>
                  </a:lnTo>
                  <a:lnTo>
                    <a:pt x="4357958" y="6858000"/>
                  </a:lnTo>
                  <a:lnTo>
                    <a:pt x="4816638" y="6858000"/>
                  </a:lnTo>
                  <a:lnTo>
                    <a:pt x="4886240" y="6858000"/>
                  </a:lnTo>
                  <a:lnTo>
                    <a:pt x="5480986" y="6858000"/>
                  </a:lnTo>
                  <a:lnTo>
                    <a:pt x="5550590" y="6858000"/>
                  </a:lnTo>
                  <a:lnTo>
                    <a:pt x="5634635" y="6858000"/>
                  </a:lnTo>
                  <a:lnTo>
                    <a:pt x="6672460" y="6858000"/>
                  </a:lnTo>
                  <a:lnTo>
                    <a:pt x="6784188" y="6780599"/>
                  </a:lnTo>
                  <a:cubicBezTo>
                    <a:pt x="6957963" y="6653108"/>
                    <a:pt x="7128548" y="6515397"/>
                    <a:pt x="7300708" y="6374814"/>
                  </a:cubicBezTo>
                  <a:cubicBezTo>
                    <a:pt x="8246100" y="5602839"/>
                    <a:pt x="9174595" y="4969131"/>
                    <a:pt x="9174595" y="3621656"/>
                  </a:cubicBezTo>
                  <a:cubicBezTo>
                    <a:pt x="9174595" y="2093192"/>
                    <a:pt x="8601001" y="754641"/>
                    <a:pt x="7574092" y="14997"/>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9EE62D72-11EF-40E9-BF23-0FCAEACDD7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70867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6" name="Freeform: Shape 75">
              <a:extLst>
                <a:ext uri="{FF2B5EF4-FFF2-40B4-BE49-F238E27FC236}">
                  <a16:creationId xmlns:a16="http://schemas.microsoft.com/office/drawing/2014/main" id="{676336F2-6633-4E26-8760-05F94D87D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7523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7" name="Freeform: Shape 76">
              <a:extLst>
                <a:ext uri="{FF2B5EF4-FFF2-40B4-BE49-F238E27FC236}">
                  <a16:creationId xmlns:a16="http://schemas.microsoft.com/office/drawing/2014/main" id="{39F3102E-7749-422F-8F51-A148252B8E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547625" y="0"/>
              <a:ext cx="2209181" cy="6858000"/>
            </a:xfrm>
            <a:custGeom>
              <a:avLst/>
              <a:gdLst>
                <a:gd name="connsiteX0" fmla="*/ 955085 w 2209181"/>
                <a:gd name="connsiteY0" fmla="*/ 0 h 6858000"/>
                <a:gd name="connsiteX1" fmla="*/ 937727 w 2209181"/>
                <a:gd name="connsiteY1" fmla="*/ 0 h 6858000"/>
                <a:gd name="connsiteX2" fmla="*/ 963738 w 2209181"/>
                <a:gd name="connsiteY2" fmla="*/ 24346 h 6858000"/>
                <a:gd name="connsiteX3" fmla="*/ 2184004 w 2209181"/>
                <a:gd name="connsiteY3" fmla="*/ 3809420 h 6858000"/>
                <a:gd name="connsiteX4" fmla="*/ 218679 w 2209181"/>
                <a:gd name="connsiteY4" fmla="*/ 6681644 h 6858000"/>
                <a:gd name="connsiteX5" fmla="*/ 0 w 2209181"/>
                <a:gd name="connsiteY5" fmla="*/ 6858000 h 6858000"/>
                <a:gd name="connsiteX6" fmla="*/ 19349 w 2209181"/>
                <a:gd name="connsiteY6" fmla="*/ 6858000 h 6858000"/>
                <a:gd name="connsiteX7" fmla="*/ 236958 w 2209181"/>
                <a:gd name="connsiteY7" fmla="*/ 6682507 h 6858000"/>
                <a:gd name="connsiteX8" fmla="*/ 2202283 w 2209181"/>
                <a:gd name="connsiteY8" fmla="*/ 3810283 h 6858000"/>
                <a:gd name="connsiteX9" fmla="*/ 982018 w 2209181"/>
                <a:gd name="connsiteY9" fmla="*/ 252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55085" y="0"/>
                  </a:moveTo>
                  <a:lnTo>
                    <a:pt x="937727" y="0"/>
                  </a:lnTo>
                  <a:lnTo>
                    <a:pt x="963738" y="24346"/>
                  </a:lnTo>
                  <a:cubicBezTo>
                    <a:pt x="1818009" y="885455"/>
                    <a:pt x="2251801" y="2269402"/>
                    <a:pt x="2184004" y="3809420"/>
                  </a:cubicBezTo>
                  <a:cubicBezTo>
                    <a:pt x="2120250" y="5257592"/>
                    <a:pt x="1181008" y="5895709"/>
                    <a:pt x="218679" y="6681644"/>
                  </a:cubicBezTo>
                  <a:lnTo>
                    <a:pt x="0" y="6858000"/>
                  </a:lnTo>
                  <a:lnTo>
                    <a:pt x="19349" y="6858000"/>
                  </a:lnTo>
                  <a:lnTo>
                    <a:pt x="236958" y="6682507"/>
                  </a:lnTo>
                  <a:cubicBezTo>
                    <a:pt x="1199288" y="5896573"/>
                    <a:pt x="2138530" y="5258455"/>
                    <a:pt x="2202283" y="3810283"/>
                  </a:cubicBezTo>
                  <a:cubicBezTo>
                    <a:pt x="2270080" y="2270266"/>
                    <a:pt x="1836289" y="886318"/>
                    <a:pt x="982018" y="25210"/>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8" name="Freeform: Shape 77">
              <a:extLst>
                <a:ext uri="{FF2B5EF4-FFF2-40B4-BE49-F238E27FC236}">
                  <a16:creationId xmlns:a16="http://schemas.microsoft.com/office/drawing/2014/main" id="{871191CD-1211-4C40-9D45-449D9BE65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36349" y="0"/>
              <a:ext cx="2209181" cy="6858000"/>
            </a:xfrm>
            <a:custGeom>
              <a:avLst/>
              <a:gdLst>
                <a:gd name="connsiteX0" fmla="*/ 937727 w 2209181"/>
                <a:gd name="connsiteY0" fmla="*/ 0 h 6858000"/>
                <a:gd name="connsiteX1" fmla="*/ 955085 w 2209181"/>
                <a:gd name="connsiteY1" fmla="*/ 0 h 6858000"/>
                <a:gd name="connsiteX2" fmla="*/ 982018 w 2209181"/>
                <a:gd name="connsiteY2" fmla="*/ 25210 h 6858000"/>
                <a:gd name="connsiteX3" fmla="*/ 2202283 w 2209181"/>
                <a:gd name="connsiteY3" fmla="*/ 3810283 h 6858000"/>
                <a:gd name="connsiteX4" fmla="*/ 236958 w 2209181"/>
                <a:gd name="connsiteY4" fmla="*/ 6682507 h 6858000"/>
                <a:gd name="connsiteX5" fmla="*/ 19349 w 2209181"/>
                <a:gd name="connsiteY5" fmla="*/ 6858000 h 6858000"/>
                <a:gd name="connsiteX6" fmla="*/ 0 w 2209181"/>
                <a:gd name="connsiteY6" fmla="*/ 6858000 h 6858000"/>
                <a:gd name="connsiteX7" fmla="*/ 218679 w 2209181"/>
                <a:gd name="connsiteY7" fmla="*/ 6681644 h 6858000"/>
                <a:gd name="connsiteX8" fmla="*/ 2184004 w 2209181"/>
                <a:gd name="connsiteY8" fmla="*/ 3809420 h 6858000"/>
                <a:gd name="connsiteX9" fmla="*/ 963738 w 2209181"/>
                <a:gd name="connsiteY9" fmla="*/ 243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37727" y="0"/>
                  </a:moveTo>
                  <a:lnTo>
                    <a:pt x="955085" y="0"/>
                  </a:lnTo>
                  <a:lnTo>
                    <a:pt x="982018" y="25210"/>
                  </a:lnTo>
                  <a:cubicBezTo>
                    <a:pt x="1836289" y="886318"/>
                    <a:pt x="2270080" y="2270266"/>
                    <a:pt x="2202283" y="3810283"/>
                  </a:cubicBezTo>
                  <a:cubicBezTo>
                    <a:pt x="2138530" y="5258455"/>
                    <a:pt x="1199288" y="5896573"/>
                    <a:pt x="236958" y="6682507"/>
                  </a:cubicBezTo>
                  <a:lnTo>
                    <a:pt x="19349" y="6858000"/>
                  </a:lnTo>
                  <a:lnTo>
                    <a:pt x="0" y="6858000"/>
                  </a:lnTo>
                  <a:lnTo>
                    <a:pt x="218679" y="6681644"/>
                  </a:lnTo>
                  <a:cubicBezTo>
                    <a:pt x="1181008" y="5895709"/>
                    <a:pt x="2120250" y="5257592"/>
                    <a:pt x="2184004" y="3809420"/>
                  </a:cubicBezTo>
                  <a:cubicBezTo>
                    <a:pt x="2251801" y="2269402"/>
                    <a:pt x="1818009" y="885455"/>
                    <a:pt x="963738" y="24346"/>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pic>
        <p:nvPicPr>
          <p:cNvPr id="25602" name="Picture 2" descr="ΜΥΓΔΑΛΙΑ ΑΡΚΑΔΙΑΣ: &quot; Μάρτης γδάρτης, παλουκοκάφτης">
            <a:extLst>
              <a:ext uri="{FF2B5EF4-FFF2-40B4-BE49-F238E27FC236}">
                <a16:creationId xmlns:a16="http://schemas.microsoft.com/office/drawing/2014/main" id="{1821FDD2-D47E-4C16-A106-6911629F4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228" b="25210"/>
          <a:stretch/>
        </p:blipFill>
        <p:spPr bwMode="auto">
          <a:xfrm>
            <a:off x="842505" y="790575"/>
            <a:ext cx="6472695" cy="499109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opaliouriotis.gr: Ο Μάρτιος στη Λαογραφία">
            <a:extLst>
              <a:ext uri="{FF2B5EF4-FFF2-40B4-BE49-F238E27FC236}">
                <a16:creationId xmlns:a16="http://schemas.microsoft.com/office/drawing/2014/main" id="{488055B6-B262-4717-90AE-A498CE82B0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6314" y="1614488"/>
            <a:ext cx="3905250"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707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descr="Natural landscape farm house home landscape, Rural Area, Grass, Residential  Area, Animation, Landscaping transparent background PNG clipart | HiClipart">
            <a:extLst>
              <a:ext uri="{FF2B5EF4-FFF2-40B4-BE49-F238E27FC236}">
                <a16:creationId xmlns:a16="http://schemas.microsoft.com/office/drawing/2014/main" id="{1A8BC268-CA26-4796-BA9C-7BCA5D407B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65" b="23049"/>
          <a:stretch/>
        </p:blipFill>
        <p:spPr bwMode="auto">
          <a:xfrm>
            <a:off x="74859" y="0"/>
            <a:ext cx="12117141" cy="6814629"/>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Bright sun, sun, sun rays, sunburst solar sun icon - Download on Iconfinder">
            <a:extLst>
              <a:ext uri="{FF2B5EF4-FFF2-40B4-BE49-F238E27FC236}">
                <a16:creationId xmlns:a16="http://schemas.microsoft.com/office/drawing/2014/main" id="{1519E573-55BE-41B8-842E-5251FBDA7F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3210" y="124364"/>
            <a:ext cx="4571908" cy="457190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Cerca em png » PNG Image">
            <a:extLst>
              <a:ext uri="{FF2B5EF4-FFF2-40B4-BE49-F238E27FC236}">
                <a16:creationId xmlns:a16="http://schemas.microsoft.com/office/drawing/2014/main" id="{A4DF8E4C-EEE9-4BAF-822E-50AC808383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2116" y="4811682"/>
            <a:ext cx="3297783" cy="18462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3E172C3-CD5A-4D2A-B360-616C2D2BAF6E}"/>
              </a:ext>
            </a:extLst>
          </p:cNvPr>
          <p:cNvSpPr txBox="1"/>
          <p:nvPr/>
        </p:nvSpPr>
        <p:spPr>
          <a:xfrm>
            <a:off x="799083" y="0"/>
            <a:ext cx="9321460" cy="707886"/>
          </a:xfrm>
          <a:prstGeom prst="rect">
            <a:avLst/>
          </a:prstGeom>
          <a:noFill/>
        </p:spPr>
        <p:txBody>
          <a:bodyPr wrap="square" rtlCol="0">
            <a:spAutoFit/>
          </a:bodyPr>
          <a:lstStyle/>
          <a:p>
            <a:r>
              <a:rPr lang="el-GR" sz="2000" b="1" dirty="0">
                <a:highlight>
                  <a:srgbClr val="FFFF00"/>
                </a:highlight>
              </a:rPr>
              <a:t>Ένας ήλιος λαμπερός ζέστανε τα πάντα !!!Η γριούλα αποφάσισε να φυλάξει τα χειμωνιάτικα ρούχα, τα χαλιά και τις κουβέρτες που δεν τα χρειαζόταν πια .</a:t>
            </a:r>
          </a:p>
        </p:txBody>
      </p:sp>
    </p:spTree>
    <p:extLst>
      <p:ext uri="{BB962C8B-B14F-4D97-AF65-F5344CB8AC3E}">
        <p14:creationId xmlns:p14="http://schemas.microsoft.com/office/powerpoint/2010/main" val="3674337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218" name="Picture 2" descr="138 Country Living Room Illustrations &amp; Clip Art - iStock">
            <a:extLst>
              <a:ext uri="{FF2B5EF4-FFF2-40B4-BE49-F238E27FC236}">
                <a16:creationId xmlns:a16="http://schemas.microsoft.com/office/drawing/2014/main" id="{07E0F61C-2118-4BAE-991A-63571DD93A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16" r="14058"/>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2" descr="Αποτέλεσμα εικόνας για old womantransparent clip art">
            <a:extLst>
              <a:ext uri="{FF2B5EF4-FFF2-40B4-BE49-F238E27FC236}">
                <a16:creationId xmlns:a16="http://schemas.microsoft.com/office/drawing/2014/main" id="{CE8BD5FC-0CCF-4983-8501-D5E1AC84D28A}"/>
              </a:ext>
            </a:extLst>
          </p:cNvPr>
          <p:cNvPicPr>
            <a:picLocks noChangeAspect="1" noChangeArrowheads="1"/>
          </p:cNvPicPr>
          <p:nvPr/>
        </p:nvPicPr>
        <p:blipFill>
          <a:blip r:embed="rId3"/>
          <a:srcRect/>
          <a:stretch>
            <a:fillRect/>
          </a:stretch>
        </p:blipFill>
        <p:spPr bwMode="auto">
          <a:xfrm>
            <a:off x="6024523" y="4343400"/>
            <a:ext cx="2317040" cy="2317040"/>
          </a:xfrm>
          <a:prstGeom prst="rect">
            <a:avLst/>
          </a:prstGeom>
          <a:noFill/>
        </p:spPr>
      </p:pic>
      <p:sp>
        <p:nvSpPr>
          <p:cNvPr id="2" name="Φυσαλίδα ομιλίας: Έλλειψη 1">
            <a:extLst>
              <a:ext uri="{FF2B5EF4-FFF2-40B4-BE49-F238E27FC236}">
                <a16:creationId xmlns:a16="http://schemas.microsoft.com/office/drawing/2014/main" id="{DEB98646-ED04-40D0-8AFB-748102F9405B}"/>
              </a:ext>
            </a:extLst>
          </p:cNvPr>
          <p:cNvSpPr/>
          <p:nvPr/>
        </p:nvSpPr>
        <p:spPr>
          <a:xfrm>
            <a:off x="7838983" y="164269"/>
            <a:ext cx="3648722" cy="3351288"/>
          </a:xfrm>
          <a:prstGeom prst="wedgeEllipseCallout">
            <a:avLst>
              <a:gd name="adj1" fmla="val -54381"/>
              <a:gd name="adj2" fmla="val 52921"/>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ln>
                  <a:solidFill>
                    <a:schemeClr val="tx1"/>
                  </a:solidFill>
                </a:ln>
                <a:solidFill>
                  <a:schemeClr val="accent4"/>
                </a:solidFill>
              </a:rPr>
              <a:t>Ε πια και από Μάρτη καλοκαίρι δεν λέει ο λαός !!!Κάτσε να τα μαζέψω όλα ,να καθαρίσω και το </a:t>
            </a:r>
            <a:r>
              <a:rPr lang="el-GR" dirty="0" err="1">
                <a:ln>
                  <a:solidFill>
                    <a:schemeClr val="tx1"/>
                  </a:solidFill>
                </a:ln>
                <a:solidFill>
                  <a:schemeClr val="accent4"/>
                </a:solidFill>
              </a:rPr>
              <a:t>τζάκι,μου</a:t>
            </a:r>
            <a:r>
              <a:rPr lang="el-GR" dirty="0">
                <a:ln>
                  <a:solidFill>
                    <a:schemeClr val="tx1"/>
                  </a:solidFill>
                </a:ln>
                <a:solidFill>
                  <a:schemeClr val="accent4"/>
                </a:solidFill>
              </a:rPr>
              <a:t> </a:t>
            </a:r>
            <a:r>
              <a:rPr lang="el-GR" dirty="0" err="1">
                <a:ln>
                  <a:solidFill>
                    <a:schemeClr val="tx1"/>
                  </a:solidFill>
                </a:ln>
                <a:solidFill>
                  <a:schemeClr val="accent4"/>
                </a:solidFill>
              </a:rPr>
              <a:t>τελειώσαν</a:t>
            </a:r>
            <a:r>
              <a:rPr lang="el-GR" dirty="0">
                <a:ln>
                  <a:solidFill>
                    <a:schemeClr val="tx1"/>
                  </a:solidFill>
                </a:ln>
                <a:solidFill>
                  <a:schemeClr val="accent4"/>
                </a:solidFill>
              </a:rPr>
              <a:t> και τα ξύλα δεν χρειάζεται να πάρω άλλα !!!  </a:t>
            </a:r>
          </a:p>
        </p:txBody>
      </p:sp>
    </p:spTree>
    <p:extLst>
      <p:ext uri="{BB962C8B-B14F-4D97-AF65-F5344CB8AC3E}">
        <p14:creationId xmlns:p14="http://schemas.microsoft.com/office/powerpoint/2010/main" val="275169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E8558839-0873-4376-AE92-C48699D22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12" descr="Αποτέλεσμα εικόνας για old womantransparent clip art">
            <a:extLst>
              <a:ext uri="{FF2B5EF4-FFF2-40B4-BE49-F238E27FC236}">
                <a16:creationId xmlns:a16="http://schemas.microsoft.com/office/drawing/2014/main" id="{91FA3068-5043-479A-ACC8-8548E52642C1}"/>
              </a:ext>
            </a:extLst>
          </p:cNvPr>
          <p:cNvPicPr>
            <a:picLocks noChangeAspect="1" noChangeArrowheads="1"/>
          </p:cNvPicPr>
          <p:nvPr/>
        </p:nvPicPr>
        <p:blipFill rotWithShape="1">
          <a:blip r:embed="rId2"/>
          <a:srcRect l="17124" r="15010"/>
          <a:stretch/>
        </p:blipFill>
        <p:spPr bwMode="auto">
          <a:xfrm>
            <a:off x="0" y="-219065"/>
            <a:ext cx="4654276" cy="6857990"/>
          </a:xfrm>
          <a:prstGeom prst="rect">
            <a:avLst/>
          </a:prstGeom>
          <a:noFill/>
        </p:spPr>
      </p:pic>
      <p:pic>
        <p:nvPicPr>
          <p:cNvPr id="12290" name="Picture 2" descr="Suspended clothes stock vector. Illustration of clothes - 72276041">
            <a:extLst>
              <a:ext uri="{FF2B5EF4-FFF2-40B4-BE49-F238E27FC236}">
                <a16:creationId xmlns:a16="http://schemas.microsoft.com/office/drawing/2014/main" id="{98729410-CC25-4AD5-BF5B-908C6FCF09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318" r="13315" b="-1"/>
          <a:stretch/>
        </p:blipFill>
        <p:spPr bwMode="auto">
          <a:xfrm>
            <a:off x="4654296" y="0"/>
            <a:ext cx="7537704"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C0266A5-228D-41F0-86CC-7C527C4BD4A9}"/>
              </a:ext>
            </a:extLst>
          </p:cNvPr>
          <p:cNvSpPr txBox="1"/>
          <p:nvPr/>
        </p:nvSpPr>
        <p:spPr>
          <a:xfrm>
            <a:off x="3329127" y="219075"/>
            <a:ext cx="6516210" cy="369332"/>
          </a:xfrm>
          <a:prstGeom prst="rect">
            <a:avLst/>
          </a:prstGeom>
          <a:noFill/>
        </p:spPr>
        <p:txBody>
          <a:bodyPr wrap="square" rtlCol="0">
            <a:spAutoFit/>
          </a:bodyPr>
          <a:lstStyle/>
          <a:p>
            <a:r>
              <a:rPr lang="el-GR" b="1" dirty="0">
                <a:highlight>
                  <a:srgbClr val="FFFF00"/>
                </a:highlight>
              </a:rPr>
              <a:t>Η γιαγιά έβαλε και μπουγάδα και έπλυνε όλα τα ρούχα της !!!</a:t>
            </a:r>
          </a:p>
        </p:txBody>
      </p:sp>
    </p:spTree>
    <p:extLst>
      <p:ext uri="{BB962C8B-B14F-4D97-AF65-F5344CB8AC3E}">
        <p14:creationId xmlns:p14="http://schemas.microsoft.com/office/powerpoint/2010/main" val="31944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3314" name="Picture 2" descr="Clothes Drying Wind Stock Illustrations, Images &amp; Vectors | Shutterstock">
            <a:extLst>
              <a:ext uri="{FF2B5EF4-FFF2-40B4-BE49-F238E27FC236}">
                <a16:creationId xmlns:a16="http://schemas.microsoft.com/office/drawing/2014/main" id="{A6C3E787-0534-4014-9A2C-80A26DA96B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804"/>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13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4338" name="Picture 2" descr="clothes-closet-illustration - Westmount Presbyterian Church">
            <a:extLst>
              <a:ext uri="{FF2B5EF4-FFF2-40B4-BE49-F238E27FC236}">
                <a16:creationId xmlns:a16="http://schemas.microsoft.com/office/drawing/2014/main" id="{87A793D6-38A3-41B8-B8F5-F54890E544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309" b="10634"/>
          <a:stretch/>
        </p:blipFill>
        <p:spPr bwMode="auto">
          <a:xfrm>
            <a:off x="-1504" y="0"/>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B169C3D-FE13-443F-8ABB-097902340213}"/>
              </a:ext>
            </a:extLst>
          </p:cNvPr>
          <p:cNvSpPr txBox="1"/>
          <p:nvPr/>
        </p:nvSpPr>
        <p:spPr>
          <a:xfrm>
            <a:off x="2930962" y="5672360"/>
            <a:ext cx="7198459" cy="400110"/>
          </a:xfrm>
          <a:prstGeom prst="rect">
            <a:avLst/>
          </a:prstGeom>
          <a:noFill/>
        </p:spPr>
        <p:txBody>
          <a:bodyPr wrap="square" rtlCol="0">
            <a:spAutoFit/>
          </a:bodyPr>
          <a:lstStyle/>
          <a:p>
            <a:r>
              <a:rPr lang="el-GR" sz="2000" b="1" dirty="0">
                <a:highlight>
                  <a:srgbClr val="FFFF00"/>
                </a:highlight>
              </a:rPr>
              <a:t>Όλα τα έπλυνε και τα φύλαξε στα ντουλάπια της  </a:t>
            </a:r>
          </a:p>
        </p:txBody>
      </p:sp>
    </p:spTree>
    <p:extLst>
      <p:ext uri="{BB962C8B-B14F-4D97-AF65-F5344CB8AC3E}">
        <p14:creationId xmlns:p14="http://schemas.microsoft.com/office/powerpoint/2010/main" val="3764830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17,531 Rug Illustrations &amp; Clip Art - iStock">
            <a:extLst>
              <a:ext uri="{FF2B5EF4-FFF2-40B4-BE49-F238E27FC236}">
                <a16:creationId xmlns:a16="http://schemas.microsoft.com/office/drawing/2014/main" id="{8283ECD0-1C84-4426-B67C-1600C4C0F4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4" y="695325"/>
            <a:ext cx="5829300" cy="31623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Clipart rug 1 » Clipart Station">
            <a:extLst>
              <a:ext uri="{FF2B5EF4-FFF2-40B4-BE49-F238E27FC236}">
                <a16:creationId xmlns:a16="http://schemas.microsoft.com/office/drawing/2014/main" id="{0ECD64EB-81A4-48AB-A761-4019636A64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925" y="3857625"/>
            <a:ext cx="57150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Vector Illustration Of Carpet Rug Floor Covering - Clip Art - Free  Transparent PNG Clipart Images Download">
            <a:extLst>
              <a:ext uri="{FF2B5EF4-FFF2-40B4-BE49-F238E27FC236}">
                <a16:creationId xmlns:a16="http://schemas.microsoft.com/office/drawing/2014/main" id="{3B4D37EB-B224-4DFB-A989-855145483F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335580"/>
            <a:ext cx="3054350" cy="2836370"/>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Collection Of Rug Free High Quality - Clipart Rug - Png Download (#1210908)  - PinClipart">
            <a:extLst>
              <a:ext uri="{FF2B5EF4-FFF2-40B4-BE49-F238E27FC236}">
                <a16:creationId xmlns:a16="http://schemas.microsoft.com/office/drawing/2014/main" id="{1F06DB48-9C5E-4564-9738-2DEB751910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7100" y="4529137"/>
            <a:ext cx="2362200" cy="1933575"/>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descr="Carpet | EUSEM 2017">
            <a:extLst>
              <a:ext uri="{FF2B5EF4-FFF2-40B4-BE49-F238E27FC236}">
                <a16:creationId xmlns:a16="http://schemas.microsoft.com/office/drawing/2014/main" id="{4549A8EE-236A-4258-9334-D01985E1AB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01200" y="4676775"/>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5372" name="Picture 12" descr="Carpet Cleaning South East London | Call Us Today | Selclene Southeast">
            <a:extLst>
              <a:ext uri="{FF2B5EF4-FFF2-40B4-BE49-F238E27FC236}">
                <a16:creationId xmlns:a16="http://schemas.microsoft.com/office/drawing/2014/main" id="{97A1E37C-6B84-43A5-A3F1-113E7EDC012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34400" y="2589519"/>
            <a:ext cx="3054351" cy="208725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75C5B38-5A8D-4D48-8AC8-F0EA0E71CADA}"/>
              </a:ext>
            </a:extLst>
          </p:cNvPr>
          <p:cNvSpPr txBox="1"/>
          <p:nvPr/>
        </p:nvSpPr>
        <p:spPr>
          <a:xfrm>
            <a:off x="752474" y="248575"/>
            <a:ext cx="7983153" cy="369332"/>
          </a:xfrm>
          <a:prstGeom prst="rect">
            <a:avLst/>
          </a:prstGeom>
          <a:noFill/>
        </p:spPr>
        <p:txBody>
          <a:bodyPr wrap="square" rtlCol="0">
            <a:spAutoFit/>
          </a:bodyPr>
          <a:lstStyle/>
          <a:p>
            <a:r>
              <a:rPr lang="el-GR" b="1" dirty="0">
                <a:highlight>
                  <a:srgbClr val="FFFF00"/>
                </a:highlight>
              </a:rPr>
              <a:t>Ακόμα και τα χαλιά σήκωσε και τα καθάρισε ήταν πια ζέστη δεν τα χρειαζόταν !</a:t>
            </a:r>
          </a:p>
        </p:txBody>
      </p:sp>
    </p:spTree>
    <p:extLst>
      <p:ext uri="{BB962C8B-B14F-4D97-AF65-F5344CB8AC3E}">
        <p14:creationId xmlns:p14="http://schemas.microsoft.com/office/powerpoint/2010/main" val="1466520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6386" name="Picture 2" descr="Living Room Clipart - Home Designs">
            <a:extLst>
              <a:ext uri="{FF2B5EF4-FFF2-40B4-BE49-F238E27FC236}">
                <a16:creationId xmlns:a16="http://schemas.microsoft.com/office/drawing/2014/main" id="{3C6D4611-21CD-4A79-9247-286F1963E6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316" r="-1"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1AF32C9-2A17-41B9-B449-C34549BF0FB8}"/>
              </a:ext>
            </a:extLst>
          </p:cNvPr>
          <p:cNvSpPr txBox="1"/>
          <p:nvPr/>
        </p:nvSpPr>
        <p:spPr>
          <a:xfrm>
            <a:off x="4012708" y="186431"/>
            <a:ext cx="6542842" cy="707886"/>
          </a:xfrm>
          <a:prstGeom prst="rect">
            <a:avLst/>
          </a:prstGeom>
          <a:noFill/>
        </p:spPr>
        <p:txBody>
          <a:bodyPr wrap="square" rtlCol="0">
            <a:spAutoFit/>
          </a:bodyPr>
          <a:lstStyle/>
          <a:p>
            <a:r>
              <a:rPr lang="el-GR" sz="2000" b="1" dirty="0">
                <a:highlight>
                  <a:srgbClr val="FFFF00"/>
                </a:highlight>
              </a:rPr>
              <a:t>Σκούπισε και το τζάκι καλά </a:t>
            </a:r>
            <a:r>
              <a:rPr lang="el-GR" sz="2000" b="1" dirty="0" err="1">
                <a:highlight>
                  <a:srgbClr val="FFFF00"/>
                </a:highlight>
              </a:rPr>
              <a:t>καλά</a:t>
            </a:r>
            <a:r>
              <a:rPr lang="el-GR" sz="2000" b="1" dirty="0">
                <a:highlight>
                  <a:srgbClr val="FFFF00"/>
                </a:highlight>
              </a:rPr>
              <a:t> και ευχήθηκε και του χρόνου να είναι καλά να το ξανά ανάψει !!! </a:t>
            </a:r>
          </a:p>
        </p:txBody>
      </p:sp>
    </p:spTree>
    <p:extLst>
      <p:ext uri="{BB962C8B-B14F-4D97-AF65-F5344CB8AC3E}">
        <p14:creationId xmlns:p14="http://schemas.microsoft.com/office/powerpoint/2010/main" val="1097786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8434" name="Picture 2" descr="68,667 Bedroom Illustrations &amp; Clip Art - iStock">
            <a:extLst>
              <a:ext uri="{FF2B5EF4-FFF2-40B4-BE49-F238E27FC236}">
                <a16:creationId xmlns:a16="http://schemas.microsoft.com/office/drawing/2014/main" id="{60006F89-A000-40DD-9BD4-B4219B2245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433" b="13268"/>
          <a:stretch/>
        </p:blipFill>
        <p:spPr bwMode="auto">
          <a:xfrm>
            <a:off x="-106512" y="1282"/>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2" descr="Αποτέλεσμα εικόνας για old womantransparent clip art">
            <a:extLst>
              <a:ext uri="{FF2B5EF4-FFF2-40B4-BE49-F238E27FC236}">
                <a16:creationId xmlns:a16="http://schemas.microsoft.com/office/drawing/2014/main" id="{702D1E6C-146F-4540-B9F4-7B3B1C5D2D84}"/>
              </a:ext>
            </a:extLst>
          </p:cNvPr>
          <p:cNvPicPr>
            <a:picLocks noChangeAspect="1" noChangeArrowheads="1"/>
          </p:cNvPicPr>
          <p:nvPr/>
        </p:nvPicPr>
        <p:blipFill rotWithShape="1">
          <a:blip r:embed="rId3"/>
          <a:srcRect l="17124" r="15010"/>
          <a:stretch/>
        </p:blipFill>
        <p:spPr bwMode="auto">
          <a:xfrm>
            <a:off x="5044366" y="2861393"/>
            <a:ext cx="2514600" cy="3705216"/>
          </a:xfrm>
          <a:prstGeom prst="rect">
            <a:avLst/>
          </a:prstGeom>
          <a:noFill/>
        </p:spPr>
      </p:pic>
      <p:sp>
        <p:nvSpPr>
          <p:cNvPr id="2" name="TextBox 1">
            <a:extLst>
              <a:ext uri="{FF2B5EF4-FFF2-40B4-BE49-F238E27FC236}">
                <a16:creationId xmlns:a16="http://schemas.microsoft.com/office/drawing/2014/main" id="{1DC8DB86-D831-4621-B34B-001B3347CC47}"/>
              </a:ext>
            </a:extLst>
          </p:cNvPr>
          <p:cNvSpPr txBox="1"/>
          <p:nvPr/>
        </p:nvSpPr>
        <p:spPr>
          <a:xfrm>
            <a:off x="2201661" y="97655"/>
            <a:ext cx="7164281" cy="646331"/>
          </a:xfrm>
          <a:prstGeom prst="rect">
            <a:avLst/>
          </a:prstGeom>
          <a:noFill/>
        </p:spPr>
        <p:txBody>
          <a:bodyPr wrap="square" rtlCol="0">
            <a:spAutoFit/>
          </a:bodyPr>
          <a:lstStyle/>
          <a:p>
            <a:r>
              <a:rPr lang="el-GR" b="1" dirty="0">
                <a:highlight>
                  <a:srgbClr val="FFFF00"/>
                </a:highlight>
              </a:rPr>
              <a:t>Έπλυνε και την κουβέρτα και το πάπλωμα από το υπνοδωμάτιο της και φύλαξε όλες τις χοντρές μάλλινες πιτζάμες της !!!</a:t>
            </a:r>
          </a:p>
        </p:txBody>
      </p:sp>
    </p:spTree>
    <p:extLst>
      <p:ext uri="{BB962C8B-B14F-4D97-AF65-F5344CB8AC3E}">
        <p14:creationId xmlns:p14="http://schemas.microsoft.com/office/powerpoint/2010/main" val="144720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9458" name="Picture 2" descr="Night Bedroom Scene By SaraPavic | Free SVG">
            <a:extLst>
              <a:ext uri="{FF2B5EF4-FFF2-40B4-BE49-F238E27FC236}">
                <a16:creationId xmlns:a16="http://schemas.microsoft.com/office/drawing/2014/main" id="{3D1855EF-4102-44BC-9DE9-4D645BD4E8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3977" b="9784"/>
          <a:stretch/>
        </p:blipFill>
        <p:spPr bwMode="auto">
          <a:xfrm>
            <a:off x="0" y="74331"/>
            <a:ext cx="11926598" cy="67074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2" descr="Αποτέλεσμα εικόνας για old womantransparent clip art">
            <a:extLst>
              <a:ext uri="{FF2B5EF4-FFF2-40B4-BE49-F238E27FC236}">
                <a16:creationId xmlns:a16="http://schemas.microsoft.com/office/drawing/2014/main" id="{BFAF01CA-1BFF-4AF0-86F2-45B24F579E3B}"/>
              </a:ext>
            </a:extLst>
          </p:cNvPr>
          <p:cNvPicPr>
            <a:picLocks noChangeAspect="1" noChangeArrowheads="1"/>
          </p:cNvPicPr>
          <p:nvPr/>
        </p:nvPicPr>
        <p:blipFill rotWithShape="1">
          <a:blip r:embed="rId3"/>
          <a:srcRect l="17124" r="15010"/>
          <a:stretch/>
        </p:blipFill>
        <p:spPr bwMode="auto">
          <a:xfrm>
            <a:off x="4177591" y="2369783"/>
            <a:ext cx="1437707" cy="2118434"/>
          </a:xfrm>
          <a:prstGeom prst="rect">
            <a:avLst/>
          </a:prstGeom>
          <a:noFill/>
        </p:spPr>
      </p:pic>
      <p:pic>
        <p:nvPicPr>
          <p:cNvPr id="19462" name="Picture 6">
            <a:extLst>
              <a:ext uri="{FF2B5EF4-FFF2-40B4-BE49-F238E27FC236}">
                <a16:creationId xmlns:a16="http://schemas.microsoft.com/office/drawing/2014/main" id="{04E014BC-7177-4B27-866E-1C791F951F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6900" y="3352798"/>
            <a:ext cx="2859088" cy="3429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46696B1-C17D-4462-B803-6000176AF27F}"/>
              </a:ext>
            </a:extLst>
          </p:cNvPr>
          <p:cNvSpPr txBox="1"/>
          <p:nvPr/>
        </p:nvSpPr>
        <p:spPr>
          <a:xfrm>
            <a:off x="2432482" y="248575"/>
            <a:ext cx="5393355" cy="369332"/>
          </a:xfrm>
          <a:prstGeom prst="rect">
            <a:avLst/>
          </a:prstGeom>
          <a:noFill/>
        </p:spPr>
        <p:txBody>
          <a:bodyPr wrap="square" rtlCol="0">
            <a:spAutoFit/>
          </a:bodyPr>
          <a:lstStyle/>
          <a:p>
            <a:r>
              <a:rPr lang="el-GR" b="1" dirty="0">
                <a:highlight>
                  <a:srgbClr val="FFFF00"/>
                </a:highlight>
              </a:rPr>
              <a:t>Κουρασμένη καθώς ήταν έπεσε να κοιμηθεί </a:t>
            </a:r>
          </a:p>
        </p:txBody>
      </p:sp>
    </p:spTree>
    <p:extLst>
      <p:ext uri="{BB962C8B-B14F-4D97-AF65-F5344CB8AC3E}">
        <p14:creationId xmlns:p14="http://schemas.microsoft.com/office/powerpoint/2010/main" val="262614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153EDB2-4AAD-43F4-AE78-4D326C8133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grpSp>
        <p:nvGrpSpPr>
          <p:cNvPr id="73" name="Group 72">
            <a:extLst>
              <a:ext uri="{FF2B5EF4-FFF2-40B4-BE49-F238E27FC236}">
                <a16:creationId xmlns:a16="http://schemas.microsoft.com/office/drawing/2014/main" id="{A3CB7779-72E2-4E92-AE18-6BBC335DD8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7625" y="0"/>
            <a:ext cx="11097905" cy="6858000"/>
            <a:chOff x="547625" y="0"/>
            <a:chExt cx="11097905" cy="6858000"/>
          </a:xfrm>
        </p:grpSpPr>
        <p:sp>
          <p:nvSpPr>
            <p:cNvPr id="74" name="Freeform: Shape 73">
              <a:extLst>
                <a:ext uri="{FF2B5EF4-FFF2-40B4-BE49-F238E27FC236}">
                  <a16:creationId xmlns:a16="http://schemas.microsoft.com/office/drawing/2014/main" id="{175B9DA5-08BD-40EA-B06C-3D3CCD06A8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907575" y="0"/>
              <a:ext cx="10345003" cy="6858000"/>
            </a:xfrm>
            <a:custGeom>
              <a:avLst/>
              <a:gdLst>
                <a:gd name="connsiteX0" fmla="*/ 7551973 w 9174595"/>
                <a:gd name="connsiteY0" fmla="*/ 0 h 6858000"/>
                <a:gd name="connsiteX1" fmla="*/ 5634635 w 9174595"/>
                <a:gd name="connsiteY1" fmla="*/ 0 h 6858000"/>
                <a:gd name="connsiteX2" fmla="*/ 5550590 w 9174595"/>
                <a:gd name="connsiteY2" fmla="*/ 0 h 6858000"/>
                <a:gd name="connsiteX3" fmla="*/ 5480986 w 9174595"/>
                <a:gd name="connsiteY3" fmla="*/ 0 h 6858000"/>
                <a:gd name="connsiteX4" fmla="*/ 4886240 w 9174595"/>
                <a:gd name="connsiteY4" fmla="*/ 0 h 6858000"/>
                <a:gd name="connsiteX5" fmla="*/ 4816638 w 9174595"/>
                <a:gd name="connsiteY5" fmla="*/ 0 h 6858000"/>
                <a:gd name="connsiteX6" fmla="*/ 4357958 w 9174595"/>
                <a:gd name="connsiteY6" fmla="*/ 0 h 6858000"/>
                <a:gd name="connsiteX7" fmla="*/ 4288354 w 9174595"/>
                <a:gd name="connsiteY7" fmla="*/ 0 h 6858000"/>
                <a:gd name="connsiteX8" fmla="*/ 3693608 w 9174595"/>
                <a:gd name="connsiteY8" fmla="*/ 0 h 6858000"/>
                <a:gd name="connsiteX9" fmla="*/ 3624006 w 9174595"/>
                <a:gd name="connsiteY9" fmla="*/ 0 h 6858000"/>
                <a:gd name="connsiteX10" fmla="*/ 3276448 w 9174595"/>
                <a:gd name="connsiteY10" fmla="*/ 0 h 6858000"/>
                <a:gd name="connsiteX11" fmla="*/ 1622622 w 9174595"/>
                <a:gd name="connsiteY11" fmla="*/ 0 h 6858000"/>
                <a:gd name="connsiteX12" fmla="*/ 1600504 w 9174595"/>
                <a:gd name="connsiteY12" fmla="*/ 14997 h 6858000"/>
                <a:gd name="connsiteX13" fmla="*/ 0 w 9174595"/>
                <a:gd name="connsiteY13" fmla="*/ 3621656 h 6858000"/>
                <a:gd name="connsiteX14" fmla="*/ 1873886 w 9174595"/>
                <a:gd name="connsiteY14" fmla="*/ 6374814 h 6858000"/>
                <a:gd name="connsiteX15" fmla="*/ 2390406 w 9174595"/>
                <a:gd name="connsiteY15" fmla="*/ 6780599 h 6858000"/>
                <a:gd name="connsiteX16" fmla="*/ 2502136 w 9174595"/>
                <a:gd name="connsiteY16" fmla="*/ 6858000 h 6858000"/>
                <a:gd name="connsiteX17" fmla="*/ 3276448 w 9174595"/>
                <a:gd name="connsiteY17" fmla="*/ 6858000 h 6858000"/>
                <a:gd name="connsiteX18" fmla="*/ 3624006 w 9174595"/>
                <a:gd name="connsiteY18" fmla="*/ 6858000 h 6858000"/>
                <a:gd name="connsiteX19" fmla="*/ 3693608 w 9174595"/>
                <a:gd name="connsiteY19" fmla="*/ 6858000 h 6858000"/>
                <a:gd name="connsiteX20" fmla="*/ 4288354 w 9174595"/>
                <a:gd name="connsiteY20" fmla="*/ 6858000 h 6858000"/>
                <a:gd name="connsiteX21" fmla="*/ 4357958 w 9174595"/>
                <a:gd name="connsiteY21" fmla="*/ 6858000 h 6858000"/>
                <a:gd name="connsiteX22" fmla="*/ 4816638 w 9174595"/>
                <a:gd name="connsiteY22" fmla="*/ 6858000 h 6858000"/>
                <a:gd name="connsiteX23" fmla="*/ 4886240 w 9174595"/>
                <a:gd name="connsiteY23" fmla="*/ 6858000 h 6858000"/>
                <a:gd name="connsiteX24" fmla="*/ 5480986 w 9174595"/>
                <a:gd name="connsiteY24" fmla="*/ 6858000 h 6858000"/>
                <a:gd name="connsiteX25" fmla="*/ 5550590 w 9174595"/>
                <a:gd name="connsiteY25" fmla="*/ 6858000 h 6858000"/>
                <a:gd name="connsiteX26" fmla="*/ 5634635 w 9174595"/>
                <a:gd name="connsiteY26" fmla="*/ 6858000 h 6858000"/>
                <a:gd name="connsiteX27" fmla="*/ 6672460 w 9174595"/>
                <a:gd name="connsiteY27" fmla="*/ 6858000 h 6858000"/>
                <a:gd name="connsiteX28" fmla="*/ 6784188 w 9174595"/>
                <a:gd name="connsiteY28" fmla="*/ 6780599 h 6858000"/>
                <a:gd name="connsiteX29" fmla="*/ 7300708 w 9174595"/>
                <a:gd name="connsiteY29" fmla="*/ 6374814 h 6858000"/>
                <a:gd name="connsiteX30" fmla="*/ 9174595 w 9174595"/>
                <a:gd name="connsiteY30" fmla="*/ 3621656 h 6858000"/>
                <a:gd name="connsiteX31" fmla="*/ 7574092 w 9174595"/>
                <a:gd name="connsiteY3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74595" h="6858000">
                  <a:moveTo>
                    <a:pt x="7551973" y="0"/>
                  </a:moveTo>
                  <a:lnTo>
                    <a:pt x="5634635" y="0"/>
                  </a:lnTo>
                  <a:lnTo>
                    <a:pt x="5550590" y="0"/>
                  </a:lnTo>
                  <a:lnTo>
                    <a:pt x="5480986" y="0"/>
                  </a:lnTo>
                  <a:lnTo>
                    <a:pt x="4886240" y="0"/>
                  </a:lnTo>
                  <a:lnTo>
                    <a:pt x="4816638" y="0"/>
                  </a:lnTo>
                  <a:lnTo>
                    <a:pt x="4357958" y="0"/>
                  </a:lnTo>
                  <a:lnTo>
                    <a:pt x="4288354" y="0"/>
                  </a:lnTo>
                  <a:lnTo>
                    <a:pt x="3693608" y="0"/>
                  </a:lnTo>
                  <a:lnTo>
                    <a:pt x="3624006" y="0"/>
                  </a:lnTo>
                  <a:lnTo>
                    <a:pt x="3276448" y="0"/>
                  </a:lnTo>
                  <a:lnTo>
                    <a:pt x="1622622" y="0"/>
                  </a:lnTo>
                  <a:lnTo>
                    <a:pt x="1600504" y="14997"/>
                  </a:lnTo>
                  <a:cubicBezTo>
                    <a:pt x="573594" y="754641"/>
                    <a:pt x="0" y="2093192"/>
                    <a:pt x="0" y="3621656"/>
                  </a:cubicBezTo>
                  <a:cubicBezTo>
                    <a:pt x="0" y="4969131"/>
                    <a:pt x="928496" y="5602839"/>
                    <a:pt x="1873886" y="6374814"/>
                  </a:cubicBezTo>
                  <a:cubicBezTo>
                    <a:pt x="2046046" y="6515397"/>
                    <a:pt x="2216632" y="6653108"/>
                    <a:pt x="2390406" y="6780599"/>
                  </a:cubicBezTo>
                  <a:lnTo>
                    <a:pt x="2502136" y="6858000"/>
                  </a:lnTo>
                  <a:lnTo>
                    <a:pt x="3276448" y="6858000"/>
                  </a:lnTo>
                  <a:lnTo>
                    <a:pt x="3624006" y="6858000"/>
                  </a:lnTo>
                  <a:lnTo>
                    <a:pt x="3693608" y="6858000"/>
                  </a:lnTo>
                  <a:lnTo>
                    <a:pt x="4288354" y="6858000"/>
                  </a:lnTo>
                  <a:lnTo>
                    <a:pt x="4357958" y="6858000"/>
                  </a:lnTo>
                  <a:lnTo>
                    <a:pt x="4816638" y="6858000"/>
                  </a:lnTo>
                  <a:lnTo>
                    <a:pt x="4886240" y="6858000"/>
                  </a:lnTo>
                  <a:lnTo>
                    <a:pt x="5480986" y="6858000"/>
                  </a:lnTo>
                  <a:lnTo>
                    <a:pt x="5550590" y="6858000"/>
                  </a:lnTo>
                  <a:lnTo>
                    <a:pt x="5634635" y="6858000"/>
                  </a:lnTo>
                  <a:lnTo>
                    <a:pt x="6672460" y="6858000"/>
                  </a:lnTo>
                  <a:lnTo>
                    <a:pt x="6784188" y="6780599"/>
                  </a:lnTo>
                  <a:cubicBezTo>
                    <a:pt x="6957963" y="6653108"/>
                    <a:pt x="7128548" y="6515397"/>
                    <a:pt x="7300708" y="6374814"/>
                  </a:cubicBezTo>
                  <a:cubicBezTo>
                    <a:pt x="8246100" y="5602839"/>
                    <a:pt x="9174595" y="4969131"/>
                    <a:pt x="9174595" y="3621656"/>
                  </a:cubicBezTo>
                  <a:cubicBezTo>
                    <a:pt x="9174595" y="2093192"/>
                    <a:pt x="8601001" y="754641"/>
                    <a:pt x="7574092" y="14997"/>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9EE62D72-11EF-40E9-BF23-0FCAEACDD7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70867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6" name="Freeform: Shape 75">
              <a:extLst>
                <a:ext uri="{FF2B5EF4-FFF2-40B4-BE49-F238E27FC236}">
                  <a16:creationId xmlns:a16="http://schemas.microsoft.com/office/drawing/2014/main" id="{676336F2-6633-4E26-8760-05F94D87D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7523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7" name="Freeform: Shape 76">
              <a:extLst>
                <a:ext uri="{FF2B5EF4-FFF2-40B4-BE49-F238E27FC236}">
                  <a16:creationId xmlns:a16="http://schemas.microsoft.com/office/drawing/2014/main" id="{39F3102E-7749-422F-8F51-A148252B8E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547625" y="0"/>
              <a:ext cx="2209181" cy="6858000"/>
            </a:xfrm>
            <a:custGeom>
              <a:avLst/>
              <a:gdLst>
                <a:gd name="connsiteX0" fmla="*/ 955085 w 2209181"/>
                <a:gd name="connsiteY0" fmla="*/ 0 h 6858000"/>
                <a:gd name="connsiteX1" fmla="*/ 937727 w 2209181"/>
                <a:gd name="connsiteY1" fmla="*/ 0 h 6858000"/>
                <a:gd name="connsiteX2" fmla="*/ 963738 w 2209181"/>
                <a:gd name="connsiteY2" fmla="*/ 24346 h 6858000"/>
                <a:gd name="connsiteX3" fmla="*/ 2184004 w 2209181"/>
                <a:gd name="connsiteY3" fmla="*/ 3809420 h 6858000"/>
                <a:gd name="connsiteX4" fmla="*/ 218679 w 2209181"/>
                <a:gd name="connsiteY4" fmla="*/ 6681644 h 6858000"/>
                <a:gd name="connsiteX5" fmla="*/ 0 w 2209181"/>
                <a:gd name="connsiteY5" fmla="*/ 6858000 h 6858000"/>
                <a:gd name="connsiteX6" fmla="*/ 19349 w 2209181"/>
                <a:gd name="connsiteY6" fmla="*/ 6858000 h 6858000"/>
                <a:gd name="connsiteX7" fmla="*/ 236958 w 2209181"/>
                <a:gd name="connsiteY7" fmla="*/ 6682507 h 6858000"/>
                <a:gd name="connsiteX8" fmla="*/ 2202283 w 2209181"/>
                <a:gd name="connsiteY8" fmla="*/ 3810283 h 6858000"/>
                <a:gd name="connsiteX9" fmla="*/ 982018 w 2209181"/>
                <a:gd name="connsiteY9" fmla="*/ 252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55085" y="0"/>
                  </a:moveTo>
                  <a:lnTo>
                    <a:pt x="937727" y="0"/>
                  </a:lnTo>
                  <a:lnTo>
                    <a:pt x="963738" y="24346"/>
                  </a:lnTo>
                  <a:cubicBezTo>
                    <a:pt x="1818009" y="885455"/>
                    <a:pt x="2251801" y="2269402"/>
                    <a:pt x="2184004" y="3809420"/>
                  </a:cubicBezTo>
                  <a:cubicBezTo>
                    <a:pt x="2120250" y="5257592"/>
                    <a:pt x="1181008" y="5895709"/>
                    <a:pt x="218679" y="6681644"/>
                  </a:cubicBezTo>
                  <a:lnTo>
                    <a:pt x="0" y="6858000"/>
                  </a:lnTo>
                  <a:lnTo>
                    <a:pt x="19349" y="6858000"/>
                  </a:lnTo>
                  <a:lnTo>
                    <a:pt x="236958" y="6682507"/>
                  </a:lnTo>
                  <a:cubicBezTo>
                    <a:pt x="1199288" y="5896573"/>
                    <a:pt x="2138530" y="5258455"/>
                    <a:pt x="2202283" y="3810283"/>
                  </a:cubicBezTo>
                  <a:cubicBezTo>
                    <a:pt x="2270080" y="2270266"/>
                    <a:pt x="1836289" y="886318"/>
                    <a:pt x="982018" y="25210"/>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8" name="Freeform: Shape 77">
              <a:extLst>
                <a:ext uri="{FF2B5EF4-FFF2-40B4-BE49-F238E27FC236}">
                  <a16:creationId xmlns:a16="http://schemas.microsoft.com/office/drawing/2014/main" id="{871191CD-1211-4C40-9D45-449D9BE65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36349" y="0"/>
              <a:ext cx="2209181" cy="6858000"/>
            </a:xfrm>
            <a:custGeom>
              <a:avLst/>
              <a:gdLst>
                <a:gd name="connsiteX0" fmla="*/ 937727 w 2209181"/>
                <a:gd name="connsiteY0" fmla="*/ 0 h 6858000"/>
                <a:gd name="connsiteX1" fmla="*/ 955085 w 2209181"/>
                <a:gd name="connsiteY1" fmla="*/ 0 h 6858000"/>
                <a:gd name="connsiteX2" fmla="*/ 982018 w 2209181"/>
                <a:gd name="connsiteY2" fmla="*/ 25210 h 6858000"/>
                <a:gd name="connsiteX3" fmla="*/ 2202283 w 2209181"/>
                <a:gd name="connsiteY3" fmla="*/ 3810283 h 6858000"/>
                <a:gd name="connsiteX4" fmla="*/ 236958 w 2209181"/>
                <a:gd name="connsiteY4" fmla="*/ 6682507 h 6858000"/>
                <a:gd name="connsiteX5" fmla="*/ 19349 w 2209181"/>
                <a:gd name="connsiteY5" fmla="*/ 6858000 h 6858000"/>
                <a:gd name="connsiteX6" fmla="*/ 0 w 2209181"/>
                <a:gd name="connsiteY6" fmla="*/ 6858000 h 6858000"/>
                <a:gd name="connsiteX7" fmla="*/ 218679 w 2209181"/>
                <a:gd name="connsiteY7" fmla="*/ 6681644 h 6858000"/>
                <a:gd name="connsiteX8" fmla="*/ 2184004 w 2209181"/>
                <a:gd name="connsiteY8" fmla="*/ 3809420 h 6858000"/>
                <a:gd name="connsiteX9" fmla="*/ 963738 w 2209181"/>
                <a:gd name="connsiteY9" fmla="*/ 243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37727" y="0"/>
                  </a:moveTo>
                  <a:lnTo>
                    <a:pt x="955085" y="0"/>
                  </a:lnTo>
                  <a:lnTo>
                    <a:pt x="982018" y="25210"/>
                  </a:lnTo>
                  <a:cubicBezTo>
                    <a:pt x="1836289" y="886318"/>
                    <a:pt x="2270080" y="2270266"/>
                    <a:pt x="2202283" y="3810283"/>
                  </a:cubicBezTo>
                  <a:cubicBezTo>
                    <a:pt x="2138530" y="5258455"/>
                    <a:pt x="1199288" y="5896573"/>
                    <a:pt x="236958" y="6682507"/>
                  </a:cubicBezTo>
                  <a:lnTo>
                    <a:pt x="19349" y="6858000"/>
                  </a:lnTo>
                  <a:lnTo>
                    <a:pt x="0" y="6858000"/>
                  </a:lnTo>
                  <a:lnTo>
                    <a:pt x="218679" y="6681644"/>
                  </a:lnTo>
                  <a:cubicBezTo>
                    <a:pt x="1181008" y="5895709"/>
                    <a:pt x="2120250" y="5257592"/>
                    <a:pt x="2184004" y="3809420"/>
                  </a:cubicBezTo>
                  <a:cubicBezTo>
                    <a:pt x="2251801" y="2269402"/>
                    <a:pt x="1818009" y="885455"/>
                    <a:pt x="963738" y="24346"/>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pic>
        <p:nvPicPr>
          <p:cNvPr id="20482" name="Picture 2" descr="Snowy Forest Clip Art (Page 1) - Line.17QQ.com">
            <a:extLst>
              <a:ext uri="{FF2B5EF4-FFF2-40B4-BE49-F238E27FC236}">
                <a16:creationId xmlns:a16="http://schemas.microsoft.com/office/drawing/2014/main" id="{F00ED273-6903-45F6-A843-C331111BDF4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450" y="0"/>
            <a:ext cx="12077100" cy="72104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1C6D2D2-F123-4166-9692-97079AC02125}"/>
              </a:ext>
            </a:extLst>
          </p:cNvPr>
          <p:cNvSpPr txBox="1"/>
          <p:nvPr/>
        </p:nvSpPr>
        <p:spPr>
          <a:xfrm>
            <a:off x="3471169" y="648070"/>
            <a:ext cx="4616388" cy="400110"/>
          </a:xfrm>
          <a:prstGeom prst="rect">
            <a:avLst/>
          </a:prstGeom>
          <a:noFill/>
        </p:spPr>
        <p:txBody>
          <a:bodyPr wrap="square" rtlCol="0">
            <a:spAutoFit/>
          </a:bodyPr>
          <a:lstStyle/>
          <a:p>
            <a:r>
              <a:rPr lang="el-GR" sz="2000" dirty="0">
                <a:highlight>
                  <a:srgbClr val="FFFF00"/>
                </a:highlight>
              </a:rPr>
              <a:t>Το βράδυ όμως κάτι σοβαρό την ξύπνησε </a:t>
            </a:r>
          </a:p>
        </p:txBody>
      </p:sp>
    </p:spTree>
    <p:extLst>
      <p:ext uri="{BB962C8B-B14F-4D97-AF65-F5344CB8AC3E}">
        <p14:creationId xmlns:p14="http://schemas.microsoft.com/office/powerpoint/2010/main" val="4288451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Ζήση Ανθή : Παροιμίες - εικονόλεξα για το νηπιαγωγείο . Παροιμίες για το  Μάρτιο Ο Μάρτιος είναι ο μήνας με τις πε… | Spring crafts, School time,  Blog posts">
            <a:extLst>
              <a:ext uri="{FF2B5EF4-FFF2-40B4-BE49-F238E27FC236}">
                <a16:creationId xmlns:a16="http://schemas.microsoft.com/office/drawing/2014/main" id="{37CD84BE-F9CD-4E80-9918-41EB9735E1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358" b="-1"/>
          <a:stretch/>
        </p:blipFill>
        <p:spPr bwMode="auto">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97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153EDB2-4AAD-43F4-AE78-4D326C8133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grpSp>
        <p:nvGrpSpPr>
          <p:cNvPr id="73" name="Group 72">
            <a:extLst>
              <a:ext uri="{FF2B5EF4-FFF2-40B4-BE49-F238E27FC236}">
                <a16:creationId xmlns:a16="http://schemas.microsoft.com/office/drawing/2014/main" id="{A3CB7779-72E2-4E92-AE18-6BBC335DD8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7625" y="0"/>
            <a:ext cx="11097905" cy="6858000"/>
            <a:chOff x="547625" y="0"/>
            <a:chExt cx="11097905" cy="6858000"/>
          </a:xfrm>
        </p:grpSpPr>
        <p:sp>
          <p:nvSpPr>
            <p:cNvPr id="74" name="Freeform: Shape 73">
              <a:extLst>
                <a:ext uri="{FF2B5EF4-FFF2-40B4-BE49-F238E27FC236}">
                  <a16:creationId xmlns:a16="http://schemas.microsoft.com/office/drawing/2014/main" id="{175B9DA5-08BD-40EA-B06C-3D3CCD06A8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907575" y="0"/>
              <a:ext cx="10345003" cy="6858000"/>
            </a:xfrm>
            <a:custGeom>
              <a:avLst/>
              <a:gdLst>
                <a:gd name="connsiteX0" fmla="*/ 7551973 w 9174595"/>
                <a:gd name="connsiteY0" fmla="*/ 0 h 6858000"/>
                <a:gd name="connsiteX1" fmla="*/ 5634635 w 9174595"/>
                <a:gd name="connsiteY1" fmla="*/ 0 h 6858000"/>
                <a:gd name="connsiteX2" fmla="*/ 5550590 w 9174595"/>
                <a:gd name="connsiteY2" fmla="*/ 0 h 6858000"/>
                <a:gd name="connsiteX3" fmla="*/ 5480986 w 9174595"/>
                <a:gd name="connsiteY3" fmla="*/ 0 h 6858000"/>
                <a:gd name="connsiteX4" fmla="*/ 4886240 w 9174595"/>
                <a:gd name="connsiteY4" fmla="*/ 0 h 6858000"/>
                <a:gd name="connsiteX5" fmla="*/ 4816638 w 9174595"/>
                <a:gd name="connsiteY5" fmla="*/ 0 h 6858000"/>
                <a:gd name="connsiteX6" fmla="*/ 4357958 w 9174595"/>
                <a:gd name="connsiteY6" fmla="*/ 0 h 6858000"/>
                <a:gd name="connsiteX7" fmla="*/ 4288354 w 9174595"/>
                <a:gd name="connsiteY7" fmla="*/ 0 h 6858000"/>
                <a:gd name="connsiteX8" fmla="*/ 3693608 w 9174595"/>
                <a:gd name="connsiteY8" fmla="*/ 0 h 6858000"/>
                <a:gd name="connsiteX9" fmla="*/ 3624006 w 9174595"/>
                <a:gd name="connsiteY9" fmla="*/ 0 h 6858000"/>
                <a:gd name="connsiteX10" fmla="*/ 3276448 w 9174595"/>
                <a:gd name="connsiteY10" fmla="*/ 0 h 6858000"/>
                <a:gd name="connsiteX11" fmla="*/ 1622622 w 9174595"/>
                <a:gd name="connsiteY11" fmla="*/ 0 h 6858000"/>
                <a:gd name="connsiteX12" fmla="*/ 1600504 w 9174595"/>
                <a:gd name="connsiteY12" fmla="*/ 14997 h 6858000"/>
                <a:gd name="connsiteX13" fmla="*/ 0 w 9174595"/>
                <a:gd name="connsiteY13" fmla="*/ 3621656 h 6858000"/>
                <a:gd name="connsiteX14" fmla="*/ 1873886 w 9174595"/>
                <a:gd name="connsiteY14" fmla="*/ 6374814 h 6858000"/>
                <a:gd name="connsiteX15" fmla="*/ 2390406 w 9174595"/>
                <a:gd name="connsiteY15" fmla="*/ 6780599 h 6858000"/>
                <a:gd name="connsiteX16" fmla="*/ 2502136 w 9174595"/>
                <a:gd name="connsiteY16" fmla="*/ 6858000 h 6858000"/>
                <a:gd name="connsiteX17" fmla="*/ 3276448 w 9174595"/>
                <a:gd name="connsiteY17" fmla="*/ 6858000 h 6858000"/>
                <a:gd name="connsiteX18" fmla="*/ 3624006 w 9174595"/>
                <a:gd name="connsiteY18" fmla="*/ 6858000 h 6858000"/>
                <a:gd name="connsiteX19" fmla="*/ 3693608 w 9174595"/>
                <a:gd name="connsiteY19" fmla="*/ 6858000 h 6858000"/>
                <a:gd name="connsiteX20" fmla="*/ 4288354 w 9174595"/>
                <a:gd name="connsiteY20" fmla="*/ 6858000 h 6858000"/>
                <a:gd name="connsiteX21" fmla="*/ 4357958 w 9174595"/>
                <a:gd name="connsiteY21" fmla="*/ 6858000 h 6858000"/>
                <a:gd name="connsiteX22" fmla="*/ 4816638 w 9174595"/>
                <a:gd name="connsiteY22" fmla="*/ 6858000 h 6858000"/>
                <a:gd name="connsiteX23" fmla="*/ 4886240 w 9174595"/>
                <a:gd name="connsiteY23" fmla="*/ 6858000 h 6858000"/>
                <a:gd name="connsiteX24" fmla="*/ 5480986 w 9174595"/>
                <a:gd name="connsiteY24" fmla="*/ 6858000 h 6858000"/>
                <a:gd name="connsiteX25" fmla="*/ 5550590 w 9174595"/>
                <a:gd name="connsiteY25" fmla="*/ 6858000 h 6858000"/>
                <a:gd name="connsiteX26" fmla="*/ 5634635 w 9174595"/>
                <a:gd name="connsiteY26" fmla="*/ 6858000 h 6858000"/>
                <a:gd name="connsiteX27" fmla="*/ 6672460 w 9174595"/>
                <a:gd name="connsiteY27" fmla="*/ 6858000 h 6858000"/>
                <a:gd name="connsiteX28" fmla="*/ 6784188 w 9174595"/>
                <a:gd name="connsiteY28" fmla="*/ 6780599 h 6858000"/>
                <a:gd name="connsiteX29" fmla="*/ 7300708 w 9174595"/>
                <a:gd name="connsiteY29" fmla="*/ 6374814 h 6858000"/>
                <a:gd name="connsiteX30" fmla="*/ 9174595 w 9174595"/>
                <a:gd name="connsiteY30" fmla="*/ 3621656 h 6858000"/>
                <a:gd name="connsiteX31" fmla="*/ 7574092 w 9174595"/>
                <a:gd name="connsiteY3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74595" h="6858000">
                  <a:moveTo>
                    <a:pt x="7551973" y="0"/>
                  </a:moveTo>
                  <a:lnTo>
                    <a:pt x="5634635" y="0"/>
                  </a:lnTo>
                  <a:lnTo>
                    <a:pt x="5550590" y="0"/>
                  </a:lnTo>
                  <a:lnTo>
                    <a:pt x="5480986" y="0"/>
                  </a:lnTo>
                  <a:lnTo>
                    <a:pt x="4886240" y="0"/>
                  </a:lnTo>
                  <a:lnTo>
                    <a:pt x="4816638" y="0"/>
                  </a:lnTo>
                  <a:lnTo>
                    <a:pt x="4357958" y="0"/>
                  </a:lnTo>
                  <a:lnTo>
                    <a:pt x="4288354" y="0"/>
                  </a:lnTo>
                  <a:lnTo>
                    <a:pt x="3693608" y="0"/>
                  </a:lnTo>
                  <a:lnTo>
                    <a:pt x="3624006" y="0"/>
                  </a:lnTo>
                  <a:lnTo>
                    <a:pt x="3276448" y="0"/>
                  </a:lnTo>
                  <a:lnTo>
                    <a:pt x="1622622" y="0"/>
                  </a:lnTo>
                  <a:lnTo>
                    <a:pt x="1600504" y="14997"/>
                  </a:lnTo>
                  <a:cubicBezTo>
                    <a:pt x="573594" y="754641"/>
                    <a:pt x="0" y="2093192"/>
                    <a:pt x="0" y="3621656"/>
                  </a:cubicBezTo>
                  <a:cubicBezTo>
                    <a:pt x="0" y="4969131"/>
                    <a:pt x="928496" y="5602839"/>
                    <a:pt x="1873886" y="6374814"/>
                  </a:cubicBezTo>
                  <a:cubicBezTo>
                    <a:pt x="2046046" y="6515397"/>
                    <a:pt x="2216632" y="6653108"/>
                    <a:pt x="2390406" y="6780599"/>
                  </a:cubicBezTo>
                  <a:lnTo>
                    <a:pt x="2502136" y="6858000"/>
                  </a:lnTo>
                  <a:lnTo>
                    <a:pt x="3276448" y="6858000"/>
                  </a:lnTo>
                  <a:lnTo>
                    <a:pt x="3624006" y="6858000"/>
                  </a:lnTo>
                  <a:lnTo>
                    <a:pt x="3693608" y="6858000"/>
                  </a:lnTo>
                  <a:lnTo>
                    <a:pt x="4288354" y="6858000"/>
                  </a:lnTo>
                  <a:lnTo>
                    <a:pt x="4357958" y="6858000"/>
                  </a:lnTo>
                  <a:lnTo>
                    <a:pt x="4816638" y="6858000"/>
                  </a:lnTo>
                  <a:lnTo>
                    <a:pt x="4886240" y="6858000"/>
                  </a:lnTo>
                  <a:lnTo>
                    <a:pt x="5480986" y="6858000"/>
                  </a:lnTo>
                  <a:lnTo>
                    <a:pt x="5550590" y="6858000"/>
                  </a:lnTo>
                  <a:lnTo>
                    <a:pt x="5634635" y="6858000"/>
                  </a:lnTo>
                  <a:lnTo>
                    <a:pt x="6672460" y="6858000"/>
                  </a:lnTo>
                  <a:lnTo>
                    <a:pt x="6784188" y="6780599"/>
                  </a:lnTo>
                  <a:cubicBezTo>
                    <a:pt x="6957963" y="6653108"/>
                    <a:pt x="7128548" y="6515397"/>
                    <a:pt x="7300708" y="6374814"/>
                  </a:cubicBezTo>
                  <a:cubicBezTo>
                    <a:pt x="8246100" y="5602839"/>
                    <a:pt x="9174595" y="4969131"/>
                    <a:pt x="9174595" y="3621656"/>
                  </a:cubicBezTo>
                  <a:cubicBezTo>
                    <a:pt x="9174595" y="2093192"/>
                    <a:pt x="8601001" y="754641"/>
                    <a:pt x="7574092" y="14997"/>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9EE62D72-11EF-40E9-BF23-0FCAEACDD7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70867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6" name="Freeform: Shape 75">
              <a:extLst>
                <a:ext uri="{FF2B5EF4-FFF2-40B4-BE49-F238E27FC236}">
                  <a16:creationId xmlns:a16="http://schemas.microsoft.com/office/drawing/2014/main" id="{676336F2-6633-4E26-8760-05F94D87D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7523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7" name="Freeform: Shape 76">
              <a:extLst>
                <a:ext uri="{FF2B5EF4-FFF2-40B4-BE49-F238E27FC236}">
                  <a16:creationId xmlns:a16="http://schemas.microsoft.com/office/drawing/2014/main" id="{39F3102E-7749-422F-8F51-A148252B8E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547625" y="0"/>
              <a:ext cx="2209181" cy="6858000"/>
            </a:xfrm>
            <a:custGeom>
              <a:avLst/>
              <a:gdLst>
                <a:gd name="connsiteX0" fmla="*/ 955085 w 2209181"/>
                <a:gd name="connsiteY0" fmla="*/ 0 h 6858000"/>
                <a:gd name="connsiteX1" fmla="*/ 937727 w 2209181"/>
                <a:gd name="connsiteY1" fmla="*/ 0 h 6858000"/>
                <a:gd name="connsiteX2" fmla="*/ 963738 w 2209181"/>
                <a:gd name="connsiteY2" fmla="*/ 24346 h 6858000"/>
                <a:gd name="connsiteX3" fmla="*/ 2184004 w 2209181"/>
                <a:gd name="connsiteY3" fmla="*/ 3809420 h 6858000"/>
                <a:gd name="connsiteX4" fmla="*/ 218679 w 2209181"/>
                <a:gd name="connsiteY4" fmla="*/ 6681644 h 6858000"/>
                <a:gd name="connsiteX5" fmla="*/ 0 w 2209181"/>
                <a:gd name="connsiteY5" fmla="*/ 6858000 h 6858000"/>
                <a:gd name="connsiteX6" fmla="*/ 19349 w 2209181"/>
                <a:gd name="connsiteY6" fmla="*/ 6858000 h 6858000"/>
                <a:gd name="connsiteX7" fmla="*/ 236958 w 2209181"/>
                <a:gd name="connsiteY7" fmla="*/ 6682507 h 6858000"/>
                <a:gd name="connsiteX8" fmla="*/ 2202283 w 2209181"/>
                <a:gd name="connsiteY8" fmla="*/ 3810283 h 6858000"/>
                <a:gd name="connsiteX9" fmla="*/ 982018 w 2209181"/>
                <a:gd name="connsiteY9" fmla="*/ 252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55085" y="0"/>
                  </a:moveTo>
                  <a:lnTo>
                    <a:pt x="937727" y="0"/>
                  </a:lnTo>
                  <a:lnTo>
                    <a:pt x="963738" y="24346"/>
                  </a:lnTo>
                  <a:cubicBezTo>
                    <a:pt x="1818009" y="885455"/>
                    <a:pt x="2251801" y="2269402"/>
                    <a:pt x="2184004" y="3809420"/>
                  </a:cubicBezTo>
                  <a:cubicBezTo>
                    <a:pt x="2120250" y="5257592"/>
                    <a:pt x="1181008" y="5895709"/>
                    <a:pt x="218679" y="6681644"/>
                  </a:cubicBezTo>
                  <a:lnTo>
                    <a:pt x="0" y="6858000"/>
                  </a:lnTo>
                  <a:lnTo>
                    <a:pt x="19349" y="6858000"/>
                  </a:lnTo>
                  <a:lnTo>
                    <a:pt x="236958" y="6682507"/>
                  </a:lnTo>
                  <a:cubicBezTo>
                    <a:pt x="1199288" y="5896573"/>
                    <a:pt x="2138530" y="5258455"/>
                    <a:pt x="2202283" y="3810283"/>
                  </a:cubicBezTo>
                  <a:cubicBezTo>
                    <a:pt x="2270080" y="2270266"/>
                    <a:pt x="1836289" y="886318"/>
                    <a:pt x="982018" y="25210"/>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8" name="Freeform: Shape 77">
              <a:extLst>
                <a:ext uri="{FF2B5EF4-FFF2-40B4-BE49-F238E27FC236}">
                  <a16:creationId xmlns:a16="http://schemas.microsoft.com/office/drawing/2014/main" id="{871191CD-1211-4C40-9D45-449D9BE65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36349" y="0"/>
              <a:ext cx="2209181" cy="6858000"/>
            </a:xfrm>
            <a:custGeom>
              <a:avLst/>
              <a:gdLst>
                <a:gd name="connsiteX0" fmla="*/ 937727 w 2209181"/>
                <a:gd name="connsiteY0" fmla="*/ 0 h 6858000"/>
                <a:gd name="connsiteX1" fmla="*/ 955085 w 2209181"/>
                <a:gd name="connsiteY1" fmla="*/ 0 h 6858000"/>
                <a:gd name="connsiteX2" fmla="*/ 982018 w 2209181"/>
                <a:gd name="connsiteY2" fmla="*/ 25210 h 6858000"/>
                <a:gd name="connsiteX3" fmla="*/ 2202283 w 2209181"/>
                <a:gd name="connsiteY3" fmla="*/ 3810283 h 6858000"/>
                <a:gd name="connsiteX4" fmla="*/ 236958 w 2209181"/>
                <a:gd name="connsiteY4" fmla="*/ 6682507 h 6858000"/>
                <a:gd name="connsiteX5" fmla="*/ 19349 w 2209181"/>
                <a:gd name="connsiteY5" fmla="*/ 6858000 h 6858000"/>
                <a:gd name="connsiteX6" fmla="*/ 0 w 2209181"/>
                <a:gd name="connsiteY6" fmla="*/ 6858000 h 6858000"/>
                <a:gd name="connsiteX7" fmla="*/ 218679 w 2209181"/>
                <a:gd name="connsiteY7" fmla="*/ 6681644 h 6858000"/>
                <a:gd name="connsiteX8" fmla="*/ 2184004 w 2209181"/>
                <a:gd name="connsiteY8" fmla="*/ 3809420 h 6858000"/>
                <a:gd name="connsiteX9" fmla="*/ 963738 w 2209181"/>
                <a:gd name="connsiteY9" fmla="*/ 243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37727" y="0"/>
                  </a:moveTo>
                  <a:lnTo>
                    <a:pt x="955085" y="0"/>
                  </a:lnTo>
                  <a:lnTo>
                    <a:pt x="982018" y="25210"/>
                  </a:lnTo>
                  <a:cubicBezTo>
                    <a:pt x="1836289" y="886318"/>
                    <a:pt x="2270080" y="2270266"/>
                    <a:pt x="2202283" y="3810283"/>
                  </a:cubicBezTo>
                  <a:cubicBezTo>
                    <a:pt x="2138530" y="5258455"/>
                    <a:pt x="1199288" y="5896573"/>
                    <a:pt x="236958" y="6682507"/>
                  </a:cubicBezTo>
                  <a:lnTo>
                    <a:pt x="19349" y="6858000"/>
                  </a:lnTo>
                  <a:lnTo>
                    <a:pt x="0" y="6858000"/>
                  </a:lnTo>
                  <a:lnTo>
                    <a:pt x="218679" y="6681644"/>
                  </a:lnTo>
                  <a:cubicBezTo>
                    <a:pt x="1181008" y="5895709"/>
                    <a:pt x="2120250" y="5257592"/>
                    <a:pt x="2184004" y="3809420"/>
                  </a:cubicBezTo>
                  <a:cubicBezTo>
                    <a:pt x="2251801" y="2269402"/>
                    <a:pt x="1818009" y="885455"/>
                    <a:pt x="963738" y="24346"/>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pic>
        <p:nvPicPr>
          <p:cNvPr id="21506" name="Picture 2" descr="Snowy Woods Clip Art (Page 1) - Line.17QQ.com">
            <a:extLst>
              <a:ext uri="{FF2B5EF4-FFF2-40B4-BE49-F238E27FC236}">
                <a16:creationId xmlns:a16="http://schemas.microsoft.com/office/drawing/2014/main" id="{F743C592-E567-4EA6-B6BF-FBD1D326DD0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5244" y="-65673"/>
            <a:ext cx="11062398" cy="61949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2F382E2-E6A2-403D-8941-95A0C0C55CD6}"/>
              </a:ext>
            </a:extLst>
          </p:cNvPr>
          <p:cNvSpPr txBox="1"/>
          <p:nvPr/>
        </p:nvSpPr>
        <p:spPr>
          <a:xfrm>
            <a:off x="1652215" y="359399"/>
            <a:ext cx="7186032" cy="923330"/>
          </a:xfrm>
          <a:prstGeom prst="rect">
            <a:avLst/>
          </a:prstGeom>
          <a:noFill/>
        </p:spPr>
        <p:txBody>
          <a:bodyPr wrap="square" rtlCol="0">
            <a:spAutoFit/>
          </a:bodyPr>
          <a:lstStyle/>
          <a:p>
            <a:r>
              <a:rPr lang="el-GR" b="1" dirty="0">
                <a:highlight>
                  <a:srgbClr val="FFFF00"/>
                </a:highlight>
              </a:rPr>
              <a:t>Αισθάνθηκε να κρυώνει και τα χέρια και τα πόδια της να παγώνουν έλα όμως που δεν είχε ούτε χοντρή κουβέρτα να σκεπαστεί ούτε ξύλα να ανάψει το τζάκι και να χουχουλιάσει δίπλα στην φωτιά !!!  </a:t>
            </a:r>
          </a:p>
        </p:txBody>
      </p:sp>
    </p:spTree>
    <p:extLst>
      <p:ext uri="{BB962C8B-B14F-4D97-AF65-F5344CB8AC3E}">
        <p14:creationId xmlns:p14="http://schemas.microsoft.com/office/powerpoint/2010/main" val="1171842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3554" name="Picture 2" descr="Living Room Clipart - Home Designs">
            <a:extLst>
              <a:ext uri="{FF2B5EF4-FFF2-40B4-BE49-F238E27FC236}">
                <a16:creationId xmlns:a16="http://schemas.microsoft.com/office/drawing/2014/main" id="{402F1940-AA06-436C-8B02-791E42B09D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316" r="-1" b="-1"/>
          <a:stretch/>
        </p:blipFill>
        <p:spPr bwMode="auto">
          <a:xfrm>
            <a:off x="50327" y="0"/>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2" descr="Αποτέλεσμα εικόνας για old womantransparent clip art">
            <a:extLst>
              <a:ext uri="{FF2B5EF4-FFF2-40B4-BE49-F238E27FC236}">
                <a16:creationId xmlns:a16="http://schemas.microsoft.com/office/drawing/2014/main" id="{C077E75C-6BBF-4949-959C-FCD45B6A1435}"/>
              </a:ext>
            </a:extLst>
          </p:cNvPr>
          <p:cNvPicPr>
            <a:picLocks noChangeAspect="1" noChangeArrowheads="1"/>
          </p:cNvPicPr>
          <p:nvPr/>
        </p:nvPicPr>
        <p:blipFill rotWithShape="1">
          <a:blip r:embed="rId3"/>
          <a:srcRect l="17124" r="15010"/>
          <a:stretch/>
        </p:blipFill>
        <p:spPr bwMode="auto">
          <a:xfrm>
            <a:off x="2987105" y="3183490"/>
            <a:ext cx="2080334" cy="3065334"/>
          </a:xfrm>
          <a:prstGeom prst="rect">
            <a:avLst/>
          </a:prstGeom>
          <a:noFill/>
        </p:spPr>
      </p:pic>
      <p:pic>
        <p:nvPicPr>
          <p:cNvPr id="5" name="Picture 6" descr="Cerca em png » PNG Image">
            <a:extLst>
              <a:ext uri="{FF2B5EF4-FFF2-40B4-BE49-F238E27FC236}">
                <a16:creationId xmlns:a16="http://schemas.microsoft.com/office/drawing/2014/main" id="{5F2A7D43-151F-4B2F-97E9-837F0FA598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8796" y="5029200"/>
            <a:ext cx="270510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erca em png » PNG Image">
            <a:extLst>
              <a:ext uri="{FF2B5EF4-FFF2-40B4-BE49-F238E27FC236}">
                <a16:creationId xmlns:a16="http://schemas.microsoft.com/office/drawing/2014/main" id="{EF8BF94B-CEE3-49EE-B47B-BBF8B2ABF9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5271" y="5257800"/>
            <a:ext cx="2705100" cy="15144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8F3C8D9-A8EC-47C5-A7F1-826FD82DAF1D}"/>
              </a:ext>
            </a:extLst>
          </p:cNvPr>
          <p:cNvSpPr txBox="1"/>
          <p:nvPr/>
        </p:nvSpPr>
        <p:spPr>
          <a:xfrm>
            <a:off x="2610035" y="180495"/>
            <a:ext cx="6498453" cy="1015663"/>
          </a:xfrm>
          <a:prstGeom prst="rect">
            <a:avLst/>
          </a:prstGeom>
          <a:noFill/>
        </p:spPr>
        <p:txBody>
          <a:bodyPr wrap="square" rtlCol="0">
            <a:spAutoFit/>
          </a:bodyPr>
          <a:lstStyle/>
          <a:p>
            <a:r>
              <a:rPr lang="el-GR" sz="2000" b="1" dirty="0">
                <a:highlight>
                  <a:srgbClr val="FFFF00"/>
                </a:highlight>
              </a:rPr>
              <a:t>Μια και δυο τρέχει στην αυλή  του σπιτιού της και αρχίζει να τραβάει τα ξύλα από τον φράχτη για να τα ρίξει στο τζάκι στην φωτιά !!!</a:t>
            </a:r>
          </a:p>
        </p:txBody>
      </p:sp>
      <p:sp>
        <p:nvSpPr>
          <p:cNvPr id="3" name="Φυσαλίδα ομιλίας: Έλλειψη 2">
            <a:extLst>
              <a:ext uri="{FF2B5EF4-FFF2-40B4-BE49-F238E27FC236}">
                <a16:creationId xmlns:a16="http://schemas.microsoft.com/office/drawing/2014/main" id="{D780221C-A578-49F8-968D-2B5C162B7ED4}"/>
              </a:ext>
            </a:extLst>
          </p:cNvPr>
          <p:cNvSpPr/>
          <p:nvPr/>
        </p:nvSpPr>
        <p:spPr>
          <a:xfrm rot="10800000" flipV="1">
            <a:off x="4506712" y="1828800"/>
            <a:ext cx="2705098" cy="1733834"/>
          </a:xfrm>
          <a:prstGeom prst="wedgeEllipseCallout">
            <a:avLst>
              <a:gd name="adj1" fmla="val 4383"/>
              <a:gd name="adj2" fmla="val 70457"/>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 </a:t>
            </a:r>
            <a:r>
              <a:rPr lang="el-GR" dirty="0">
                <a:ln>
                  <a:solidFill>
                    <a:schemeClr val="tx1"/>
                  </a:solidFill>
                </a:ln>
                <a:solidFill>
                  <a:schemeClr val="tx1"/>
                </a:solidFill>
              </a:rPr>
              <a:t>Αχ τι κρύο είναι αυτό !!!Αχ τι έπαθα θα ξυλιάσω γριά γυναίκα !!!</a:t>
            </a:r>
          </a:p>
        </p:txBody>
      </p:sp>
    </p:spTree>
    <p:extLst>
      <p:ext uri="{BB962C8B-B14F-4D97-AF65-F5344CB8AC3E}">
        <p14:creationId xmlns:p14="http://schemas.microsoft.com/office/powerpoint/2010/main" val="236424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153EDB2-4AAD-43F4-AE78-4D326C8133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grpSp>
        <p:nvGrpSpPr>
          <p:cNvPr id="73" name="Group 72">
            <a:extLst>
              <a:ext uri="{FF2B5EF4-FFF2-40B4-BE49-F238E27FC236}">
                <a16:creationId xmlns:a16="http://schemas.microsoft.com/office/drawing/2014/main" id="{A3CB7779-72E2-4E92-AE18-6BBC335DD8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7625" y="0"/>
            <a:ext cx="11097905" cy="6858000"/>
            <a:chOff x="547625" y="0"/>
            <a:chExt cx="11097905" cy="6858000"/>
          </a:xfrm>
        </p:grpSpPr>
        <p:sp>
          <p:nvSpPr>
            <p:cNvPr id="74" name="Freeform: Shape 73">
              <a:extLst>
                <a:ext uri="{FF2B5EF4-FFF2-40B4-BE49-F238E27FC236}">
                  <a16:creationId xmlns:a16="http://schemas.microsoft.com/office/drawing/2014/main" id="{175B9DA5-08BD-40EA-B06C-3D3CCD06A8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907575" y="0"/>
              <a:ext cx="10345003" cy="6858000"/>
            </a:xfrm>
            <a:custGeom>
              <a:avLst/>
              <a:gdLst>
                <a:gd name="connsiteX0" fmla="*/ 7551973 w 9174595"/>
                <a:gd name="connsiteY0" fmla="*/ 0 h 6858000"/>
                <a:gd name="connsiteX1" fmla="*/ 5634635 w 9174595"/>
                <a:gd name="connsiteY1" fmla="*/ 0 h 6858000"/>
                <a:gd name="connsiteX2" fmla="*/ 5550590 w 9174595"/>
                <a:gd name="connsiteY2" fmla="*/ 0 h 6858000"/>
                <a:gd name="connsiteX3" fmla="*/ 5480986 w 9174595"/>
                <a:gd name="connsiteY3" fmla="*/ 0 h 6858000"/>
                <a:gd name="connsiteX4" fmla="*/ 4886240 w 9174595"/>
                <a:gd name="connsiteY4" fmla="*/ 0 h 6858000"/>
                <a:gd name="connsiteX5" fmla="*/ 4816638 w 9174595"/>
                <a:gd name="connsiteY5" fmla="*/ 0 h 6858000"/>
                <a:gd name="connsiteX6" fmla="*/ 4357958 w 9174595"/>
                <a:gd name="connsiteY6" fmla="*/ 0 h 6858000"/>
                <a:gd name="connsiteX7" fmla="*/ 4288354 w 9174595"/>
                <a:gd name="connsiteY7" fmla="*/ 0 h 6858000"/>
                <a:gd name="connsiteX8" fmla="*/ 3693608 w 9174595"/>
                <a:gd name="connsiteY8" fmla="*/ 0 h 6858000"/>
                <a:gd name="connsiteX9" fmla="*/ 3624006 w 9174595"/>
                <a:gd name="connsiteY9" fmla="*/ 0 h 6858000"/>
                <a:gd name="connsiteX10" fmla="*/ 3276448 w 9174595"/>
                <a:gd name="connsiteY10" fmla="*/ 0 h 6858000"/>
                <a:gd name="connsiteX11" fmla="*/ 1622622 w 9174595"/>
                <a:gd name="connsiteY11" fmla="*/ 0 h 6858000"/>
                <a:gd name="connsiteX12" fmla="*/ 1600504 w 9174595"/>
                <a:gd name="connsiteY12" fmla="*/ 14997 h 6858000"/>
                <a:gd name="connsiteX13" fmla="*/ 0 w 9174595"/>
                <a:gd name="connsiteY13" fmla="*/ 3621656 h 6858000"/>
                <a:gd name="connsiteX14" fmla="*/ 1873886 w 9174595"/>
                <a:gd name="connsiteY14" fmla="*/ 6374814 h 6858000"/>
                <a:gd name="connsiteX15" fmla="*/ 2390406 w 9174595"/>
                <a:gd name="connsiteY15" fmla="*/ 6780599 h 6858000"/>
                <a:gd name="connsiteX16" fmla="*/ 2502136 w 9174595"/>
                <a:gd name="connsiteY16" fmla="*/ 6858000 h 6858000"/>
                <a:gd name="connsiteX17" fmla="*/ 3276448 w 9174595"/>
                <a:gd name="connsiteY17" fmla="*/ 6858000 h 6858000"/>
                <a:gd name="connsiteX18" fmla="*/ 3624006 w 9174595"/>
                <a:gd name="connsiteY18" fmla="*/ 6858000 h 6858000"/>
                <a:gd name="connsiteX19" fmla="*/ 3693608 w 9174595"/>
                <a:gd name="connsiteY19" fmla="*/ 6858000 h 6858000"/>
                <a:gd name="connsiteX20" fmla="*/ 4288354 w 9174595"/>
                <a:gd name="connsiteY20" fmla="*/ 6858000 h 6858000"/>
                <a:gd name="connsiteX21" fmla="*/ 4357958 w 9174595"/>
                <a:gd name="connsiteY21" fmla="*/ 6858000 h 6858000"/>
                <a:gd name="connsiteX22" fmla="*/ 4816638 w 9174595"/>
                <a:gd name="connsiteY22" fmla="*/ 6858000 h 6858000"/>
                <a:gd name="connsiteX23" fmla="*/ 4886240 w 9174595"/>
                <a:gd name="connsiteY23" fmla="*/ 6858000 h 6858000"/>
                <a:gd name="connsiteX24" fmla="*/ 5480986 w 9174595"/>
                <a:gd name="connsiteY24" fmla="*/ 6858000 h 6858000"/>
                <a:gd name="connsiteX25" fmla="*/ 5550590 w 9174595"/>
                <a:gd name="connsiteY25" fmla="*/ 6858000 h 6858000"/>
                <a:gd name="connsiteX26" fmla="*/ 5634635 w 9174595"/>
                <a:gd name="connsiteY26" fmla="*/ 6858000 h 6858000"/>
                <a:gd name="connsiteX27" fmla="*/ 6672460 w 9174595"/>
                <a:gd name="connsiteY27" fmla="*/ 6858000 h 6858000"/>
                <a:gd name="connsiteX28" fmla="*/ 6784188 w 9174595"/>
                <a:gd name="connsiteY28" fmla="*/ 6780599 h 6858000"/>
                <a:gd name="connsiteX29" fmla="*/ 7300708 w 9174595"/>
                <a:gd name="connsiteY29" fmla="*/ 6374814 h 6858000"/>
                <a:gd name="connsiteX30" fmla="*/ 9174595 w 9174595"/>
                <a:gd name="connsiteY30" fmla="*/ 3621656 h 6858000"/>
                <a:gd name="connsiteX31" fmla="*/ 7574092 w 9174595"/>
                <a:gd name="connsiteY3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74595" h="6858000">
                  <a:moveTo>
                    <a:pt x="7551973" y="0"/>
                  </a:moveTo>
                  <a:lnTo>
                    <a:pt x="5634635" y="0"/>
                  </a:lnTo>
                  <a:lnTo>
                    <a:pt x="5550590" y="0"/>
                  </a:lnTo>
                  <a:lnTo>
                    <a:pt x="5480986" y="0"/>
                  </a:lnTo>
                  <a:lnTo>
                    <a:pt x="4886240" y="0"/>
                  </a:lnTo>
                  <a:lnTo>
                    <a:pt x="4816638" y="0"/>
                  </a:lnTo>
                  <a:lnTo>
                    <a:pt x="4357958" y="0"/>
                  </a:lnTo>
                  <a:lnTo>
                    <a:pt x="4288354" y="0"/>
                  </a:lnTo>
                  <a:lnTo>
                    <a:pt x="3693608" y="0"/>
                  </a:lnTo>
                  <a:lnTo>
                    <a:pt x="3624006" y="0"/>
                  </a:lnTo>
                  <a:lnTo>
                    <a:pt x="3276448" y="0"/>
                  </a:lnTo>
                  <a:lnTo>
                    <a:pt x="1622622" y="0"/>
                  </a:lnTo>
                  <a:lnTo>
                    <a:pt x="1600504" y="14997"/>
                  </a:lnTo>
                  <a:cubicBezTo>
                    <a:pt x="573594" y="754641"/>
                    <a:pt x="0" y="2093192"/>
                    <a:pt x="0" y="3621656"/>
                  </a:cubicBezTo>
                  <a:cubicBezTo>
                    <a:pt x="0" y="4969131"/>
                    <a:pt x="928496" y="5602839"/>
                    <a:pt x="1873886" y="6374814"/>
                  </a:cubicBezTo>
                  <a:cubicBezTo>
                    <a:pt x="2046046" y="6515397"/>
                    <a:pt x="2216632" y="6653108"/>
                    <a:pt x="2390406" y="6780599"/>
                  </a:cubicBezTo>
                  <a:lnTo>
                    <a:pt x="2502136" y="6858000"/>
                  </a:lnTo>
                  <a:lnTo>
                    <a:pt x="3276448" y="6858000"/>
                  </a:lnTo>
                  <a:lnTo>
                    <a:pt x="3624006" y="6858000"/>
                  </a:lnTo>
                  <a:lnTo>
                    <a:pt x="3693608" y="6858000"/>
                  </a:lnTo>
                  <a:lnTo>
                    <a:pt x="4288354" y="6858000"/>
                  </a:lnTo>
                  <a:lnTo>
                    <a:pt x="4357958" y="6858000"/>
                  </a:lnTo>
                  <a:lnTo>
                    <a:pt x="4816638" y="6858000"/>
                  </a:lnTo>
                  <a:lnTo>
                    <a:pt x="4886240" y="6858000"/>
                  </a:lnTo>
                  <a:lnTo>
                    <a:pt x="5480986" y="6858000"/>
                  </a:lnTo>
                  <a:lnTo>
                    <a:pt x="5550590" y="6858000"/>
                  </a:lnTo>
                  <a:lnTo>
                    <a:pt x="5634635" y="6858000"/>
                  </a:lnTo>
                  <a:lnTo>
                    <a:pt x="6672460" y="6858000"/>
                  </a:lnTo>
                  <a:lnTo>
                    <a:pt x="6784188" y="6780599"/>
                  </a:lnTo>
                  <a:cubicBezTo>
                    <a:pt x="6957963" y="6653108"/>
                    <a:pt x="7128548" y="6515397"/>
                    <a:pt x="7300708" y="6374814"/>
                  </a:cubicBezTo>
                  <a:cubicBezTo>
                    <a:pt x="8246100" y="5602839"/>
                    <a:pt x="9174595" y="4969131"/>
                    <a:pt x="9174595" y="3621656"/>
                  </a:cubicBezTo>
                  <a:cubicBezTo>
                    <a:pt x="9174595" y="2093192"/>
                    <a:pt x="8601001" y="754641"/>
                    <a:pt x="7574092" y="14997"/>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9EE62D72-11EF-40E9-BF23-0FCAEACDD7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70867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6" name="Freeform: Shape 75">
              <a:extLst>
                <a:ext uri="{FF2B5EF4-FFF2-40B4-BE49-F238E27FC236}">
                  <a16:creationId xmlns:a16="http://schemas.microsoft.com/office/drawing/2014/main" id="{676336F2-6633-4E26-8760-05F94D87D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7523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7" name="Freeform: Shape 76">
              <a:extLst>
                <a:ext uri="{FF2B5EF4-FFF2-40B4-BE49-F238E27FC236}">
                  <a16:creationId xmlns:a16="http://schemas.microsoft.com/office/drawing/2014/main" id="{39F3102E-7749-422F-8F51-A148252B8E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547625" y="0"/>
              <a:ext cx="2209181" cy="6858000"/>
            </a:xfrm>
            <a:custGeom>
              <a:avLst/>
              <a:gdLst>
                <a:gd name="connsiteX0" fmla="*/ 955085 w 2209181"/>
                <a:gd name="connsiteY0" fmla="*/ 0 h 6858000"/>
                <a:gd name="connsiteX1" fmla="*/ 937727 w 2209181"/>
                <a:gd name="connsiteY1" fmla="*/ 0 h 6858000"/>
                <a:gd name="connsiteX2" fmla="*/ 963738 w 2209181"/>
                <a:gd name="connsiteY2" fmla="*/ 24346 h 6858000"/>
                <a:gd name="connsiteX3" fmla="*/ 2184004 w 2209181"/>
                <a:gd name="connsiteY3" fmla="*/ 3809420 h 6858000"/>
                <a:gd name="connsiteX4" fmla="*/ 218679 w 2209181"/>
                <a:gd name="connsiteY4" fmla="*/ 6681644 h 6858000"/>
                <a:gd name="connsiteX5" fmla="*/ 0 w 2209181"/>
                <a:gd name="connsiteY5" fmla="*/ 6858000 h 6858000"/>
                <a:gd name="connsiteX6" fmla="*/ 19349 w 2209181"/>
                <a:gd name="connsiteY6" fmla="*/ 6858000 h 6858000"/>
                <a:gd name="connsiteX7" fmla="*/ 236958 w 2209181"/>
                <a:gd name="connsiteY7" fmla="*/ 6682507 h 6858000"/>
                <a:gd name="connsiteX8" fmla="*/ 2202283 w 2209181"/>
                <a:gd name="connsiteY8" fmla="*/ 3810283 h 6858000"/>
                <a:gd name="connsiteX9" fmla="*/ 982018 w 2209181"/>
                <a:gd name="connsiteY9" fmla="*/ 252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55085" y="0"/>
                  </a:moveTo>
                  <a:lnTo>
                    <a:pt x="937727" y="0"/>
                  </a:lnTo>
                  <a:lnTo>
                    <a:pt x="963738" y="24346"/>
                  </a:lnTo>
                  <a:cubicBezTo>
                    <a:pt x="1818009" y="885455"/>
                    <a:pt x="2251801" y="2269402"/>
                    <a:pt x="2184004" y="3809420"/>
                  </a:cubicBezTo>
                  <a:cubicBezTo>
                    <a:pt x="2120250" y="5257592"/>
                    <a:pt x="1181008" y="5895709"/>
                    <a:pt x="218679" y="6681644"/>
                  </a:cubicBezTo>
                  <a:lnTo>
                    <a:pt x="0" y="6858000"/>
                  </a:lnTo>
                  <a:lnTo>
                    <a:pt x="19349" y="6858000"/>
                  </a:lnTo>
                  <a:lnTo>
                    <a:pt x="236958" y="6682507"/>
                  </a:lnTo>
                  <a:cubicBezTo>
                    <a:pt x="1199288" y="5896573"/>
                    <a:pt x="2138530" y="5258455"/>
                    <a:pt x="2202283" y="3810283"/>
                  </a:cubicBezTo>
                  <a:cubicBezTo>
                    <a:pt x="2270080" y="2270266"/>
                    <a:pt x="1836289" y="886318"/>
                    <a:pt x="982018" y="25210"/>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8" name="Freeform: Shape 77">
              <a:extLst>
                <a:ext uri="{FF2B5EF4-FFF2-40B4-BE49-F238E27FC236}">
                  <a16:creationId xmlns:a16="http://schemas.microsoft.com/office/drawing/2014/main" id="{871191CD-1211-4C40-9D45-449D9BE65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36349" y="0"/>
              <a:ext cx="2209181" cy="6858000"/>
            </a:xfrm>
            <a:custGeom>
              <a:avLst/>
              <a:gdLst>
                <a:gd name="connsiteX0" fmla="*/ 937727 w 2209181"/>
                <a:gd name="connsiteY0" fmla="*/ 0 h 6858000"/>
                <a:gd name="connsiteX1" fmla="*/ 955085 w 2209181"/>
                <a:gd name="connsiteY1" fmla="*/ 0 h 6858000"/>
                <a:gd name="connsiteX2" fmla="*/ 982018 w 2209181"/>
                <a:gd name="connsiteY2" fmla="*/ 25210 h 6858000"/>
                <a:gd name="connsiteX3" fmla="*/ 2202283 w 2209181"/>
                <a:gd name="connsiteY3" fmla="*/ 3810283 h 6858000"/>
                <a:gd name="connsiteX4" fmla="*/ 236958 w 2209181"/>
                <a:gd name="connsiteY4" fmla="*/ 6682507 h 6858000"/>
                <a:gd name="connsiteX5" fmla="*/ 19349 w 2209181"/>
                <a:gd name="connsiteY5" fmla="*/ 6858000 h 6858000"/>
                <a:gd name="connsiteX6" fmla="*/ 0 w 2209181"/>
                <a:gd name="connsiteY6" fmla="*/ 6858000 h 6858000"/>
                <a:gd name="connsiteX7" fmla="*/ 218679 w 2209181"/>
                <a:gd name="connsiteY7" fmla="*/ 6681644 h 6858000"/>
                <a:gd name="connsiteX8" fmla="*/ 2184004 w 2209181"/>
                <a:gd name="connsiteY8" fmla="*/ 3809420 h 6858000"/>
                <a:gd name="connsiteX9" fmla="*/ 963738 w 2209181"/>
                <a:gd name="connsiteY9" fmla="*/ 243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37727" y="0"/>
                  </a:moveTo>
                  <a:lnTo>
                    <a:pt x="955085" y="0"/>
                  </a:lnTo>
                  <a:lnTo>
                    <a:pt x="982018" y="25210"/>
                  </a:lnTo>
                  <a:cubicBezTo>
                    <a:pt x="1836289" y="886318"/>
                    <a:pt x="2270080" y="2270266"/>
                    <a:pt x="2202283" y="3810283"/>
                  </a:cubicBezTo>
                  <a:cubicBezTo>
                    <a:pt x="2138530" y="5258455"/>
                    <a:pt x="1199288" y="5896573"/>
                    <a:pt x="236958" y="6682507"/>
                  </a:cubicBezTo>
                  <a:lnTo>
                    <a:pt x="19349" y="6858000"/>
                  </a:lnTo>
                  <a:lnTo>
                    <a:pt x="0" y="6858000"/>
                  </a:lnTo>
                  <a:lnTo>
                    <a:pt x="218679" y="6681644"/>
                  </a:lnTo>
                  <a:cubicBezTo>
                    <a:pt x="1181008" y="5895709"/>
                    <a:pt x="2120250" y="5257592"/>
                    <a:pt x="2184004" y="3809420"/>
                  </a:cubicBezTo>
                  <a:cubicBezTo>
                    <a:pt x="2251801" y="2269402"/>
                    <a:pt x="1818009" y="885455"/>
                    <a:pt x="963738" y="24346"/>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pic>
        <p:nvPicPr>
          <p:cNvPr id="24578" name="Picture 2" descr="Warm Drawing Room Clip Art - Royalty Free - GoGraph">
            <a:extLst>
              <a:ext uri="{FF2B5EF4-FFF2-40B4-BE49-F238E27FC236}">
                <a16:creationId xmlns:a16="http://schemas.microsoft.com/office/drawing/2014/main" id="{551B4509-56B1-40E3-975F-1997834631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61" b="9605"/>
          <a:stretch/>
        </p:blipFill>
        <p:spPr bwMode="auto">
          <a:xfrm>
            <a:off x="76200" y="0"/>
            <a:ext cx="9772649" cy="69076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Αποτέλεσμα εικόνας για old womantransparent clip art">
            <a:extLst>
              <a:ext uri="{FF2B5EF4-FFF2-40B4-BE49-F238E27FC236}">
                <a16:creationId xmlns:a16="http://schemas.microsoft.com/office/drawing/2014/main" id="{1D6B90D1-5DE0-4625-B750-F347FC8B7DAD}"/>
              </a:ext>
            </a:extLst>
          </p:cNvPr>
          <p:cNvPicPr>
            <a:picLocks noChangeAspect="1" noChangeArrowheads="1"/>
          </p:cNvPicPr>
          <p:nvPr/>
        </p:nvPicPr>
        <p:blipFill rotWithShape="1">
          <a:blip r:embed="rId3"/>
          <a:srcRect l="17124" r="15010"/>
          <a:stretch/>
        </p:blipFill>
        <p:spPr bwMode="auto">
          <a:xfrm>
            <a:off x="3734397" y="2786362"/>
            <a:ext cx="2705100" cy="3985913"/>
          </a:xfrm>
          <a:prstGeom prst="rect">
            <a:avLst/>
          </a:prstGeom>
          <a:noFill/>
        </p:spPr>
      </p:pic>
      <p:pic>
        <p:nvPicPr>
          <p:cNvPr id="11" name="Picture 6" descr="Cerca em png » PNG Image">
            <a:extLst>
              <a:ext uri="{FF2B5EF4-FFF2-40B4-BE49-F238E27FC236}">
                <a16:creationId xmlns:a16="http://schemas.microsoft.com/office/drawing/2014/main" id="{40F5EEF5-3310-4A8B-BE48-E31494C903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422" y="5257800"/>
            <a:ext cx="270510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Cerca em png » PNG Image">
            <a:extLst>
              <a:ext uri="{FF2B5EF4-FFF2-40B4-BE49-F238E27FC236}">
                <a16:creationId xmlns:a16="http://schemas.microsoft.com/office/drawing/2014/main" id="{0D48B412-7A2A-4CB8-AD78-DC5C32CDD9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4522" y="5386387"/>
            <a:ext cx="270510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Cerca em png » PNG Image">
            <a:extLst>
              <a:ext uri="{FF2B5EF4-FFF2-40B4-BE49-F238E27FC236}">
                <a16:creationId xmlns:a16="http://schemas.microsoft.com/office/drawing/2014/main" id="{73BEAE28-32DC-4829-810A-857E745DDA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9392" y="5343525"/>
            <a:ext cx="2705100" cy="15144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3D0FEA1-109B-42DF-AA25-FEE626E9FBCE}"/>
              </a:ext>
            </a:extLst>
          </p:cNvPr>
          <p:cNvSpPr txBox="1"/>
          <p:nvPr/>
        </p:nvSpPr>
        <p:spPr>
          <a:xfrm>
            <a:off x="621436" y="292964"/>
            <a:ext cx="7915609" cy="646331"/>
          </a:xfrm>
          <a:prstGeom prst="rect">
            <a:avLst/>
          </a:prstGeom>
          <a:noFill/>
        </p:spPr>
        <p:txBody>
          <a:bodyPr wrap="square" rtlCol="0">
            <a:spAutoFit/>
          </a:bodyPr>
          <a:lstStyle/>
          <a:p>
            <a:r>
              <a:rPr lang="el-GR" b="1" dirty="0">
                <a:highlight>
                  <a:srgbClr val="FFFF00"/>
                </a:highlight>
              </a:rPr>
              <a:t>Δεν άφησε ούτε ένα ξύλο στον φράχτη ,τα έριξε όλα στο τζάκι και ζεστάθηκε το κοκαλάκι της !!!</a:t>
            </a:r>
          </a:p>
        </p:txBody>
      </p:sp>
    </p:spTree>
    <p:extLst>
      <p:ext uri="{BB962C8B-B14F-4D97-AF65-F5344CB8AC3E}">
        <p14:creationId xmlns:p14="http://schemas.microsoft.com/office/powerpoint/2010/main" val="139584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descr="Αποτέλεσμα εικόνας για old womantransparent clip art">
            <a:extLst>
              <a:ext uri="{FF2B5EF4-FFF2-40B4-BE49-F238E27FC236}">
                <a16:creationId xmlns:a16="http://schemas.microsoft.com/office/drawing/2014/main" id="{058C8646-E432-4AB6-9AB9-E229BB16E7D1}"/>
              </a:ext>
            </a:extLst>
          </p:cNvPr>
          <p:cNvPicPr>
            <a:picLocks noChangeAspect="1" noChangeArrowheads="1"/>
          </p:cNvPicPr>
          <p:nvPr/>
        </p:nvPicPr>
        <p:blipFill rotWithShape="1">
          <a:blip r:embed="rId2"/>
          <a:srcRect l="17124" r="15010"/>
          <a:stretch/>
        </p:blipFill>
        <p:spPr bwMode="auto">
          <a:xfrm>
            <a:off x="4944883" y="176011"/>
            <a:ext cx="2514600" cy="3705216"/>
          </a:xfrm>
          <a:prstGeom prst="rect">
            <a:avLst/>
          </a:prstGeom>
          <a:noFill/>
        </p:spPr>
      </p:pic>
      <p:pic>
        <p:nvPicPr>
          <p:cNvPr id="22542" name="Picture 14">
            <a:extLst>
              <a:ext uri="{FF2B5EF4-FFF2-40B4-BE49-F238E27FC236}">
                <a16:creationId xmlns:a16="http://schemas.microsoft.com/office/drawing/2014/main" id="{118644AD-E5DD-4E84-8D0B-AF366202DA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5092" y="1884130"/>
            <a:ext cx="3154182" cy="48405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erca em png » PNG Image">
            <a:extLst>
              <a:ext uri="{FF2B5EF4-FFF2-40B4-BE49-F238E27FC236}">
                <a16:creationId xmlns:a16="http://schemas.microsoft.com/office/drawing/2014/main" id="{E4DBCDA1-9472-4606-8D65-DD47F1F4B5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134" y="3619849"/>
            <a:ext cx="5545683" cy="31048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erca em png » PNG Image">
            <a:extLst>
              <a:ext uri="{FF2B5EF4-FFF2-40B4-BE49-F238E27FC236}">
                <a16:creationId xmlns:a16="http://schemas.microsoft.com/office/drawing/2014/main" id="{707FCE54-A238-45F8-B2ED-1B58A37B61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0817" y="3662509"/>
            <a:ext cx="5393284" cy="3019480"/>
          </a:xfrm>
          <a:prstGeom prst="rect">
            <a:avLst/>
          </a:prstGeom>
          <a:noFill/>
          <a:extLst>
            <a:ext uri="{909E8E84-426E-40DD-AFC4-6F175D3DCCD1}">
              <a14:hiddenFill xmlns:a14="http://schemas.microsoft.com/office/drawing/2010/main">
                <a:solidFill>
                  <a:srgbClr val="FFFFFF"/>
                </a:solidFill>
              </a14:hiddenFill>
            </a:ext>
          </a:extLst>
        </p:spPr>
      </p:pic>
      <p:pic>
        <p:nvPicPr>
          <p:cNvPr id="22550" name="Picture 22" descr="Wind Clipart &amp; Wind Clip Art Images - HDClipartAll">
            <a:extLst>
              <a:ext uri="{FF2B5EF4-FFF2-40B4-BE49-F238E27FC236}">
                <a16:creationId xmlns:a16="http://schemas.microsoft.com/office/drawing/2014/main" id="{E49AAA12-D452-400A-85CE-98B2BF796B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777" y="283879"/>
            <a:ext cx="3849661" cy="2239161"/>
          </a:xfrm>
          <a:prstGeom prst="rect">
            <a:avLst/>
          </a:prstGeom>
          <a:noFill/>
          <a:extLst>
            <a:ext uri="{909E8E84-426E-40DD-AFC4-6F175D3DCCD1}">
              <a14:hiddenFill xmlns:a14="http://schemas.microsoft.com/office/drawing/2010/main">
                <a:solidFill>
                  <a:srgbClr val="FFFFFF"/>
                </a:solidFill>
              </a14:hiddenFill>
            </a:ext>
          </a:extLst>
        </p:spPr>
      </p:pic>
      <p:pic>
        <p:nvPicPr>
          <p:cNvPr id="22552" name="Picture 24" descr="Library of find clip black and white of weather symbols color sheet png  files ▻▻▻ Clipart Art 2019">
            <a:extLst>
              <a:ext uri="{FF2B5EF4-FFF2-40B4-BE49-F238E27FC236}">
                <a16:creationId xmlns:a16="http://schemas.microsoft.com/office/drawing/2014/main" id="{5AEA14A2-C017-453D-870D-1F3B147917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84279" y="888566"/>
            <a:ext cx="2279822" cy="19807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96E33B0-D246-4F38-B261-10D9C38CBD01}"/>
              </a:ext>
            </a:extLst>
          </p:cNvPr>
          <p:cNvSpPr txBox="1"/>
          <p:nvPr/>
        </p:nvSpPr>
        <p:spPr>
          <a:xfrm>
            <a:off x="2763019" y="2869302"/>
            <a:ext cx="6304440" cy="707886"/>
          </a:xfrm>
          <a:prstGeom prst="rect">
            <a:avLst/>
          </a:prstGeom>
          <a:noFill/>
        </p:spPr>
        <p:txBody>
          <a:bodyPr wrap="square" rtlCol="0">
            <a:spAutoFit/>
          </a:bodyPr>
          <a:lstStyle/>
          <a:p>
            <a:pPr algn="ctr"/>
            <a:r>
              <a:rPr lang="el-GR" sz="2000" b="1" dirty="0">
                <a:highlight>
                  <a:srgbClr val="00FF00"/>
                </a:highlight>
              </a:rPr>
              <a:t>Και από τότε η γριά πάντα φυλάει ξύλα για να μην κάψει τα παλούκια !!!</a:t>
            </a:r>
          </a:p>
        </p:txBody>
      </p:sp>
      <p:sp>
        <p:nvSpPr>
          <p:cNvPr id="4" name="Φυσαλίδα ομιλίας: Έλλειψη 3">
            <a:extLst>
              <a:ext uri="{FF2B5EF4-FFF2-40B4-BE49-F238E27FC236}">
                <a16:creationId xmlns:a16="http://schemas.microsoft.com/office/drawing/2014/main" id="{FF57B414-4701-48F0-98BE-322C9E226395}"/>
              </a:ext>
            </a:extLst>
          </p:cNvPr>
          <p:cNvSpPr/>
          <p:nvPr/>
        </p:nvSpPr>
        <p:spPr>
          <a:xfrm rot="11520286" flipV="1">
            <a:off x="7293005" y="512386"/>
            <a:ext cx="2822298" cy="2043086"/>
          </a:xfrm>
          <a:prstGeom prst="wedgeEllipseCallout">
            <a:avLst>
              <a:gd name="adj1" fmla="val 22602"/>
              <a:gd name="adj2" fmla="val 705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Αχ ο τρελός ο Μάρτης γδάρτης και κακός </a:t>
            </a:r>
            <a:r>
              <a:rPr lang="el-GR" dirty="0" err="1"/>
              <a:t>παλουκοκάφτης</a:t>
            </a:r>
            <a:r>
              <a:rPr lang="el-GR" dirty="0"/>
              <a:t>!!! </a:t>
            </a:r>
          </a:p>
        </p:txBody>
      </p:sp>
    </p:spTree>
    <p:extLst>
      <p:ext uri="{BB962C8B-B14F-4D97-AF65-F5344CB8AC3E}">
        <p14:creationId xmlns:p14="http://schemas.microsoft.com/office/powerpoint/2010/main" val="26584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Παροιμίες για τους 12 μήνες | Spring crafts, Blog posts, Blog">
            <a:extLst>
              <a:ext uri="{FF2B5EF4-FFF2-40B4-BE49-F238E27FC236}">
                <a16:creationId xmlns:a16="http://schemas.microsoft.com/office/drawing/2014/main" id="{288BEEEC-8B82-4489-82CC-05F9CAB8C2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358" b="-1"/>
          <a:stretch/>
        </p:blipFill>
        <p:spPr bwMode="auto">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602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Παροιμίες για το μήνα Μάρτιο | Spring crafts, Crafts for kids, Learning">
            <a:extLst>
              <a:ext uri="{FF2B5EF4-FFF2-40B4-BE49-F238E27FC236}">
                <a16:creationId xmlns:a16="http://schemas.microsoft.com/office/drawing/2014/main" id="{25186AD1-294A-4B7D-8592-4A65A719E3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696"/>
          <a:stretch/>
        </p:blipFill>
        <p:spPr bwMode="auto">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317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098" name="Picture 2" descr="dreamskindergarten Το νηπιαγωγείο που ονειρεύομαι !: Παροιμίες για το μήνα  Μάρτιο | Spring crafts, New thought, Thoughts">
            <a:extLst>
              <a:ext uri="{FF2B5EF4-FFF2-40B4-BE49-F238E27FC236}">
                <a16:creationId xmlns:a16="http://schemas.microsoft.com/office/drawing/2014/main" id="{77342977-00DE-4707-A863-B22C51D638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358" b="-1"/>
          <a:stretch/>
        </p:blipFill>
        <p:spPr bwMode="auto">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724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122" name="Picture 2" descr="dreamskindergarten Το νηπιαγωγείο που ονειρεύομαι !: ΠΑΡΟΙΜΙΕΣ ΓΙΑ ΤΟ  ΚΑΛΟΚΑΙΡΙ | Summer theme, Childrens activities, Greek language">
            <a:extLst>
              <a:ext uri="{FF2B5EF4-FFF2-40B4-BE49-F238E27FC236}">
                <a16:creationId xmlns:a16="http://schemas.microsoft.com/office/drawing/2014/main" id="{4C120BD4-CAE6-424A-8853-9769968F38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2" r="9333" b="-1"/>
          <a:stretch/>
        </p:blipFill>
        <p:spPr bwMode="auto">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264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146" name="Picture 2" descr="dreamskindergarten Το νηπιαγωγείο που ονειρεύομαι !: Παροιμίες για το μήνα  Μάρτιο">
            <a:extLst>
              <a:ext uri="{FF2B5EF4-FFF2-40B4-BE49-F238E27FC236}">
                <a16:creationId xmlns:a16="http://schemas.microsoft.com/office/drawing/2014/main" id="{F0D61AEB-C959-4E39-9DFC-DCAA56BB8F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696"/>
          <a:stretch/>
        </p:blipFill>
        <p:spPr bwMode="auto">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245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170" name="Picture 2" descr="Farm House Wallpapers - Top Free Farm House Backgrounds - WallpaperAccess">
            <a:extLst>
              <a:ext uri="{FF2B5EF4-FFF2-40B4-BE49-F238E27FC236}">
                <a16:creationId xmlns:a16="http://schemas.microsoft.com/office/drawing/2014/main" id="{516003B6-AF4E-43AA-9C62-E7AD289B5B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827" b="1187"/>
          <a:stretch/>
        </p:blipFill>
        <p:spPr bwMode="auto">
          <a:xfrm>
            <a:off x="-3008" y="1282"/>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2" descr="Αποτέλεσμα εικόνας για old womantransparent clip art">
            <a:extLst>
              <a:ext uri="{FF2B5EF4-FFF2-40B4-BE49-F238E27FC236}">
                <a16:creationId xmlns:a16="http://schemas.microsoft.com/office/drawing/2014/main" id="{77295826-5CEC-457C-B8D4-AC2D9B6C6D64}"/>
              </a:ext>
            </a:extLst>
          </p:cNvPr>
          <p:cNvPicPr>
            <a:picLocks noChangeAspect="1" noChangeArrowheads="1"/>
          </p:cNvPicPr>
          <p:nvPr/>
        </p:nvPicPr>
        <p:blipFill>
          <a:blip r:embed="rId3"/>
          <a:srcRect/>
          <a:stretch>
            <a:fillRect/>
          </a:stretch>
        </p:blipFill>
        <p:spPr bwMode="auto">
          <a:xfrm>
            <a:off x="9577348" y="4307748"/>
            <a:ext cx="2428892" cy="2428892"/>
          </a:xfrm>
          <a:prstGeom prst="rect">
            <a:avLst/>
          </a:prstGeom>
          <a:noFill/>
        </p:spPr>
      </p:pic>
      <p:pic>
        <p:nvPicPr>
          <p:cNvPr id="5" name="Picture 6" descr="Cerca em png » PNG Image">
            <a:extLst>
              <a:ext uri="{FF2B5EF4-FFF2-40B4-BE49-F238E27FC236}">
                <a16:creationId xmlns:a16="http://schemas.microsoft.com/office/drawing/2014/main" id="{8CEC836C-D023-4F6E-A960-22E286B596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8100" y="5282845"/>
            <a:ext cx="6000750" cy="15144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9A28A33-A061-49FC-A8A4-8B7F386A43F9}"/>
              </a:ext>
            </a:extLst>
          </p:cNvPr>
          <p:cNvSpPr txBox="1"/>
          <p:nvPr/>
        </p:nvSpPr>
        <p:spPr>
          <a:xfrm>
            <a:off x="476250" y="247650"/>
            <a:ext cx="7273956" cy="720016"/>
          </a:xfrm>
          <a:prstGeom prst="rect">
            <a:avLst/>
          </a:prstGeom>
          <a:noFill/>
        </p:spPr>
        <p:txBody>
          <a:bodyPr wrap="square" rtlCol="0">
            <a:spAutoFit/>
          </a:bodyPr>
          <a:lstStyle/>
          <a:p>
            <a:r>
              <a:rPr lang="el-GR" sz="2000" b="1" dirty="0">
                <a:highlight>
                  <a:srgbClr val="FFFF00"/>
                </a:highlight>
              </a:rPr>
              <a:t>Μια φορά και έναν καιρό ήταν μια γιαγιούλα που ζούσε σε ένα όμορφο σπίτι στην εξοχή .   </a:t>
            </a:r>
          </a:p>
        </p:txBody>
      </p:sp>
    </p:spTree>
    <p:extLst>
      <p:ext uri="{BB962C8B-B14F-4D97-AF65-F5344CB8AC3E}">
        <p14:creationId xmlns:p14="http://schemas.microsoft.com/office/powerpoint/2010/main" val="185467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194" name="Picture 2" descr="Natural landscape farm house home landscape, Rural Area, Grass, Residential  Area, Animation, Landscaping transparent background PNG clipart | HiClipart">
            <a:extLst>
              <a:ext uri="{FF2B5EF4-FFF2-40B4-BE49-F238E27FC236}">
                <a16:creationId xmlns:a16="http://schemas.microsoft.com/office/drawing/2014/main" id="{6CC7619C-B9FC-4B77-8F5B-8FBC774A4D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65" b="2304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2" descr="Αποτέλεσμα εικόνας για old womantransparent clip art">
            <a:extLst>
              <a:ext uri="{FF2B5EF4-FFF2-40B4-BE49-F238E27FC236}">
                <a16:creationId xmlns:a16="http://schemas.microsoft.com/office/drawing/2014/main" id="{783CB120-0AA0-4BB8-B7E8-970959FBCF46}"/>
              </a:ext>
            </a:extLst>
          </p:cNvPr>
          <p:cNvPicPr>
            <a:picLocks noChangeAspect="1" noChangeArrowheads="1"/>
          </p:cNvPicPr>
          <p:nvPr/>
        </p:nvPicPr>
        <p:blipFill>
          <a:blip r:embed="rId3"/>
          <a:srcRect/>
          <a:stretch>
            <a:fillRect/>
          </a:stretch>
        </p:blipFill>
        <p:spPr bwMode="auto">
          <a:xfrm>
            <a:off x="3252748" y="4279173"/>
            <a:ext cx="2428892" cy="2428892"/>
          </a:xfrm>
          <a:prstGeom prst="rect">
            <a:avLst/>
          </a:prstGeom>
          <a:noFill/>
        </p:spPr>
      </p:pic>
      <p:pic>
        <p:nvPicPr>
          <p:cNvPr id="5" name="Picture 6" descr="Cerca em png » PNG Image">
            <a:extLst>
              <a:ext uri="{FF2B5EF4-FFF2-40B4-BE49-F238E27FC236}">
                <a16:creationId xmlns:a16="http://schemas.microsoft.com/office/drawing/2014/main" id="{3BE1AE09-1CB2-4673-9846-6F2305A7B8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3767" y="5493619"/>
            <a:ext cx="2705100" cy="1514475"/>
          </a:xfrm>
          <a:prstGeom prst="rect">
            <a:avLst/>
          </a:prstGeom>
          <a:noFill/>
          <a:extLst>
            <a:ext uri="{909E8E84-426E-40DD-AFC4-6F175D3DCCD1}">
              <a14:hiddenFill xmlns:a14="http://schemas.microsoft.com/office/drawing/2010/main">
                <a:solidFill>
                  <a:srgbClr val="FFFFFF"/>
                </a:solidFill>
              </a14:hiddenFill>
            </a:ext>
          </a:extLst>
        </p:spPr>
      </p:pic>
      <p:sp>
        <p:nvSpPr>
          <p:cNvPr id="3" name="Φυσαλίδα ομιλίας: Έλλειψη 2">
            <a:extLst>
              <a:ext uri="{FF2B5EF4-FFF2-40B4-BE49-F238E27FC236}">
                <a16:creationId xmlns:a16="http://schemas.microsoft.com/office/drawing/2014/main" id="{6B59B7A9-70F2-41C6-BFF2-6CD1F62D054D}"/>
              </a:ext>
            </a:extLst>
          </p:cNvPr>
          <p:cNvSpPr/>
          <p:nvPr/>
        </p:nvSpPr>
        <p:spPr>
          <a:xfrm>
            <a:off x="4839809" y="2361598"/>
            <a:ext cx="2512381" cy="1917575"/>
          </a:xfrm>
          <a:prstGeom prst="wedgeEllipseCallou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tx1"/>
                </a:solidFill>
              </a:rPr>
              <a:t>Αχ επιτέλους ήρθε ο Μάρτης να φύγει ο </a:t>
            </a:r>
            <a:r>
              <a:rPr lang="el-GR" b="1" dirty="0" err="1">
                <a:solidFill>
                  <a:schemeClr val="tx1"/>
                </a:solidFill>
              </a:rPr>
              <a:t>παλιοχειμώνας</a:t>
            </a:r>
            <a:r>
              <a:rPr lang="el-GR" b="1" dirty="0">
                <a:solidFill>
                  <a:schemeClr val="tx1"/>
                </a:solidFill>
              </a:rPr>
              <a:t> και βαρέθηκα  </a:t>
            </a:r>
          </a:p>
        </p:txBody>
      </p:sp>
      <p:sp>
        <p:nvSpPr>
          <p:cNvPr id="7" name="Φυσαλίδα ομιλίας: Έλλειψη 6">
            <a:extLst>
              <a:ext uri="{FF2B5EF4-FFF2-40B4-BE49-F238E27FC236}">
                <a16:creationId xmlns:a16="http://schemas.microsoft.com/office/drawing/2014/main" id="{FED3F6FD-00A5-4B8D-B26C-0E9F0B6C3460}"/>
              </a:ext>
            </a:extLst>
          </p:cNvPr>
          <p:cNvSpPr/>
          <p:nvPr/>
        </p:nvSpPr>
        <p:spPr>
          <a:xfrm>
            <a:off x="7560068" y="474857"/>
            <a:ext cx="2616324" cy="2272593"/>
          </a:xfrm>
          <a:prstGeom prst="wedgeEllipseCallout">
            <a:avLst>
              <a:gd name="adj1" fmla="val -42128"/>
              <a:gd name="adj2" fmla="val 8357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chemeClr val="tx1"/>
                </a:solidFill>
              </a:rPr>
              <a:t>Να μαζέψω τα χειμωνιάτικα τι μου χρειάζονται πια!!!Τώρα καλοκαιράκι πια  </a:t>
            </a:r>
          </a:p>
        </p:txBody>
      </p:sp>
    </p:spTree>
    <p:extLst>
      <p:ext uri="{BB962C8B-B14F-4D97-AF65-F5344CB8AC3E}">
        <p14:creationId xmlns:p14="http://schemas.microsoft.com/office/powerpoint/2010/main" val="124505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310</Words>
  <Application>Microsoft Office PowerPoint</Application>
  <PresentationFormat>Ευρεία οθόνη</PresentationFormat>
  <Paragraphs>18</Paragraphs>
  <Slides>23</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23</vt:i4>
      </vt:variant>
    </vt:vector>
  </HeadingPairs>
  <TitlesOfParts>
    <vt:vector size="28" baseType="lpstr">
      <vt:lpstr>Meiryo</vt:lpstr>
      <vt:lpstr>Arial</vt:lpstr>
      <vt:lpstr>Calibri</vt:lpstr>
      <vt:lpstr>Calibri Light</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raniam173 makri</dc:creator>
  <cp:lastModifiedBy>raniam173 makri</cp:lastModifiedBy>
  <cp:revision>9</cp:revision>
  <dcterms:created xsi:type="dcterms:W3CDTF">2021-02-27T22:38:12Z</dcterms:created>
  <dcterms:modified xsi:type="dcterms:W3CDTF">2021-02-27T23:50:14Z</dcterms:modified>
</cp:coreProperties>
</file>