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55BA0F-29D6-46C0-BD09-9E4182866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BF31F04-3A63-4E60-9074-5BC6A62621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F8CCC69-D7A5-4902-B1BA-6D6DB8470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7CF-A429-41C0-92F9-D08418DED3F2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5A09E46-1B50-4655-89C8-033F7F14C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7321EF2-65C7-499C-AF57-A4AC6CD3C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3CB-EFA7-4D24-885B-A78438B37C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706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3B0A088-E0D6-4DA4-A77F-698BE3DC5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92877F7-9C5E-4A25-9EA6-446D19AFF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4748957-445E-4BF9-94E3-B7BC75B2D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7CF-A429-41C0-92F9-D08418DED3F2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8142699-C5EE-47A1-B67E-6E2593866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ECEB717-CAA4-41AC-834C-F8A89A8FE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3CB-EFA7-4D24-885B-A78438B37C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3918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C1B29EE-B8C6-4F30-A803-E60673A2E5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07B6C64-5BBA-4E4E-B869-29E53D425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B878039-8799-4E09-9FF7-1D0512CA2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7CF-A429-41C0-92F9-D08418DED3F2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15ADA4E-5682-44B4-9956-4B62CA8A0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E784D7-E9CB-42E0-9A5A-569C69D64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3CB-EFA7-4D24-885B-A78438B37C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7768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063026-131D-42C9-BD80-3FC5D418F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5708404-BBC8-4C70-8D25-0A2B774D7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4448B66-CE42-4EA6-BDBF-DE4EBD5EE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7CF-A429-41C0-92F9-D08418DED3F2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81CE052-318F-4359-8028-028B38C84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F983FAA-B5E9-4247-A439-437667B57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3CB-EFA7-4D24-885B-A78438B37C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023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61B802-2554-468B-ACD1-73C666231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1296A72-483D-4255-85D1-8FF8363F2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E25DAFC-8198-4768-9391-C337DB5C7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7CF-A429-41C0-92F9-D08418DED3F2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B8811DE-4243-4A17-AAA8-6A9FA265C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2D1070F-691C-47BB-9403-EE0CFDB15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3CB-EFA7-4D24-885B-A78438B37C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610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F90EF7-4F83-43EF-8B5F-CBE29CB6F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58D071-9968-41FE-81B1-7E8F30B331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C4D43A1-D400-4420-BFA4-14E7750BA6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17EFE25-E38B-4417-9804-AE636D412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7CF-A429-41C0-92F9-D08418DED3F2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923BC2F-EBD7-4279-8067-B9321D787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F07C729-C548-491D-A16E-B96EC3C7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3CB-EFA7-4D24-885B-A78438B37C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8717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A308D5-9E87-4281-B2CC-E26B8329D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8265FD6-7CC6-4B8B-80D7-C302144B9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9481C34-6F52-4D3B-905B-91AF1F3D4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A3EC9BE-10DA-497C-B2C8-80DF98871E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1943595-7B00-46B2-8D2D-5E42E65C4B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6088C38-176D-4980-BFC9-573947C9B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7CF-A429-41C0-92F9-D08418DED3F2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1DABDAED-8C59-4C39-91D9-2311EF483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9824C8B-0454-442B-AD10-9659F90CE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3CB-EFA7-4D24-885B-A78438B37C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285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9CF7C8-B9A2-47CD-8789-7D6F894CE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068814A-6460-4C99-AEB5-438E63550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7CF-A429-41C0-92F9-D08418DED3F2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2EAA7F5-11A6-4DCC-9477-A6EDB1E8D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FC494A2-E09D-45DD-865E-814A826BE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3CB-EFA7-4D24-885B-A78438B37C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325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2FA9C2F-89A4-4CA9-AD6D-41760D025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7CF-A429-41C0-92F9-D08418DED3F2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4FEA300B-5CD6-49CE-8379-135A857D0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8541117-90F6-4A21-9DD3-8813DC388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3CB-EFA7-4D24-885B-A78438B37C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739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6A26B9-D093-45B6-B8FA-A69CFA8D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8BE43D-2088-434E-9E90-E9F884B46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73CAD09-64AB-4140-959D-BE57C40C9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B23047B-B616-4012-9922-CA10573DB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7CF-A429-41C0-92F9-D08418DED3F2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8A782F7-3AE6-4067-911C-3539A2623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423ED37-25DC-4BF5-B6D9-60A1828B0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3CB-EFA7-4D24-885B-A78438B37C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213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B33D8C-52D4-4BEB-8201-99A411522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D76EF621-B131-4B60-B2F2-32436D638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4DF6D0C-C6A1-487B-8988-C49E31CED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83776F6-70DD-4C20-9DBA-FF8CA188D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77CF-A429-41C0-92F9-D08418DED3F2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B2D43E6-4C70-4675-8DD1-6095372A9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E64D6F3-3C2B-4253-8767-81A45AB27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3CB-EFA7-4D24-885B-A78438B37C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928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882303C0-85D5-4061-990D-1A88A8F6D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4D3EEC5-DDA1-4950-9A40-8AD25DECE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56C8AB1-20C0-4BD3-A40F-6B82C6628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F77CF-A429-41C0-92F9-D08418DED3F2}" type="datetimeFigureOut">
              <a:rPr lang="el-GR" smtClean="0"/>
              <a:t>28/2/2021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9321AF7-A178-42FB-8938-E285D70A2D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5FECCA0-12E8-42AB-9C41-22FC51B27A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13CB-EFA7-4D24-885B-A78438B37C7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2519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3.jpg"/><Relationship Id="rId7" Type="http://schemas.openxmlformats.org/officeDocument/2006/relationships/image" Target="../media/image9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ο ιστολόγιο 12ου Νηπιαγωγείου Γλυφάδας,Θράκης1-3,Ελληνικό  Αττικής,2109621514 » Blog Archive » Μάρτης είναι χάδια κάνει……">
            <a:extLst>
              <a:ext uri="{FF2B5EF4-FFF2-40B4-BE49-F238E27FC236}">
                <a16:creationId xmlns:a16="http://schemas.microsoft.com/office/drawing/2014/main" id="{F30CAB47-5A99-4D13-9774-51E87ECF1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4" y="445293"/>
            <a:ext cx="8220075" cy="6165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4C4717D-0E9A-450B-8658-AED4EDA8FFB7}"/>
              </a:ext>
            </a:extLst>
          </p:cNvPr>
          <p:cNvSpPr txBox="1"/>
          <p:nvPr/>
        </p:nvSpPr>
        <p:spPr>
          <a:xfrm>
            <a:off x="8705850" y="2914650"/>
            <a:ext cx="3228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highlight>
                  <a:srgbClr val="FFFF00"/>
                </a:highlight>
              </a:rPr>
              <a:t>Κατασκευές για τον Μάρτη </a:t>
            </a:r>
          </a:p>
        </p:txBody>
      </p:sp>
    </p:spTree>
    <p:extLst>
      <p:ext uri="{BB962C8B-B14F-4D97-AF65-F5344CB8AC3E}">
        <p14:creationId xmlns:p14="http://schemas.microsoft.com/office/powerpoint/2010/main" val="412460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2C23A6BA-0B20-4EBB-A000-C0634B3824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99" y="416277"/>
            <a:ext cx="4469168" cy="6265883"/>
          </a:xfrm>
          <a:prstGeom prst="rect">
            <a:avLst/>
          </a:prstGeom>
        </p:spPr>
      </p:pic>
      <p:pic>
        <p:nvPicPr>
          <p:cNvPr id="7" name="Εικόνα 6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D56E9756-8DB7-4234-A333-28C3001BD4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434" y="465249"/>
            <a:ext cx="4323424" cy="632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25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 descr="Εικόνα που περιέχει κείμενο, λευκός πίνακας&#10;&#10;Περιγραφή που δημιουργήθηκε αυτόματα">
            <a:extLst>
              <a:ext uri="{FF2B5EF4-FFF2-40B4-BE49-F238E27FC236}">
                <a16:creationId xmlns:a16="http://schemas.microsoft.com/office/drawing/2014/main" id="{FDCFA590-4828-4308-9F2E-47B4F0CEB4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859" y="417727"/>
            <a:ext cx="4642282" cy="6169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458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A496CBF2-7388-4F91-A651-BBBA7B7662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64" y="736600"/>
            <a:ext cx="4038600" cy="5384800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1E5C079-4B13-4F1E-9C23-64C7D01988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788" y="736601"/>
            <a:ext cx="4038599" cy="5384799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2D0AF5C-ECB3-41D1-A038-E7BCDF826D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757" y="250825"/>
            <a:ext cx="314625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838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 descr="Εικόνα που περιέχει παιχνίδι, κούκλα, ρούχα, αρκετά&#10;&#10;Περιγραφή που δημιουργήθηκε αυτόματα">
            <a:extLst>
              <a:ext uri="{FF2B5EF4-FFF2-40B4-BE49-F238E27FC236}">
                <a16:creationId xmlns:a16="http://schemas.microsoft.com/office/drawing/2014/main" id="{FB4E37D3-764D-4B7E-88EE-8E8141C5C6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857" y="256935"/>
            <a:ext cx="9622165" cy="6374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696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2A59DE8B-ADD5-4FF7-8DA6-4547535691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82" t="3107" r="14596"/>
          <a:stretch/>
        </p:blipFill>
        <p:spPr>
          <a:xfrm>
            <a:off x="392065" y="442913"/>
            <a:ext cx="5129947" cy="5972173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707CD48B-B111-4EF2-8D8B-8D6BEE1AE04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49" t="6167" r="21251"/>
          <a:stretch/>
        </p:blipFill>
        <p:spPr>
          <a:xfrm>
            <a:off x="6305550" y="442913"/>
            <a:ext cx="5303885" cy="59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456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Εικόνα 6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DF316B3E-6AC9-440E-BCB3-7CC23A92B00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" t="4861" r="15370" b="5833"/>
          <a:stretch/>
        </p:blipFill>
        <p:spPr>
          <a:xfrm>
            <a:off x="247650" y="285749"/>
            <a:ext cx="3875654" cy="5562599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51F57B18-AFCD-426F-B7CC-DEB9F46C223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7" t="3060" r="10373" b="2957"/>
          <a:stretch/>
        </p:blipFill>
        <p:spPr>
          <a:xfrm>
            <a:off x="4344249" y="285749"/>
            <a:ext cx="3628853" cy="5438776"/>
          </a:xfrm>
          <a:prstGeom prst="rect">
            <a:avLst/>
          </a:prstGeom>
        </p:spPr>
      </p:pic>
      <p:pic>
        <p:nvPicPr>
          <p:cNvPr id="11" name="Εικόνα 10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DD0D6576-B7F0-440A-B379-83506A091D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025" y="285749"/>
            <a:ext cx="3718325" cy="535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91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ED59C45F-5E27-4488-93E2-E73D700D7E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00050"/>
            <a:ext cx="1890085" cy="2649946"/>
          </a:xfrm>
          <a:prstGeom prst="rect">
            <a:avLst/>
          </a:prstGeom>
        </p:spPr>
      </p:pic>
      <p:pic>
        <p:nvPicPr>
          <p:cNvPr id="3" name="Εικόνα 2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id="{89C7C845-BB48-4EFD-AE4E-9669E7C0E7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790" y="288887"/>
            <a:ext cx="1887891" cy="2761109"/>
          </a:xfrm>
          <a:prstGeom prst="rect">
            <a:avLst/>
          </a:prstGeom>
        </p:spPr>
      </p:pic>
      <p:pic>
        <p:nvPicPr>
          <p:cNvPr id="4" name="Εικόνα 3" descr="Εικόνα που περιέχει κείμενο, λευκός πίνακας&#10;&#10;Περιγραφή που δημιουργήθηκε αυτόματα">
            <a:extLst>
              <a:ext uri="{FF2B5EF4-FFF2-40B4-BE49-F238E27FC236}">
                <a16:creationId xmlns:a16="http://schemas.microsoft.com/office/drawing/2014/main" id="{2541AA60-CB0D-41BF-9E1B-01D8F48795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10" y="3429000"/>
            <a:ext cx="2363686" cy="3141415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60868EE9-1F05-4E3F-8661-7C7AE63CA7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695" y="242298"/>
            <a:ext cx="2319505" cy="3092673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14D4B2CA-154B-463B-928A-DC6ABE20173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181" y="288887"/>
            <a:ext cx="2319505" cy="3092673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C2958A2-A92E-4B95-B1D4-F5A214A30E4F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82" t="3107" r="14596"/>
          <a:stretch/>
        </p:blipFill>
        <p:spPr>
          <a:xfrm>
            <a:off x="3761097" y="3523030"/>
            <a:ext cx="2766395" cy="3220577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82B697EF-216E-49F5-8077-0BA6F8D2C5FF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49" t="6167" r="21251"/>
          <a:stretch/>
        </p:blipFill>
        <p:spPr>
          <a:xfrm>
            <a:off x="7223248" y="3520501"/>
            <a:ext cx="2789890" cy="3141415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0F571AE8-A13A-469E-9DD4-1CD11D03F5CA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99" t="5494" r="19043" b="19883"/>
          <a:stretch/>
        </p:blipFill>
        <p:spPr>
          <a:xfrm>
            <a:off x="10144667" y="288888"/>
            <a:ext cx="2019300" cy="304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85560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</Words>
  <Application>Microsoft Office PowerPoint</Application>
  <PresentationFormat>Ευρεία οθόνη</PresentationFormat>
  <Paragraphs>1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raniam173 makri</dc:creator>
  <cp:lastModifiedBy>raniam173 makri</cp:lastModifiedBy>
  <cp:revision>3</cp:revision>
  <dcterms:created xsi:type="dcterms:W3CDTF">2021-02-28T18:28:01Z</dcterms:created>
  <dcterms:modified xsi:type="dcterms:W3CDTF">2021-02-28T18:45:58Z</dcterms:modified>
</cp:coreProperties>
</file>