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8" r:id="rId5"/>
    <p:sldId id="261" r:id="rId6"/>
    <p:sldId id="264" r:id="rId7"/>
    <p:sldId id="262" r:id="rId8"/>
    <p:sldId id="263" r:id="rId9"/>
    <p:sldId id="265" r:id="rId10"/>
    <p:sldId id="257" r:id="rId11"/>
    <p:sldId id="266" r:id="rId12"/>
    <p:sldId id="267" r:id="rId13"/>
    <p:sldId id="269" r:id="rId14"/>
    <p:sldId id="270" r:id="rId15"/>
    <p:sldId id="268" r:id="rId16"/>
    <p:sldId id="271" r:id="rId17"/>
    <p:sldId id="272" r:id="rId18"/>
    <p:sldId id="273"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E06143-B040-4243-BAA1-D2CBCF07558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E191532-30BD-485D-8524-F8CEB050C0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C4F611B5-ABFA-4E98-9420-D59B5E1B65A0}"/>
              </a:ext>
            </a:extLst>
          </p:cNvPr>
          <p:cNvSpPr>
            <a:spLocks noGrp="1"/>
          </p:cNvSpPr>
          <p:nvPr>
            <p:ph type="dt" sz="half" idx="10"/>
          </p:nvPr>
        </p:nvSpPr>
        <p:spPr/>
        <p:txBody>
          <a:bodyPr/>
          <a:lstStyle/>
          <a:p>
            <a:fld id="{9A3C8F22-54C7-4FEA-A50F-8F9358BC0F00}" type="datetimeFigureOut">
              <a:rPr lang="el-GR" smtClean="0"/>
              <a:t>27/2/2021</a:t>
            </a:fld>
            <a:endParaRPr lang="el-GR"/>
          </a:p>
        </p:txBody>
      </p:sp>
      <p:sp>
        <p:nvSpPr>
          <p:cNvPr id="5" name="Θέση υποσέλιδου 4">
            <a:extLst>
              <a:ext uri="{FF2B5EF4-FFF2-40B4-BE49-F238E27FC236}">
                <a16:creationId xmlns:a16="http://schemas.microsoft.com/office/drawing/2014/main" id="{668F6195-734A-4819-90F4-3A2A2625CAE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A415E17-4869-4AA0-9FE6-051721021ADA}"/>
              </a:ext>
            </a:extLst>
          </p:cNvPr>
          <p:cNvSpPr>
            <a:spLocks noGrp="1"/>
          </p:cNvSpPr>
          <p:nvPr>
            <p:ph type="sldNum" sz="quarter" idx="12"/>
          </p:nvPr>
        </p:nvSpPr>
        <p:spPr/>
        <p:txBody>
          <a:bodyPr/>
          <a:lstStyle/>
          <a:p>
            <a:fld id="{CDB7BE91-1A9F-4CD1-BF5B-DF4AD76B0C70}" type="slidenum">
              <a:rPr lang="el-GR" smtClean="0"/>
              <a:t>‹#›</a:t>
            </a:fld>
            <a:endParaRPr lang="el-GR"/>
          </a:p>
        </p:txBody>
      </p:sp>
    </p:spTree>
    <p:extLst>
      <p:ext uri="{BB962C8B-B14F-4D97-AF65-F5344CB8AC3E}">
        <p14:creationId xmlns:p14="http://schemas.microsoft.com/office/powerpoint/2010/main" val="115765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B762CB-F22D-4A07-A9B1-E70F8794392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CD995DB-0005-4B26-8F6E-35DFC3E40A0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7FC651C-7D24-453C-92F1-9FBEBA977BDE}"/>
              </a:ext>
            </a:extLst>
          </p:cNvPr>
          <p:cNvSpPr>
            <a:spLocks noGrp="1"/>
          </p:cNvSpPr>
          <p:nvPr>
            <p:ph type="dt" sz="half" idx="10"/>
          </p:nvPr>
        </p:nvSpPr>
        <p:spPr/>
        <p:txBody>
          <a:bodyPr/>
          <a:lstStyle/>
          <a:p>
            <a:fld id="{9A3C8F22-54C7-4FEA-A50F-8F9358BC0F00}" type="datetimeFigureOut">
              <a:rPr lang="el-GR" smtClean="0"/>
              <a:t>27/2/2021</a:t>
            </a:fld>
            <a:endParaRPr lang="el-GR"/>
          </a:p>
        </p:txBody>
      </p:sp>
      <p:sp>
        <p:nvSpPr>
          <p:cNvPr id="5" name="Θέση υποσέλιδου 4">
            <a:extLst>
              <a:ext uri="{FF2B5EF4-FFF2-40B4-BE49-F238E27FC236}">
                <a16:creationId xmlns:a16="http://schemas.microsoft.com/office/drawing/2014/main" id="{D65578C0-BC27-44E3-B2B5-118E9377663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DA532AB-351A-4145-B9F3-2BF739D0214B}"/>
              </a:ext>
            </a:extLst>
          </p:cNvPr>
          <p:cNvSpPr>
            <a:spLocks noGrp="1"/>
          </p:cNvSpPr>
          <p:nvPr>
            <p:ph type="sldNum" sz="quarter" idx="12"/>
          </p:nvPr>
        </p:nvSpPr>
        <p:spPr/>
        <p:txBody>
          <a:bodyPr/>
          <a:lstStyle/>
          <a:p>
            <a:fld id="{CDB7BE91-1A9F-4CD1-BF5B-DF4AD76B0C70}" type="slidenum">
              <a:rPr lang="el-GR" smtClean="0"/>
              <a:t>‹#›</a:t>
            </a:fld>
            <a:endParaRPr lang="el-GR"/>
          </a:p>
        </p:txBody>
      </p:sp>
    </p:spTree>
    <p:extLst>
      <p:ext uri="{BB962C8B-B14F-4D97-AF65-F5344CB8AC3E}">
        <p14:creationId xmlns:p14="http://schemas.microsoft.com/office/powerpoint/2010/main" val="210188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08CFDDD-2861-44AE-A566-CD7AE7EB152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5C1A1B5-9C00-4DB1-922A-481EB8EEAD46}"/>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5748AC4-A781-4476-8EEC-41DEAFF557D5}"/>
              </a:ext>
            </a:extLst>
          </p:cNvPr>
          <p:cNvSpPr>
            <a:spLocks noGrp="1"/>
          </p:cNvSpPr>
          <p:nvPr>
            <p:ph type="dt" sz="half" idx="10"/>
          </p:nvPr>
        </p:nvSpPr>
        <p:spPr/>
        <p:txBody>
          <a:bodyPr/>
          <a:lstStyle/>
          <a:p>
            <a:fld id="{9A3C8F22-54C7-4FEA-A50F-8F9358BC0F00}" type="datetimeFigureOut">
              <a:rPr lang="el-GR" smtClean="0"/>
              <a:t>27/2/2021</a:t>
            </a:fld>
            <a:endParaRPr lang="el-GR"/>
          </a:p>
        </p:txBody>
      </p:sp>
      <p:sp>
        <p:nvSpPr>
          <p:cNvPr id="5" name="Θέση υποσέλιδου 4">
            <a:extLst>
              <a:ext uri="{FF2B5EF4-FFF2-40B4-BE49-F238E27FC236}">
                <a16:creationId xmlns:a16="http://schemas.microsoft.com/office/drawing/2014/main" id="{84D39163-E7BE-4DC2-BC5E-5C804D7BBA5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CF9A82F-E30E-454F-AA2B-5E20B1B11439}"/>
              </a:ext>
            </a:extLst>
          </p:cNvPr>
          <p:cNvSpPr>
            <a:spLocks noGrp="1"/>
          </p:cNvSpPr>
          <p:nvPr>
            <p:ph type="sldNum" sz="quarter" idx="12"/>
          </p:nvPr>
        </p:nvSpPr>
        <p:spPr/>
        <p:txBody>
          <a:bodyPr/>
          <a:lstStyle/>
          <a:p>
            <a:fld id="{CDB7BE91-1A9F-4CD1-BF5B-DF4AD76B0C70}" type="slidenum">
              <a:rPr lang="el-GR" smtClean="0"/>
              <a:t>‹#›</a:t>
            </a:fld>
            <a:endParaRPr lang="el-GR"/>
          </a:p>
        </p:txBody>
      </p:sp>
    </p:spTree>
    <p:extLst>
      <p:ext uri="{BB962C8B-B14F-4D97-AF65-F5344CB8AC3E}">
        <p14:creationId xmlns:p14="http://schemas.microsoft.com/office/powerpoint/2010/main" val="344201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4EBA2C-70B5-4707-B8CF-7BD46903166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24A7644-7385-42E0-B3A6-079FE52D685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8CBB53C-D2A2-4820-B96F-EC88FEBCE6AA}"/>
              </a:ext>
            </a:extLst>
          </p:cNvPr>
          <p:cNvSpPr>
            <a:spLocks noGrp="1"/>
          </p:cNvSpPr>
          <p:nvPr>
            <p:ph type="dt" sz="half" idx="10"/>
          </p:nvPr>
        </p:nvSpPr>
        <p:spPr/>
        <p:txBody>
          <a:bodyPr/>
          <a:lstStyle/>
          <a:p>
            <a:fld id="{9A3C8F22-54C7-4FEA-A50F-8F9358BC0F00}" type="datetimeFigureOut">
              <a:rPr lang="el-GR" smtClean="0"/>
              <a:t>27/2/2021</a:t>
            </a:fld>
            <a:endParaRPr lang="el-GR"/>
          </a:p>
        </p:txBody>
      </p:sp>
      <p:sp>
        <p:nvSpPr>
          <p:cNvPr id="5" name="Θέση υποσέλιδου 4">
            <a:extLst>
              <a:ext uri="{FF2B5EF4-FFF2-40B4-BE49-F238E27FC236}">
                <a16:creationId xmlns:a16="http://schemas.microsoft.com/office/drawing/2014/main" id="{BF50F6B5-282D-4AB5-B2AB-AC8683BC755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A831F69-06E2-40A8-A325-19831E3AD79E}"/>
              </a:ext>
            </a:extLst>
          </p:cNvPr>
          <p:cNvSpPr>
            <a:spLocks noGrp="1"/>
          </p:cNvSpPr>
          <p:nvPr>
            <p:ph type="sldNum" sz="quarter" idx="12"/>
          </p:nvPr>
        </p:nvSpPr>
        <p:spPr/>
        <p:txBody>
          <a:bodyPr/>
          <a:lstStyle/>
          <a:p>
            <a:fld id="{CDB7BE91-1A9F-4CD1-BF5B-DF4AD76B0C70}" type="slidenum">
              <a:rPr lang="el-GR" smtClean="0"/>
              <a:t>‹#›</a:t>
            </a:fld>
            <a:endParaRPr lang="el-GR"/>
          </a:p>
        </p:txBody>
      </p:sp>
    </p:spTree>
    <p:extLst>
      <p:ext uri="{BB962C8B-B14F-4D97-AF65-F5344CB8AC3E}">
        <p14:creationId xmlns:p14="http://schemas.microsoft.com/office/powerpoint/2010/main" val="217932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445D8D-2EB1-4FB2-9DA3-3C673526FB6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E3C2B9D-3D45-43B6-83C0-D6117A6589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F70030D-DD57-4030-9FFF-C513AD10816E}"/>
              </a:ext>
            </a:extLst>
          </p:cNvPr>
          <p:cNvSpPr>
            <a:spLocks noGrp="1"/>
          </p:cNvSpPr>
          <p:nvPr>
            <p:ph type="dt" sz="half" idx="10"/>
          </p:nvPr>
        </p:nvSpPr>
        <p:spPr/>
        <p:txBody>
          <a:bodyPr/>
          <a:lstStyle/>
          <a:p>
            <a:fld id="{9A3C8F22-54C7-4FEA-A50F-8F9358BC0F00}" type="datetimeFigureOut">
              <a:rPr lang="el-GR" smtClean="0"/>
              <a:t>27/2/2021</a:t>
            </a:fld>
            <a:endParaRPr lang="el-GR"/>
          </a:p>
        </p:txBody>
      </p:sp>
      <p:sp>
        <p:nvSpPr>
          <p:cNvPr id="5" name="Θέση υποσέλιδου 4">
            <a:extLst>
              <a:ext uri="{FF2B5EF4-FFF2-40B4-BE49-F238E27FC236}">
                <a16:creationId xmlns:a16="http://schemas.microsoft.com/office/drawing/2014/main" id="{8F663D77-EAE3-4571-8282-EA39F3F0D25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A24720E-E618-441A-BDA5-7C997064064E}"/>
              </a:ext>
            </a:extLst>
          </p:cNvPr>
          <p:cNvSpPr>
            <a:spLocks noGrp="1"/>
          </p:cNvSpPr>
          <p:nvPr>
            <p:ph type="sldNum" sz="quarter" idx="12"/>
          </p:nvPr>
        </p:nvSpPr>
        <p:spPr/>
        <p:txBody>
          <a:bodyPr/>
          <a:lstStyle/>
          <a:p>
            <a:fld id="{CDB7BE91-1A9F-4CD1-BF5B-DF4AD76B0C70}" type="slidenum">
              <a:rPr lang="el-GR" smtClean="0"/>
              <a:t>‹#›</a:t>
            </a:fld>
            <a:endParaRPr lang="el-GR"/>
          </a:p>
        </p:txBody>
      </p:sp>
    </p:spTree>
    <p:extLst>
      <p:ext uri="{BB962C8B-B14F-4D97-AF65-F5344CB8AC3E}">
        <p14:creationId xmlns:p14="http://schemas.microsoft.com/office/powerpoint/2010/main" val="27689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A841FC-4A16-43B4-ACA0-E97AFE31433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CAA4632-B79A-4692-A820-04261E47F11A}"/>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39077FED-BACF-417D-959D-0D603377EF3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AD7981B-B32E-40A6-8D14-D56022CD178D}"/>
              </a:ext>
            </a:extLst>
          </p:cNvPr>
          <p:cNvSpPr>
            <a:spLocks noGrp="1"/>
          </p:cNvSpPr>
          <p:nvPr>
            <p:ph type="dt" sz="half" idx="10"/>
          </p:nvPr>
        </p:nvSpPr>
        <p:spPr/>
        <p:txBody>
          <a:bodyPr/>
          <a:lstStyle/>
          <a:p>
            <a:fld id="{9A3C8F22-54C7-4FEA-A50F-8F9358BC0F00}" type="datetimeFigureOut">
              <a:rPr lang="el-GR" smtClean="0"/>
              <a:t>27/2/2021</a:t>
            </a:fld>
            <a:endParaRPr lang="el-GR"/>
          </a:p>
        </p:txBody>
      </p:sp>
      <p:sp>
        <p:nvSpPr>
          <p:cNvPr id="6" name="Θέση υποσέλιδου 5">
            <a:extLst>
              <a:ext uri="{FF2B5EF4-FFF2-40B4-BE49-F238E27FC236}">
                <a16:creationId xmlns:a16="http://schemas.microsoft.com/office/drawing/2014/main" id="{1EFD49B4-9E4A-419E-9F91-A11A9D4DFBC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127583C-48CC-43F6-A595-341923C6CE91}"/>
              </a:ext>
            </a:extLst>
          </p:cNvPr>
          <p:cNvSpPr>
            <a:spLocks noGrp="1"/>
          </p:cNvSpPr>
          <p:nvPr>
            <p:ph type="sldNum" sz="quarter" idx="12"/>
          </p:nvPr>
        </p:nvSpPr>
        <p:spPr/>
        <p:txBody>
          <a:bodyPr/>
          <a:lstStyle/>
          <a:p>
            <a:fld id="{CDB7BE91-1A9F-4CD1-BF5B-DF4AD76B0C70}" type="slidenum">
              <a:rPr lang="el-GR" smtClean="0"/>
              <a:t>‹#›</a:t>
            </a:fld>
            <a:endParaRPr lang="el-GR"/>
          </a:p>
        </p:txBody>
      </p:sp>
    </p:spTree>
    <p:extLst>
      <p:ext uri="{BB962C8B-B14F-4D97-AF65-F5344CB8AC3E}">
        <p14:creationId xmlns:p14="http://schemas.microsoft.com/office/powerpoint/2010/main" val="95724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FECDFA-CA48-45E9-87CE-DDAB01E010A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CEA05E7-B2E3-419E-B0CB-4635B791FB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FB89F0D-67FA-4FE5-BC31-CFB970CFF98A}"/>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4C0C6A6-2761-4AD3-B6BF-127EC36C21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4AFF2A80-DCFA-4A05-A1DC-EBBFC189F72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25DE5770-4E39-4930-BF9C-C447DE74F183}"/>
              </a:ext>
            </a:extLst>
          </p:cNvPr>
          <p:cNvSpPr>
            <a:spLocks noGrp="1"/>
          </p:cNvSpPr>
          <p:nvPr>
            <p:ph type="dt" sz="half" idx="10"/>
          </p:nvPr>
        </p:nvSpPr>
        <p:spPr/>
        <p:txBody>
          <a:bodyPr/>
          <a:lstStyle/>
          <a:p>
            <a:fld id="{9A3C8F22-54C7-4FEA-A50F-8F9358BC0F00}" type="datetimeFigureOut">
              <a:rPr lang="el-GR" smtClean="0"/>
              <a:t>27/2/2021</a:t>
            </a:fld>
            <a:endParaRPr lang="el-GR"/>
          </a:p>
        </p:txBody>
      </p:sp>
      <p:sp>
        <p:nvSpPr>
          <p:cNvPr id="8" name="Θέση υποσέλιδου 7">
            <a:extLst>
              <a:ext uri="{FF2B5EF4-FFF2-40B4-BE49-F238E27FC236}">
                <a16:creationId xmlns:a16="http://schemas.microsoft.com/office/drawing/2014/main" id="{FF10E020-2434-4C4F-A37B-2A8D05F5630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5F350B7A-FE5E-4E87-A5BF-17CECC8969C4}"/>
              </a:ext>
            </a:extLst>
          </p:cNvPr>
          <p:cNvSpPr>
            <a:spLocks noGrp="1"/>
          </p:cNvSpPr>
          <p:nvPr>
            <p:ph type="sldNum" sz="quarter" idx="12"/>
          </p:nvPr>
        </p:nvSpPr>
        <p:spPr/>
        <p:txBody>
          <a:bodyPr/>
          <a:lstStyle/>
          <a:p>
            <a:fld id="{CDB7BE91-1A9F-4CD1-BF5B-DF4AD76B0C70}" type="slidenum">
              <a:rPr lang="el-GR" smtClean="0"/>
              <a:t>‹#›</a:t>
            </a:fld>
            <a:endParaRPr lang="el-GR"/>
          </a:p>
        </p:txBody>
      </p:sp>
    </p:spTree>
    <p:extLst>
      <p:ext uri="{BB962C8B-B14F-4D97-AF65-F5344CB8AC3E}">
        <p14:creationId xmlns:p14="http://schemas.microsoft.com/office/powerpoint/2010/main" val="350474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65753E-FE3B-48E7-B592-69682A52247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18B3CD5-C83D-4C9A-8B48-051FAFA748AF}"/>
              </a:ext>
            </a:extLst>
          </p:cNvPr>
          <p:cNvSpPr>
            <a:spLocks noGrp="1"/>
          </p:cNvSpPr>
          <p:nvPr>
            <p:ph type="dt" sz="half" idx="10"/>
          </p:nvPr>
        </p:nvSpPr>
        <p:spPr/>
        <p:txBody>
          <a:bodyPr/>
          <a:lstStyle/>
          <a:p>
            <a:fld id="{9A3C8F22-54C7-4FEA-A50F-8F9358BC0F00}" type="datetimeFigureOut">
              <a:rPr lang="el-GR" smtClean="0"/>
              <a:t>27/2/2021</a:t>
            </a:fld>
            <a:endParaRPr lang="el-GR"/>
          </a:p>
        </p:txBody>
      </p:sp>
      <p:sp>
        <p:nvSpPr>
          <p:cNvPr id="4" name="Θέση υποσέλιδου 3">
            <a:extLst>
              <a:ext uri="{FF2B5EF4-FFF2-40B4-BE49-F238E27FC236}">
                <a16:creationId xmlns:a16="http://schemas.microsoft.com/office/drawing/2014/main" id="{9C65A761-7882-437D-A7F5-BAF8B4FF526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9623E0B-710D-4A9A-931E-A78BA55987C5}"/>
              </a:ext>
            </a:extLst>
          </p:cNvPr>
          <p:cNvSpPr>
            <a:spLocks noGrp="1"/>
          </p:cNvSpPr>
          <p:nvPr>
            <p:ph type="sldNum" sz="quarter" idx="12"/>
          </p:nvPr>
        </p:nvSpPr>
        <p:spPr/>
        <p:txBody>
          <a:bodyPr/>
          <a:lstStyle/>
          <a:p>
            <a:fld id="{CDB7BE91-1A9F-4CD1-BF5B-DF4AD76B0C70}" type="slidenum">
              <a:rPr lang="el-GR" smtClean="0"/>
              <a:t>‹#›</a:t>
            </a:fld>
            <a:endParaRPr lang="el-GR"/>
          </a:p>
        </p:txBody>
      </p:sp>
    </p:spTree>
    <p:extLst>
      <p:ext uri="{BB962C8B-B14F-4D97-AF65-F5344CB8AC3E}">
        <p14:creationId xmlns:p14="http://schemas.microsoft.com/office/powerpoint/2010/main" val="3462701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02BF1CE-B1F7-4229-B937-9929714253F5}"/>
              </a:ext>
            </a:extLst>
          </p:cNvPr>
          <p:cNvSpPr>
            <a:spLocks noGrp="1"/>
          </p:cNvSpPr>
          <p:nvPr>
            <p:ph type="dt" sz="half" idx="10"/>
          </p:nvPr>
        </p:nvSpPr>
        <p:spPr/>
        <p:txBody>
          <a:bodyPr/>
          <a:lstStyle/>
          <a:p>
            <a:fld id="{9A3C8F22-54C7-4FEA-A50F-8F9358BC0F00}" type="datetimeFigureOut">
              <a:rPr lang="el-GR" smtClean="0"/>
              <a:t>27/2/2021</a:t>
            </a:fld>
            <a:endParaRPr lang="el-GR"/>
          </a:p>
        </p:txBody>
      </p:sp>
      <p:sp>
        <p:nvSpPr>
          <p:cNvPr id="3" name="Θέση υποσέλιδου 2">
            <a:extLst>
              <a:ext uri="{FF2B5EF4-FFF2-40B4-BE49-F238E27FC236}">
                <a16:creationId xmlns:a16="http://schemas.microsoft.com/office/drawing/2014/main" id="{797C9544-E48C-435E-AB22-E2EF846CB55A}"/>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088E736-F737-4CE1-96A4-317891CC3138}"/>
              </a:ext>
            </a:extLst>
          </p:cNvPr>
          <p:cNvSpPr>
            <a:spLocks noGrp="1"/>
          </p:cNvSpPr>
          <p:nvPr>
            <p:ph type="sldNum" sz="quarter" idx="12"/>
          </p:nvPr>
        </p:nvSpPr>
        <p:spPr/>
        <p:txBody>
          <a:bodyPr/>
          <a:lstStyle/>
          <a:p>
            <a:fld id="{CDB7BE91-1A9F-4CD1-BF5B-DF4AD76B0C70}" type="slidenum">
              <a:rPr lang="el-GR" smtClean="0"/>
              <a:t>‹#›</a:t>
            </a:fld>
            <a:endParaRPr lang="el-GR"/>
          </a:p>
        </p:txBody>
      </p:sp>
    </p:spTree>
    <p:extLst>
      <p:ext uri="{BB962C8B-B14F-4D97-AF65-F5344CB8AC3E}">
        <p14:creationId xmlns:p14="http://schemas.microsoft.com/office/powerpoint/2010/main" val="418830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C598A5-C024-4C8A-89B7-86FC3D6FC5A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19C5430-70FE-4A50-8851-528C8AC139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50BDB75-FA80-4E84-ADDF-36473B7E8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9307E46-694A-4A9B-9037-10FA4898CEFD}"/>
              </a:ext>
            </a:extLst>
          </p:cNvPr>
          <p:cNvSpPr>
            <a:spLocks noGrp="1"/>
          </p:cNvSpPr>
          <p:nvPr>
            <p:ph type="dt" sz="half" idx="10"/>
          </p:nvPr>
        </p:nvSpPr>
        <p:spPr/>
        <p:txBody>
          <a:bodyPr/>
          <a:lstStyle/>
          <a:p>
            <a:fld id="{9A3C8F22-54C7-4FEA-A50F-8F9358BC0F00}" type="datetimeFigureOut">
              <a:rPr lang="el-GR" smtClean="0"/>
              <a:t>27/2/2021</a:t>
            </a:fld>
            <a:endParaRPr lang="el-GR"/>
          </a:p>
        </p:txBody>
      </p:sp>
      <p:sp>
        <p:nvSpPr>
          <p:cNvPr id="6" name="Θέση υποσέλιδου 5">
            <a:extLst>
              <a:ext uri="{FF2B5EF4-FFF2-40B4-BE49-F238E27FC236}">
                <a16:creationId xmlns:a16="http://schemas.microsoft.com/office/drawing/2014/main" id="{9CEE05CB-69CB-4C66-BBE6-6E858F11550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D7A0DB6-2E7B-4FE4-89E2-CECE351407CB}"/>
              </a:ext>
            </a:extLst>
          </p:cNvPr>
          <p:cNvSpPr>
            <a:spLocks noGrp="1"/>
          </p:cNvSpPr>
          <p:nvPr>
            <p:ph type="sldNum" sz="quarter" idx="12"/>
          </p:nvPr>
        </p:nvSpPr>
        <p:spPr/>
        <p:txBody>
          <a:bodyPr/>
          <a:lstStyle/>
          <a:p>
            <a:fld id="{CDB7BE91-1A9F-4CD1-BF5B-DF4AD76B0C70}" type="slidenum">
              <a:rPr lang="el-GR" smtClean="0"/>
              <a:t>‹#›</a:t>
            </a:fld>
            <a:endParaRPr lang="el-GR"/>
          </a:p>
        </p:txBody>
      </p:sp>
    </p:spTree>
    <p:extLst>
      <p:ext uri="{BB962C8B-B14F-4D97-AF65-F5344CB8AC3E}">
        <p14:creationId xmlns:p14="http://schemas.microsoft.com/office/powerpoint/2010/main" val="166766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9EA5E4-B495-4BBD-ADE1-F7A5030DEB5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1B8028FF-AC9D-4884-ABD9-BDFF0D80CE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DD23A49-7F95-4DDE-AC8E-DA56CC9BA9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6453E96-2EFF-499F-BFE1-1912C5F438BF}"/>
              </a:ext>
            </a:extLst>
          </p:cNvPr>
          <p:cNvSpPr>
            <a:spLocks noGrp="1"/>
          </p:cNvSpPr>
          <p:nvPr>
            <p:ph type="dt" sz="half" idx="10"/>
          </p:nvPr>
        </p:nvSpPr>
        <p:spPr/>
        <p:txBody>
          <a:bodyPr/>
          <a:lstStyle/>
          <a:p>
            <a:fld id="{9A3C8F22-54C7-4FEA-A50F-8F9358BC0F00}" type="datetimeFigureOut">
              <a:rPr lang="el-GR" smtClean="0"/>
              <a:t>27/2/2021</a:t>
            </a:fld>
            <a:endParaRPr lang="el-GR"/>
          </a:p>
        </p:txBody>
      </p:sp>
      <p:sp>
        <p:nvSpPr>
          <p:cNvPr id="6" name="Θέση υποσέλιδου 5">
            <a:extLst>
              <a:ext uri="{FF2B5EF4-FFF2-40B4-BE49-F238E27FC236}">
                <a16:creationId xmlns:a16="http://schemas.microsoft.com/office/drawing/2014/main" id="{416A2729-5EA4-4DE9-9FB6-5E58CC8D6B8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79CCBD3-4636-4764-9780-AF242D215DAE}"/>
              </a:ext>
            </a:extLst>
          </p:cNvPr>
          <p:cNvSpPr>
            <a:spLocks noGrp="1"/>
          </p:cNvSpPr>
          <p:nvPr>
            <p:ph type="sldNum" sz="quarter" idx="12"/>
          </p:nvPr>
        </p:nvSpPr>
        <p:spPr/>
        <p:txBody>
          <a:bodyPr/>
          <a:lstStyle/>
          <a:p>
            <a:fld id="{CDB7BE91-1A9F-4CD1-BF5B-DF4AD76B0C70}" type="slidenum">
              <a:rPr lang="el-GR" smtClean="0"/>
              <a:t>‹#›</a:t>
            </a:fld>
            <a:endParaRPr lang="el-GR"/>
          </a:p>
        </p:txBody>
      </p:sp>
    </p:spTree>
    <p:extLst>
      <p:ext uri="{BB962C8B-B14F-4D97-AF65-F5344CB8AC3E}">
        <p14:creationId xmlns:p14="http://schemas.microsoft.com/office/powerpoint/2010/main" val="44008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B79CC2E-FD11-4E36-82D5-28836CD5A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7AD5DD8-FAB3-4447-9CB5-71BD48BA8E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81CBC53-8384-4839-AEA7-BF8F740F05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C8F22-54C7-4FEA-A50F-8F9358BC0F00}" type="datetimeFigureOut">
              <a:rPr lang="el-GR" smtClean="0"/>
              <a:t>27/2/2021</a:t>
            </a:fld>
            <a:endParaRPr lang="el-GR"/>
          </a:p>
        </p:txBody>
      </p:sp>
      <p:sp>
        <p:nvSpPr>
          <p:cNvPr id="5" name="Θέση υποσέλιδου 4">
            <a:extLst>
              <a:ext uri="{FF2B5EF4-FFF2-40B4-BE49-F238E27FC236}">
                <a16:creationId xmlns:a16="http://schemas.microsoft.com/office/drawing/2014/main" id="{326E0A80-454E-451D-872A-962306830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852A704-B056-48CD-B1EF-A618BCA929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7BE91-1A9F-4CD1-BF5B-DF4AD76B0C70}" type="slidenum">
              <a:rPr lang="el-GR" smtClean="0"/>
              <a:t>‹#›</a:t>
            </a:fld>
            <a:endParaRPr lang="el-GR"/>
          </a:p>
        </p:txBody>
      </p:sp>
    </p:spTree>
    <p:extLst>
      <p:ext uri="{BB962C8B-B14F-4D97-AF65-F5344CB8AC3E}">
        <p14:creationId xmlns:p14="http://schemas.microsoft.com/office/powerpoint/2010/main" val="3191544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descr="Μαρτης ειναι ναζια κανει… – My Hobbies Lifestyle">
            <a:extLst>
              <a:ext uri="{FF2B5EF4-FFF2-40B4-BE49-F238E27FC236}">
                <a16:creationId xmlns:a16="http://schemas.microsoft.com/office/drawing/2014/main" id="{42129C52-5BFC-4847-B820-3C1C791A9B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37" b="67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843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6C6412D2-39EC-4546-87C2-277995EBC279}"/>
              </a:ext>
            </a:extLst>
          </p:cNvPr>
          <p:cNvSpPr>
            <a:spLocks noGrp="1"/>
          </p:cNvSpPr>
          <p:nvPr>
            <p:ph type="ctrTitle"/>
          </p:nvPr>
        </p:nvSpPr>
        <p:spPr>
          <a:xfrm>
            <a:off x="8022021" y="3231931"/>
            <a:ext cx="3852041" cy="1834056"/>
          </a:xfrm>
        </p:spPr>
        <p:txBody>
          <a:bodyPr>
            <a:normAutofit/>
          </a:bodyPr>
          <a:lstStyle/>
          <a:p>
            <a:r>
              <a:rPr lang="el-GR" sz="4000" b="1"/>
              <a:t>Η γυναίκα του Μάρτη </a:t>
            </a:r>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117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Groom Clipart Character - Clip Art Wedding Couple - 4815x5936 PNG Download  - PNGkit">
            <a:extLst>
              <a:ext uri="{FF2B5EF4-FFF2-40B4-BE49-F238E27FC236}">
                <a16:creationId xmlns:a16="http://schemas.microsoft.com/office/drawing/2014/main" id="{FEBDB989-76C7-438C-87EA-1E70F57423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583" b="2755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58A469-58AA-48B3-BEDB-20FBBC10CF60}"/>
              </a:ext>
            </a:extLst>
          </p:cNvPr>
          <p:cNvSpPr txBox="1"/>
          <p:nvPr/>
        </p:nvSpPr>
        <p:spPr>
          <a:xfrm>
            <a:off x="4722921" y="5406501"/>
            <a:ext cx="7155402" cy="1015663"/>
          </a:xfrm>
          <a:prstGeom prst="rect">
            <a:avLst/>
          </a:prstGeom>
          <a:noFill/>
        </p:spPr>
        <p:txBody>
          <a:bodyPr wrap="square" rtlCol="0">
            <a:spAutoFit/>
          </a:bodyPr>
          <a:lstStyle/>
          <a:p>
            <a:r>
              <a:rPr lang="el-GR" sz="2000" b="1" dirty="0">
                <a:highlight>
                  <a:srgbClr val="FFFF00"/>
                </a:highlight>
              </a:rPr>
              <a:t>Πάνε στο σπιτικό τους επιτέλους άντε να σε δω κοπελιά μου της λέει ο Μάρτης όμως συμφορά όταν  βγάζει το μαντήλι της τι να δει …</a:t>
            </a:r>
          </a:p>
        </p:txBody>
      </p:sp>
    </p:spTree>
    <p:extLst>
      <p:ext uri="{BB962C8B-B14F-4D97-AF65-F5344CB8AC3E}">
        <p14:creationId xmlns:p14="http://schemas.microsoft.com/office/powerpoint/2010/main" val="325149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Ugly old woman Pictures, Ugly old woman Stock Photos &amp; Images |  Depositphotos®">
            <a:extLst>
              <a:ext uri="{FF2B5EF4-FFF2-40B4-BE49-F238E27FC236}">
                <a16:creationId xmlns:a16="http://schemas.microsoft.com/office/drawing/2014/main" id="{F77F60F5-F2EA-43F4-90F3-C4623EEE86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7171" y="361950"/>
            <a:ext cx="5298829" cy="61436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Ugly Old Woman photos, royalty-free images, graphics, vectors &amp; videos |  Adobe Stock">
            <a:extLst>
              <a:ext uri="{FF2B5EF4-FFF2-40B4-BE49-F238E27FC236}">
                <a16:creationId xmlns:a16="http://schemas.microsoft.com/office/drawing/2014/main" id="{1C74B7EC-611B-42FD-8337-B08B70659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430433"/>
            <a:ext cx="3964772" cy="59971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811393-7058-4549-8B45-D476D5FC6A4A}"/>
              </a:ext>
            </a:extLst>
          </p:cNvPr>
          <p:cNvSpPr txBox="1"/>
          <p:nvPr/>
        </p:nvSpPr>
        <p:spPr>
          <a:xfrm>
            <a:off x="6161103" y="168676"/>
            <a:ext cx="5877017" cy="707886"/>
          </a:xfrm>
          <a:prstGeom prst="rect">
            <a:avLst/>
          </a:prstGeom>
          <a:noFill/>
        </p:spPr>
        <p:txBody>
          <a:bodyPr wrap="square" rtlCol="0">
            <a:spAutoFit/>
          </a:bodyPr>
          <a:lstStyle/>
          <a:p>
            <a:r>
              <a:rPr lang="el-GR" sz="2000" b="1" dirty="0">
                <a:highlight>
                  <a:srgbClr val="FFFF00"/>
                </a:highlight>
              </a:rPr>
              <a:t>Μια </a:t>
            </a:r>
            <a:r>
              <a:rPr lang="el-GR" sz="2000" b="1" dirty="0" err="1">
                <a:highlight>
                  <a:srgbClr val="FFFF00"/>
                </a:highlight>
              </a:rPr>
              <a:t>γρια</a:t>
            </a:r>
            <a:r>
              <a:rPr lang="el-GR" sz="2000" b="1" dirty="0">
                <a:highlight>
                  <a:srgbClr val="FFFF00"/>
                </a:highlight>
              </a:rPr>
              <a:t> μπαμπόγρια του φανερώθηκε μπροστά του με ζαρωμένο δέρμα και τρίχες μέχρι τα αυτιά… </a:t>
            </a:r>
          </a:p>
        </p:txBody>
      </p:sp>
    </p:spTree>
    <p:extLst>
      <p:ext uri="{BB962C8B-B14F-4D97-AF65-F5344CB8AC3E}">
        <p14:creationId xmlns:p14="http://schemas.microsoft.com/office/powerpoint/2010/main" val="4205121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290" name="Picture 2" descr="Clipart: man crying | Sad man crying on floor — Stock Vector ©  indomercy2012 #70961197">
            <a:extLst>
              <a:ext uri="{FF2B5EF4-FFF2-40B4-BE49-F238E27FC236}">
                <a16:creationId xmlns:a16="http://schemas.microsoft.com/office/drawing/2014/main" id="{6E3DDD22-1243-4D62-9ADA-47BDCA5DE5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39" b="8869"/>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BAA7A6-01FC-42FC-A9F4-1BCC159E934F}"/>
              </a:ext>
            </a:extLst>
          </p:cNvPr>
          <p:cNvSpPr txBox="1"/>
          <p:nvPr/>
        </p:nvSpPr>
        <p:spPr>
          <a:xfrm>
            <a:off x="62144" y="213064"/>
            <a:ext cx="3515557" cy="707886"/>
          </a:xfrm>
          <a:prstGeom prst="rect">
            <a:avLst/>
          </a:prstGeom>
          <a:noFill/>
        </p:spPr>
        <p:txBody>
          <a:bodyPr wrap="square" rtlCol="0">
            <a:spAutoFit/>
          </a:bodyPr>
          <a:lstStyle/>
          <a:p>
            <a:r>
              <a:rPr lang="el-GR" sz="2000" b="1" dirty="0">
                <a:highlight>
                  <a:srgbClr val="FFFF00"/>
                </a:highlight>
              </a:rPr>
              <a:t>Βοήθεια φωνάζει τι συμφορά γριά είναι η νύφη βρε παιδιά </a:t>
            </a:r>
          </a:p>
        </p:txBody>
      </p:sp>
      <p:sp>
        <p:nvSpPr>
          <p:cNvPr id="3" name="Φυσαλίδα ομιλίας: Έλλειψη 2">
            <a:extLst>
              <a:ext uri="{FF2B5EF4-FFF2-40B4-BE49-F238E27FC236}">
                <a16:creationId xmlns:a16="http://schemas.microsoft.com/office/drawing/2014/main" id="{A0723FD1-60B7-4EC8-971C-4322E98F8D45}"/>
              </a:ext>
            </a:extLst>
          </p:cNvPr>
          <p:cNvSpPr/>
          <p:nvPr/>
        </p:nvSpPr>
        <p:spPr>
          <a:xfrm>
            <a:off x="8691240" y="523783"/>
            <a:ext cx="2725444" cy="1944299"/>
          </a:xfrm>
          <a:prstGeom prst="wedgeEllipseCallout">
            <a:avLst>
              <a:gd name="adj1" fmla="val -60260"/>
              <a:gd name="adj2" fmla="val 7822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err="1">
                <a:solidFill>
                  <a:schemeClr val="accent4">
                    <a:lumMod val="60000"/>
                    <a:lumOff val="40000"/>
                  </a:schemeClr>
                </a:solidFill>
              </a:rPr>
              <a:t>Βοήθειαααααα</a:t>
            </a:r>
            <a:endParaRPr lang="el-GR" sz="2000" b="1" dirty="0">
              <a:solidFill>
                <a:schemeClr val="accent4">
                  <a:lumMod val="60000"/>
                  <a:lumOff val="40000"/>
                </a:schemeClr>
              </a:solidFill>
            </a:endParaRPr>
          </a:p>
          <a:p>
            <a:pPr algn="ctr"/>
            <a:r>
              <a:rPr lang="el-GR" sz="2000" b="1" dirty="0">
                <a:solidFill>
                  <a:schemeClr val="accent4">
                    <a:lumMod val="60000"/>
                    <a:lumOff val="40000"/>
                  </a:schemeClr>
                </a:solidFill>
              </a:rPr>
              <a:t>Είναι γριά …..</a:t>
            </a:r>
          </a:p>
        </p:txBody>
      </p:sp>
    </p:spTree>
    <p:extLst>
      <p:ext uri="{BB962C8B-B14F-4D97-AF65-F5344CB8AC3E}">
        <p14:creationId xmlns:p14="http://schemas.microsoft.com/office/powerpoint/2010/main" val="135162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8558839-0873-4376-AE92-C48699D22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340" name="Picture 4" descr="Drunk Man Stock Vector Illustration And Royalty Free Drunk Man Clipart">
            <a:extLst>
              <a:ext uri="{FF2B5EF4-FFF2-40B4-BE49-F238E27FC236}">
                <a16:creationId xmlns:a16="http://schemas.microsoft.com/office/drawing/2014/main" id="{3B9B1405-6F3E-4E39-B870-BF36A175BD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35"/>
          <a:stretch/>
        </p:blipFill>
        <p:spPr bwMode="auto">
          <a:xfrm>
            <a:off x="20" y="10"/>
            <a:ext cx="4654276"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A Man With A Drunken Man With A Bottle Of Wine, Man Clipart, Bottle  Clipart, The Cartoon Character PNG Transparent Image and Clipart for Free  Download | Man clipart, Man illustration, Cartoon">
            <a:extLst>
              <a:ext uri="{FF2B5EF4-FFF2-40B4-BE49-F238E27FC236}">
                <a16:creationId xmlns:a16="http://schemas.microsoft.com/office/drawing/2014/main" id="{00FE9647-9D3B-4F30-959E-2BE2962D7D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62" r="-2" b="19460"/>
          <a:stretch/>
        </p:blipFill>
        <p:spPr bwMode="auto">
          <a:xfrm>
            <a:off x="4654296" y="10"/>
            <a:ext cx="7537704"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9F7037-E52D-4361-9056-F2A26B5A2862}"/>
              </a:ext>
            </a:extLst>
          </p:cNvPr>
          <p:cNvSpPr txBox="1"/>
          <p:nvPr/>
        </p:nvSpPr>
        <p:spPr>
          <a:xfrm>
            <a:off x="7084381" y="5601810"/>
            <a:ext cx="4811697" cy="461665"/>
          </a:xfrm>
          <a:prstGeom prst="rect">
            <a:avLst/>
          </a:prstGeom>
          <a:noFill/>
        </p:spPr>
        <p:txBody>
          <a:bodyPr wrap="square" rtlCol="0">
            <a:spAutoFit/>
          </a:bodyPr>
          <a:lstStyle/>
          <a:p>
            <a:r>
              <a:rPr lang="el-GR" sz="2400" b="1" dirty="0">
                <a:highlight>
                  <a:srgbClr val="FFFF00"/>
                </a:highlight>
              </a:rPr>
              <a:t>Το έριξε στο κρασί να ξεχαστεί </a:t>
            </a:r>
          </a:p>
        </p:txBody>
      </p:sp>
    </p:spTree>
    <p:extLst>
      <p:ext uri="{BB962C8B-B14F-4D97-AF65-F5344CB8AC3E}">
        <p14:creationId xmlns:p14="http://schemas.microsoft.com/office/powerpoint/2010/main" val="756647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Drunk Man Clipart HD Stock Images | Shutterstock">
            <a:extLst>
              <a:ext uri="{FF2B5EF4-FFF2-40B4-BE49-F238E27FC236}">
                <a16:creationId xmlns:a16="http://schemas.microsoft.com/office/drawing/2014/main" id="{288A2056-6002-42C5-A0AB-0F30F8BE47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162" b="2888"/>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4235141-E886-47F1-A80C-1B03D5F3C1F8}"/>
              </a:ext>
            </a:extLst>
          </p:cNvPr>
          <p:cNvSpPr txBox="1"/>
          <p:nvPr/>
        </p:nvSpPr>
        <p:spPr>
          <a:xfrm>
            <a:off x="5211192" y="257452"/>
            <a:ext cx="6596109" cy="707886"/>
          </a:xfrm>
          <a:prstGeom prst="rect">
            <a:avLst/>
          </a:prstGeom>
          <a:noFill/>
        </p:spPr>
        <p:txBody>
          <a:bodyPr wrap="square" rtlCol="0">
            <a:spAutoFit/>
          </a:bodyPr>
          <a:lstStyle/>
          <a:p>
            <a:r>
              <a:rPr lang="el-GR" sz="2000" b="1" dirty="0">
                <a:highlight>
                  <a:srgbClr val="FFFF00"/>
                </a:highlight>
              </a:rPr>
              <a:t>Μέθυσε έγινε στουπί, και ξέχασε την συμφορά του την τρανή … </a:t>
            </a:r>
          </a:p>
        </p:txBody>
      </p:sp>
    </p:spTree>
    <p:extLst>
      <p:ext uri="{BB962C8B-B14F-4D97-AF65-F5344CB8AC3E}">
        <p14:creationId xmlns:p14="http://schemas.microsoft.com/office/powerpoint/2010/main" val="1315027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314" name="Picture 2" descr="Vector Illustration Of Happy Man Royalty Free Cliparts, Vectors, And Stock  Illustration. Image 19139302.">
            <a:extLst>
              <a:ext uri="{FF2B5EF4-FFF2-40B4-BE49-F238E27FC236}">
                <a16:creationId xmlns:a16="http://schemas.microsoft.com/office/drawing/2014/main" id="{98050415-89E7-40C4-90C9-93E7FEDC1C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47" b="17179"/>
          <a:stretch/>
        </p:blipFill>
        <p:spPr bwMode="auto">
          <a:xfrm>
            <a:off x="1540496" y="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2ED573-7CC6-433A-A435-53879A318E67}"/>
              </a:ext>
            </a:extLst>
          </p:cNvPr>
          <p:cNvSpPr txBox="1"/>
          <p:nvPr/>
        </p:nvSpPr>
        <p:spPr>
          <a:xfrm>
            <a:off x="6773663" y="3777155"/>
            <a:ext cx="3877842" cy="707886"/>
          </a:xfrm>
          <a:prstGeom prst="rect">
            <a:avLst/>
          </a:prstGeom>
          <a:noFill/>
        </p:spPr>
        <p:txBody>
          <a:bodyPr wrap="square" rtlCol="0">
            <a:spAutoFit/>
          </a:bodyPr>
          <a:lstStyle/>
          <a:p>
            <a:r>
              <a:rPr lang="el-GR" sz="2000" b="1" dirty="0">
                <a:highlight>
                  <a:srgbClr val="FFFF00"/>
                </a:highlight>
              </a:rPr>
              <a:t>Άρχισε να γελάει σαν χαζός, τι ήταν τούτο το κακό !!!! </a:t>
            </a:r>
          </a:p>
        </p:txBody>
      </p:sp>
    </p:spTree>
    <p:extLst>
      <p:ext uri="{BB962C8B-B14F-4D97-AF65-F5344CB8AC3E}">
        <p14:creationId xmlns:p14="http://schemas.microsoft.com/office/powerpoint/2010/main" val="206732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Umbrella Protection From Heavy Rain Stock Vector - Illustration of rain,  black: 21111656">
            <a:extLst>
              <a:ext uri="{FF2B5EF4-FFF2-40B4-BE49-F238E27FC236}">
                <a16:creationId xmlns:a16="http://schemas.microsoft.com/office/drawing/2014/main" id="{9507987B-366D-4AA2-B80D-6E9177E952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513" b="9276"/>
          <a:stretch/>
        </p:blipFill>
        <p:spPr bwMode="auto">
          <a:xfrm>
            <a:off x="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35" name="Freeform: Shape 134">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7D45472-6829-4E84-BD16-D9478FB2C4D5}"/>
              </a:ext>
            </a:extLst>
          </p:cNvPr>
          <p:cNvSpPr txBox="1"/>
          <p:nvPr/>
        </p:nvSpPr>
        <p:spPr>
          <a:xfrm flipH="1">
            <a:off x="1793288" y="168676"/>
            <a:ext cx="9072119" cy="707886"/>
          </a:xfrm>
          <a:prstGeom prst="rect">
            <a:avLst/>
          </a:prstGeom>
          <a:noFill/>
        </p:spPr>
        <p:txBody>
          <a:bodyPr wrap="square" rtlCol="0">
            <a:spAutoFit/>
          </a:bodyPr>
          <a:lstStyle/>
          <a:p>
            <a:r>
              <a:rPr lang="el-GR" sz="2000" b="1" dirty="0">
                <a:highlight>
                  <a:srgbClr val="FFFF00"/>
                </a:highlight>
              </a:rPr>
              <a:t>Και έχει μείνει από τότε η παροιμία αυτή, Μάρτης είναι χάδια κάνει πότε κλαίει και πότε γελάει !!! </a:t>
            </a:r>
          </a:p>
        </p:txBody>
      </p:sp>
      <p:sp>
        <p:nvSpPr>
          <p:cNvPr id="3" name="TextBox 2">
            <a:extLst>
              <a:ext uri="{FF2B5EF4-FFF2-40B4-BE49-F238E27FC236}">
                <a16:creationId xmlns:a16="http://schemas.microsoft.com/office/drawing/2014/main" id="{C2C8ED45-6BB3-4C90-98E2-E816DA3672D2}"/>
              </a:ext>
            </a:extLst>
          </p:cNvPr>
          <p:cNvSpPr txBox="1"/>
          <p:nvPr/>
        </p:nvSpPr>
        <p:spPr>
          <a:xfrm>
            <a:off x="6096000" y="876563"/>
            <a:ext cx="5754431" cy="1015663"/>
          </a:xfrm>
          <a:prstGeom prst="rect">
            <a:avLst/>
          </a:prstGeom>
          <a:noFill/>
        </p:spPr>
        <p:txBody>
          <a:bodyPr wrap="square" rtlCol="0">
            <a:spAutoFit/>
          </a:bodyPr>
          <a:lstStyle/>
          <a:p>
            <a:r>
              <a:rPr lang="el-GR" sz="2000" b="1" dirty="0">
                <a:highlight>
                  <a:srgbClr val="FFFF00"/>
                </a:highlight>
              </a:rPr>
              <a:t>Ξεμέθυστος όταν είναι την βλέπει και κλαίει …</a:t>
            </a:r>
            <a:r>
              <a:rPr lang="el-GR" sz="2000" b="1" dirty="0" err="1">
                <a:highlight>
                  <a:srgbClr val="FFFF00"/>
                </a:highlight>
              </a:rPr>
              <a:t>ώχου</a:t>
            </a:r>
            <a:r>
              <a:rPr lang="el-GR" sz="2000" b="1" dirty="0">
                <a:highlight>
                  <a:srgbClr val="FFFF00"/>
                </a:highlight>
              </a:rPr>
              <a:t> συμφορά παντρεύτηκα την γριά και </a:t>
            </a:r>
            <a:r>
              <a:rPr lang="el-GR" sz="2000" b="1" dirty="0" err="1">
                <a:highlight>
                  <a:srgbClr val="FFFF00"/>
                </a:highlight>
              </a:rPr>
              <a:t>δώστου</a:t>
            </a:r>
            <a:r>
              <a:rPr lang="el-GR" sz="2000" b="1" dirty="0">
                <a:highlight>
                  <a:srgbClr val="FFFF00"/>
                </a:highlight>
              </a:rPr>
              <a:t> και βρέχει δυνατά !!!  </a:t>
            </a:r>
          </a:p>
        </p:txBody>
      </p:sp>
    </p:spTree>
    <p:extLst>
      <p:ext uri="{BB962C8B-B14F-4D97-AF65-F5344CB8AC3E}">
        <p14:creationId xmlns:p14="http://schemas.microsoft.com/office/powerpoint/2010/main" val="80943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6">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4" descr="Spring Break April 4th-8th, 2016 - Discovery Days Learning Center">
            <a:extLst>
              <a:ext uri="{FF2B5EF4-FFF2-40B4-BE49-F238E27FC236}">
                <a16:creationId xmlns:a16="http://schemas.microsoft.com/office/drawing/2014/main" id="{600CDB9E-F790-477C-8C8E-EBAAD2D4EA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21" b="7094"/>
          <a:stretch/>
        </p:blipFill>
        <p:spPr bwMode="auto">
          <a:xfrm>
            <a:off x="1460597" y="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8E2C259-B60F-4CD2-882C-4EAB6C7CFF57}"/>
              </a:ext>
            </a:extLst>
          </p:cNvPr>
          <p:cNvSpPr txBox="1"/>
          <p:nvPr/>
        </p:nvSpPr>
        <p:spPr>
          <a:xfrm>
            <a:off x="452761" y="257452"/>
            <a:ext cx="5930284" cy="1015663"/>
          </a:xfrm>
          <a:prstGeom prst="rect">
            <a:avLst/>
          </a:prstGeom>
          <a:noFill/>
        </p:spPr>
        <p:txBody>
          <a:bodyPr wrap="square" rtlCol="0">
            <a:spAutoFit/>
          </a:bodyPr>
          <a:lstStyle/>
          <a:p>
            <a:r>
              <a:rPr lang="el-GR" sz="2000" b="1" dirty="0">
                <a:highlight>
                  <a:srgbClr val="FFFF00"/>
                </a:highlight>
              </a:rPr>
              <a:t>Το κρασάκι του όμως σαν πει όλα ξεχνιούνται στην στιγμή !!!Γελάει και ο ήλιος μας ζεσταίνει από ψηλά και εκείνος όλα τα ξεχνά !!!</a:t>
            </a:r>
          </a:p>
        </p:txBody>
      </p:sp>
    </p:spTree>
    <p:extLst>
      <p:ext uri="{BB962C8B-B14F-4D97-AF65-F5344CB8AC3E}">
        <p14:creationId xmlns:p14="http://schemas.microsoft.com/office/powerpoint/2010/main" val="94159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Καλό Μήνα! Μάρτιος ο πρώτος μήνας της Άνοιξης- Το έθιμο της Μαρτιάς -  InKefalonia">
            <a:extLst>
              <a:ext uri="{FF2B5EF4-FFF2-40B4-BE49-F238E27FC236}">
                <a16:creationId xmlns:a16="http://schemas.microsoft.com/office/drawing/2014/main" id="{51FABD1C-F77C-40BB-8C92-9871850F5D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00"/>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83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Dance floor background free vector download (54,807 Free vector) for  commercial use. format: ai, eps, cdr, svg vector illustration graphic art  design">
            <a:extLst>
              <a:ext uri="{FF2B5EF4-FFF2-40B4-BE49-F238E27FC236}">
                <a16:creationId xmlns:a16="http://schemas.microsoft.com/office/drawing/2014/main" id="{DEBB56F3-C3F9-419E-ABD3-C6BE030472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92" b="29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8D900F-167D-4E96-8395-88DC27B18451}"/>
              </a:ext>
            </a:extLst>
          </p:cNvPr>
          <p:cNvSpPr txBox="1"/>
          <p:nvPr/>
        </p:nvSpPr>
        <p:spPr>
          <a:xfrm>
            <a:off x="361188" y="267995"/>
            <a:ext cx="7886700" cy="400110"/>
          </a:xfrm>
          <a:prstGeom prst="rect">
            <a:avLst/>
          </a:prstGeom>
          <a:noFill/>
        </p:spPr>
        <p:txBody>
          <a:bodyPr wrap="square" rtlCol="0">
            <a:spAutoFit/>
          </a:bodyPr>
          <a:lstStyle/>
          <a:p>
            <a:r>
              <a:rPr lang="el-GR" sz="2000" b="1" dirty="0">
                <a:highlight>
                  <a:srgbClr val="FFFF00"/>
                </a:highlight>
              </a:rPr>
              <a:t>Μια φορά και ένα καιρό ήταν ο Μάρτης και πήγε σε έναν χορό !!! </a:t>
            </a:r>
          </a:p>
        </p:txBody>
      </p:sp>
    </p:spTree>
    <p:extLst>
      <p:ext uri="{BB962C8B-B14F-4D97-AF65-F5344CB8AC3E}">
        <p14:creationId xmlns:p14="http://schemas.microsoft.com/office/powerpoint/2010/main" val="115536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Disco Dance Floor Background Loop Stock Footage Video (100% Royalty-free)  1379740 | Shutterstock">
            <a:extLst>
              <a:ext uri="{FF2B5EF4-FFF2-40B4-BE49-F238E27FC236}">
                <a16:creationId xmlns:a16="http://schemas.microsoft.com/office/drawing/2014/main" id="{5321ED69-CC82-4142-99B6-E1FAF3A106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2" name="Picture 6" descr="Dance Silhouette Clip Art, Transparent PNG Clipart Images Free Download ,  Page 2 - ClipartMax">
            <a:extLst>
              <a:ext uri="{FF2B5EF4-FFF2-40B4-BE49-F238E27FC236}">
                <a16:creationId xmlns:a16="http://schemas.microsoft.com/office/drawing/2014/main" id="{007173DB-E079-4ABF-9D8A-C1665F7DE2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1" r="14700"/>
          <a:stretch/>
        </p:blipFill>
        <p:spPr bwMode="auto">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A6628EA-3792-448D-892D-44C3B1F9686A}"/>
              </a:ext>
            </a:extLst>
          </p:cNvPr>
          <p:cNvSpPr txBox="1"/>
          <p:nvPr/>
        </p:nvSpPr>
        <p:spPr>
          <a:xfrm>
            <a:off x="239697" y="177553"/>
            <a:ext cx="5708342" cy="707886"/>
          </a:xfrm>
          <a:prstGeom prst="rect">
            <a:avLst/>
          </a:prstGeom>
          <a:noFill/>
        </p:spPr>
        <p:txBody>
          <a:bodyPr wrap="square" rtlCol="0">
            <a:spAutoFit/>
          </a:bodyPr>
          <a:lstStyle/>
          <a:p>
            <a:r>
              <a:rPr lang="el-GR" dirty="0">
                <a:highlight>
                  <a:srgbClr val="FFFF00"/>
                </a:highlight>
              </a:rPr>
              <a:t>Εκεί  </a:t>
            </a:r>
            <a:r>
              <a:rPr lang="el-GR" sz="2000" b="1" dirty="0">
                <a:highlight>
                  <a:srgbClr val="FFFF00"/>
                </a:highlight>
              </a:rPr>
              <a:t>ήταν και μια κοπελιά χορευταρού και  όλο το βράδυ χόρευε με τον Μάρτη !!!</a:t>
            </a:r>
            <a:endParaRPr lang="el-GR" dirty="0">
              <a:highlight>
                <a:srgbClr val="FFFF00"/>
              </a:highlight>
            </a:endParaRPr>
          </a:p>
        </p:txBody>
      </p:sp>
    </p:spTree>
    <p:extLst>
      <p:ext uri="{BB962C8B-B14F-4D97-AF65-F5344CB8AC3E}">
        <p14:creationId xmlns:p14="http://schemas.microsoft.com/office/powerpoint/2010/main" val="46739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Disco Dance Floor Background Loop Stock Footage Video (100% Royalty-free)  1379740 | Shutterstock">
            <a:extLst>
              <a:ext uri="{FF2B5EF4-FFF2-40B4-BE49-F238E27FC236}">
                <a16:creationId xmlns:a16="http://schemas.microsoft.com/office/drawing/2014/main" id="{4EB0AFE4-3E54-4CAC-BC31-19B09F8B8E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8" name="Freeform: Shape 136">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6" name="Picture 4" descr="Dancing Clipart Quickstep - Man And Woman Dancing - Free Transparent PNG  Clipart Images Download">
            <a:extLst>
              <a:ext uri="{FF2B5EF4-FFF2-40B4-BE49-F238E27FC236}">
                <a16:creationId xmlns:a16="http://schemas.microsoft.com/office/drawing/2014/main" id="{2A765587-B95A-4E66-AA48-EEC207A139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18" r="2" b="14667"/>
          <a:stretch/>
        </p:blipFill>
        <p:spPr bwMode="auto">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2EA5DF-4E9C-4B74-AE6B-0316C90B37F0}"/>
              </a:ext>
            </a:extLst>
          </p:cNvPr>
          <p:cNvSpPr txBox="1"/>
          <p:nvPr/>
        </p:nvSpPr>
        <p:spPr>
          <a:xfrm>
            <a:off x="408373" y="310719"/>
            <a:ext cx="4654715" cy="1015663"/>
          </a:xfrm>
          <a:prstGeom prst="rect">
            <a:avLst/>
          </a:prstGeom>
          <a:noFill/>
        </p:spPr>
        <p:txBody>
          <a:bodyPr wrap="square" rtlCol="0">
            <a:spAutoFit/>
          </a:bodyPr>
          <a:lstStyle/>
          <a:p>
            <a:r>
              <a:rPr lang="el-GR" sz="2000" b="1" dirty="0">
                <a:highlight>
                  <a:srgbClr val="FFFF00"/>
                </a:highlight>
              </a:rPr>
              <a:t>Η κοπελιά χόρευε πολύ ωραία και ο Μάρτης ξετρελάθηκε!!!Να μια τέτοια γυναίκα θέλω να παντρευτώ είπε !!!</a:t>
            </a:r>
          </a:p>
        </p:txBody>
      </p:sp>
    </p:spTree>
    <p:extLst>
      <p:ext uri="{BB962C8B-B14F-4D97-AF65-F5344CB8AC3E}">
        <p14:creationId xmlns:p14="http://schemas.microsoft.com/office/powerpoint/2010/main" val="46943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Disco Dance Floor Background Loop Stock Footage Video (100% Royalty-free)  1379740 | Shutterstock">
            <a:extLst>
              <a:ext uri="{FF2B5EF4-FFF2-40B4-BE49-F238E27FC236}">
                <a16:creationId xmlns:a16="http://schemas.microsoft.com/office/drawing/2014/main" id="{9F3936A8-4ADC-4C9E-96C3-F65B6D1840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4532"/>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Free Dancing Man Silhouette, Download Free Clip Art, Free Clip Art on  Clipart Library">
            <a:extLst>
              <a:ext uri="{FF2B5EF4-FFF2-40B4-BE49-F238E27FC236}">
                <a16:creationId xmlns:a16="http://schemas.microsoft.com/office/drawing/2014/main" id="{7F414720-4399-48DA-B119-B38C498CFF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02" r="10425"/>
          <a:stretch/>
        </p:blipFill>
        <p:spPr bwMode="auto">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E29393-7C0E-4BBE-A8D8-C45A00EC6DDC}"/>
              </a:ext>
            </a:extLst>
          </p:cNvPr>
          <p:cNvSpPr txBox="1"/>
          <p:nvPr/>
        </p:nvSpPr>
        <p:spPr>
          <a:xfrm>
            <a:off x="159799" y="204186"/>
            <a:ext cx="4903288" cy="1631216"/>
          </a:xfrm>
          <a:prstGeom prst="rect">
            <a:avLst/>
          </a:prstGeom>
          <a:noFill/>
        </p:spPr>
        <p:txBody>
          <a:bodyPr wrap="square" rtlCol="0">
            <a:spAutoFit/>
          </a:bodyPr>
          <a:lstStyle/>
          <a:p>
            <a:r>
              <a:rPr lang="el-GR" sz="2000" b="1" dirty="0">
                <a:highlight>
                  <a:srgbClr val="FFFF00"/>
                </a:highlight>
              </a:rPr>
              <a:t>Κοπελιά βγάλε το βέλος που φοράς στο κεφάλι σου να σε δω ,πες μου μια κουβέντα να σε χαρώ της είπε !!! Εκείνη όμως μόνο κουνούσε το κεφάλι και δεν ήθελε να βγάλει το πέπλο από πάνω της ….</a:t>
            </a:r>
          </a:p>
        </p:txBody>
      </p:sp>
    </p:spTree>
    <p:extLst>
      <p:ext uri="{BB962C8B-B14F-4D97-AF65-F5344CB8AC3E}">
        <p14:creationId xmlns:p14="http://schemas.microsoft.com/office/powerpoint/2010/main" val="3792111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عروس عريس فستان groom bride Sticker by 💕">
            <a:extLst>
              <a:ext uri="{FF2B5EF4-FFF2-40B4-BE49-F238E27FC236}">
                <a16:creationId xmlns:a16="http://schemas.microsoft.com/office/drawing/2014/main" id="{291F2E37-A2ED-42EE-9DF2-8745F2CC3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189" y="254210"/>
            <a:ext cx="3621285" cy="643784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Arab Muslim Woman Face Royalty Free Cliparts, Vectors, And Stock  Illustration. Image 38425633.">
            <a:extLst>
              <a:ext uri="{FF2B5EF4-FFF2-40B4-BE49-F238E27FC236}">
                <a16:creationId xmlns:a16="http://schemas.microsoft.com/office/drawing/2014/main" id="{B7A9B2D5-3AE6-4793-87E0-834CC6572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61975"/>
            <a:ext cx="5818266" cy="582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78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descr="Dancing Silhouette Figures, Vector, Cartoon, Hand Painted PNG Transparent  Clipart Image and PSD File for Free Download | Dance silhouette,  Silhouette, Silhouette art">
            <a:extLst>
              <a:ext uri="{FF2B5EF4-FFF2-40B4-BE49-F238E27FC236}">
                <a16:creationId xmlns:a16="http://schemas.microsoft.com/office/drawing/2014/main" id="{6D8A6BD4-60D9-4361-8CDF-CABA0AC8F6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25" b="807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F5EDA9D-7E33-4B32-9633-64461DE75511}"/>
              </a:ext>
            </a:extLst>
          </p:cNvPr>
          <p:cNvSpPr txBox="1"/>
          <p:nvPr/>
        </p:nvSpPr>
        <p:spPr>
          <a:xfrm>
            <a:off x="2938509" y="6214369"/>
            <a:ext cx="6019060" cy="400110"/>
          </a:xfrm>
          <a:prstGeom prst="rect">
            <a:avLst/>
          </a:prstGeom>
          <a:noFill/>
        </p:spPr>
        <p:txBody>
          <a:bodyPr wrap="square" rtlCol="0">
            <a:spAutoFit/>
          </a:bodyPr>
          <a:lstStyle/>
          <a:p>
            <a:r>
              <a:rPr lang="el-GR" sz="2000" b="1" dirty="0">
                <a:highlight>
                  <a:srgbClr val="FFFF00"/>
                </a:highlight>
              </a:rPr>
              <a:t>Χόρευαν όλο το βράδυ και ήταν μια χαρά </a:t>
            </a:r>
          </a:p>
        </p:txBody>
      </p:sp>
    </p:spTree>
    <p:extLst>
      <p:ext uri="{BB962C8B-B14F-4D97-AF65-F5344CB8AC3E}">
        <p14:creationId xmlns:p14="http://schemas.microsoft.com/office/powerpoint/2010/main" val="201755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Love Black And White clipart - Bride, Wedding, Woman, transparent clip art">
            <a:extLst>
              <a:ext uri="{FF2B5EF4-FFF2-40B4-BE49-F238E27FC236}">
                <a16:creationId xmlns:a16="http://schemas.microsoft.com/office/drawing/2014/main" id="{3A17F4F6-4780-42CA-BEC8-E5E7AC2802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1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DF007E-73B8-4471-80D4-26276CDA384E}"/>
              </a:ext>
            </a:extLst>
          </p:cNvPr>
          <p:cNvSpPr txBox="1"/>
          <p:nvPr/>
        </p:nvSpPr>
        <p:spPr>
          <a:xfrm>
            <a:off x="5104661" y="213064"/>
            <a:ext cx="5450890" cy="1015663"/>
          </a:xfrm>
          <a:prstGeom prst="rect">
            <a:avLst/>
          </a:prstGeom>
          <a:noFill/>
        </p:spPr>
        <p:txBody>
          <a:bodyPr wrap="square" rtlCol="0">
            <a:spAutoFit/>
          </a:bodyPr>
          <a:lstStyle/>
          <a:p>
            <a:r>
              <a:rPr lang="el-GR" sz="2000" b="1" dirty="0">
                <a:highlight>
                  <a:srgbClr val="FFFF00"/>
                </a:highlight>
              </a:rPr>
              <a:t>Θέλεις να γίνεις γυναίκα μου την ρώτησε την χορευταρού την κοπελιά και εκείνη κούνησε πάλι το κεφάλι χωρίς να μιλά </a:t>
            </a:r>
          </a:p>
        </p:txBody>
      </p:sp>
    </p:spTree>
    <p:extLst>
      <p:ext uri="{BB962C8B-B14F-4D97-AF65-F5344CB8AC3E}">
        <p14:creationId xmlns:p14="http://schemas.microsoft.com/office/powerpoint/2010/main" val="2864080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The Bride And Groom Holding Hands, Bride Clipart, Happy Romantic,  Sweetheart PNG Transparent Clipart Image and PSD File for Free Download">
            <a:extLst>
              <a:ext uri="{FF2B5EF4-FFF2-40B4-BE49-F238E27FC236}">
                <a16:creationId xmlns:a16="http://schemas.microsoft.com/office/drawing/2014/main" id="{2B8C01FD-D44F-4787-AEC8-2780EB9037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17" b="6580"/>
          <a:stretch/>
        </p:blipFill>
        <p:spPr bwMode="auto">
          <a:xfrm>
            <a:off x="629409" y="419747"/>
            <a:ext cx="6195484" cy="61954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8CB3511-0BE3-4E9B-A249-109DE424A732}"/>
              </a:ext>
            </a:extLst>
          </p:cNvPr>
          <p:cNvSpPr txBox="1"/>
          <p:nvPr/>
        </p:nvSpPr>
        <p:spPr>
          <a:xfrm>
            <a:off x="3932808" y="115410"/>
            <a:ext cx="7173157" cy="1015663"/>
          </a:xfrm>
          <a:prstGeom prst="rect">
            <a:avLst/>
          </a:prstGeom>
          <a:noFill/>
        </p:spPr>
        <p:txBody>
          <a:bodyPr wrap="square" rtlCol="0">
            <a:spAutoFit/>
          </a:bodyPr>
          <a:lstStyle/>
          <a:p>
            <a:r>
              <a:rPr lang="el-GR" sz="2000" b="1" dirty="0">
                <a:highlight>
                  <a:srgbClr val="FFFF00"/>
                </a:highlight>
              </a:rPr>
              <a:t>Γίνηκε ο γάμος και χάρηκε ο Μάρτης που παντρεύτηκε την χορευταρού την κοπελιά μα ήθελε να την δει πως ήταν κάτω από το πέπλο της  !!!</a:t>
            </a:r>
          </a:p>
        </p:txBody>
      </p:sp>
    </p:spTree>
    <p:extLst>
      <p:ext uri="{BB962C8B-B14F-4D97-AF65-F5344CB8AC3E}">
        <p14:creationId xmlns:p14="http://schemas.microsoft.com/office/powerpoint/2010/main" val="293200997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295</Words>
  <Application>Microsoft Office PowerPoint</Application>
  <PresentationFormat>Ευρεία οθόνη</PresentationFormat>
  <Paragraphs>19</Paragraphs>
  <Slides>18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18</vt:i4>
      </vt:variant>
    </vt:vector>
  </HeadingPairs>
  <TitlesOfParts>
    <vt:vector size="22" baseType="lpstr">
      <vt:lpstr>Arial</vt:lpstr>
      <vt:lpstr>Calibri</vt:lpstr>
      <vt:lpstr>Calibri Light</vt:lpstr>
      <vt:lpstr>Θέμα του Office</vt:lpstr>
      <vt:lpstr>Η γυναίκα του Μάρτη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γυναίκα του Μάρτη</dc:title>
  <dc:creator>raniam173 makri</dc:creator>
  <cp:lastModifiedBy>raniam173 makri</cp:lastModifiedBy>
  <cp:revision>10</cp:revision>
  <dcterms:created xsi:type="dcterms:W3CDTF">2021-02-27T17:30:23Z</dcterms:created>
  <dcterms:modified xsi:type="dcterms:W3CDTF">2021-02-27T19:19:12Z</dcterms:modified>
</cp:coreProperties>
</file>