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59" r:id="rId5"/>
    <p:sldId id="262" r:id="rId6"/>
    <p:sldId id="260" r:id="rId7"/>
    <p:sldId id="257" r:id="rId8"/>
    <p:sldId id="263" r:id="rId9"/>
    <p:sldId id="264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7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22A9A-30F6-44D6-BBEA-3D5D6ADE83FC}" type="datetimeFigureOut">
              <a:rPr lang="el-GR" smtClean="0"/>
              <a:t>15/2/2021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EB605-80AD-423B-969F-65A409B88E4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22A9A-30F6-44D6-BBEA-3D5D6ADE83FC}" type="datetimeFigureOut">
              <a:rPr lang="el-GR" smtClean="0"/>
              <a:t>15/2/2021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EB605-80AD-423B-969F-65A409B88E4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22A9A-30F6-44D6-BBEA-3D5D6ADE83FC}" type="datetimeFigureOut">
              <a:rPr lang="el-GR" smtClean="0"/>
              <a:t>15/2/2021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EB605-80AD-423B-969F-65A409B88E4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22A9A-30F6-44D6-BBEA-3D5D6ADE83FC}" type="datetimeFigureOut">
              <a:rPr lang="el-GR" smtClean="0"/>
              <a:t>15/2/2021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EB605-80AD-423B-969F-65A409B88E4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22A9A-30F6-44D6-BBEA-3D5D6ADE83FC}" type="datetimeFigureOut">
              <a:rPr lang="el-GR" smtClean="0"/>
              <a:t>15/2/2021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EB605-80AD-423B-969F-65A409B88E4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22A9A-30F6-44D6-BBEA-3D5D6ADE83FC}" type="datetimeFigureOut">
              <a:rPr lang="el-GR" smtClean="0"/>
              <a:t>15/2/2021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EB605-80AD-423B-969F-65A409B88E4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22A9A-30F6-44D6-BBEA-3D5D6ADE83FC}" type="datetimeFigureOut">
              <a:rPr lang="el-GR" smtClean="0"/>
              <a:t>15/2/2021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EB605-80AD-423B-969F-65A409B88E4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22A9A-30F6-44D6-BBEA-3D5D6ADE83FC}" type="datetimeFigureOut">
              <a:rPr lang="el-GR" smtClean="0"/>
              <a:t>15/2/2021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EB605-80AD-423B-969F-65A409B88E4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22A9A-30F6-44D6-BBEA-3D5D6ADE83FC}" type="datetimeFigureOut">
              <a:rPr lang="el-GR" smtClean="0"/>
              <a:t>15/2/2021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EB605-80AD-423B-969F-65A409B88E4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22A9A-30F6-44D6-BBEA-3D5D6ADE83FC}" type="datetimeFigureOut">
              <a:rPr lang="el-GR" smtClean="0"/>
              <a:t>15/2/2021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EB605-80AD-423B-969F-65A409B88E4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22A9A-30F6-44D6-BBEA-3D5D6ADE83FC}" type="datetimeFigureOut">
              <a:rPr lang="el-GR" smtClean="0"/>
              <a:t>15/2/2021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EB605-80AD-423B-969F-65A409B88E4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222A9A-30F6-44D6-BBEA-3D5D6ADE83FC}" type="datetimeFigureOut">
              <a:rPr lang="el-GR" smtClean="0"/>
              <a:t>15/2/2021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4EB605-80AD-423B-969F-65A409B88E42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785786" y="857232"/>
            <a:ext cx="7772400" cy="1470025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el-GR" dirty="0"/>
              <a:t>Απλές κατασκευές αγάπης !!!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000100" y="3143248"/>
            <a:ext cx="7286676" cy="2395542"/>
          </a:xfrm>
          <a:ln w="38100">
            <a:solidFill>
              <a:schemeClr val="tx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/>
          <a:lstStyle/>
          <a:p>
            <a:r>
              <a:rPr lang="el-GR" dirty="0"/>
              <a:t>Υλικά :Χαρτόνια σε διάφορα χρώματα, </a:t>
            </a:r>
            <a:r>
              <a:rPr lang="el-GR" dirty="0" err="1"/>
              <a:t>κορδελίτσα</a:t>
            </a:r>
            <a:r>
              <a:rPr lang="el-GR" dirty="0"/>
              <a:t>, καλαμάκια </a:t>
            </a:r>
            <a:r>
              <a:rPr lang="el-GR" dirty="0" err="1"/>
              <a:t>αναψυκτικού,κουμπιά</a:t>
            </a:r>
            <a:r>
              <a:rPr lang="el-GR" dirty="0"/>
              <a:t> !!!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 descr="150215297_445176316902370_8133228729089091903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24" y="285728"/>
            <a:ext cx="3618550" cy="6366281"/>
          </a:xfrm>
          <a:prstGeom prst="rect">
            <a:avLst/>
          </a:prstGeom>
        </p:spPr>
      </p:pic>
      <p:sp>
        <p:nvSpPr>
          <p:cNvPr id="3" name="2 - TextBox"/>
          <p:cNvSpPr txBox="1"/>
          <p:nvPr/>
        </p:nvSpPr>
        <p:spPr>
          <a:xfrm>
            <a:off x="5429256" y="1857364"/>
            <a:ext cx="3000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Σύννεφο αγάπης !!!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 descr="150718487_3546648662120570_7112735251492879707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48" y="285728"/>
            <a:ext cx="4196248" cy="6314074"/>
          </a:xfrm>
          <a:prstGeom prst="rect">
            <a:avLst/>
          </a:prstGeom>
        </p:spPr>
      </p:pic>
      <p:sp>
        <p:nvSpPr>
          <p:cNvPr id="4" name="3 - TextBox"/>
          <p:cNvSpPr txBox="1"/>
          <p:nvPr/>
        </p:nvSpPr>
        <p:spPr>
          <a:xfrm>
            <a:off x="5715008" y="1643050"/>
            <a:ext cx="25003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Κάρτα με κουμπιά !!!</a:t>
            </a:r>
          </a:p>
          <a:p>
            <a:r>
              <a:rPr lang="el-GR" dirty="0"/>
              <a:t>Βήμα 1</a:t>
            </a:r>
            <a:r>
              <a:rPr lang="el-GR" baseline="30000" dirty="0"/>
              <a:t>ο</a:t>
            </a:r>
            <a:r>
              <a:rPr lang="el-GR" dirty="0"/>
              <a:t> Κολλάμε δύο κουμπιά για τα κεφάλια  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 descr="150402949_728650384460726_6935283247438170132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662" y="438864"/>
            <a:ext cx="4500594" cy="5829554"/>
          </a:xfrm>
          <a:prstGeom prst="rect">
            <a:avLst/>
          </a:prstGeom>
        </p:spPr>
      </p:pic>
      <p:sp>
        <p:nvSpPr>
          <p:cNvPr id="3" name="2 - TextBox"/>
          <p:cNvSpPr txBox="1"/>
          <p:nvPr/>
        </p:nvSpPr>
        <p:spPr>
          <a:xfrm>
            <a:off x="5572132" y="1928802"/>
            <a:ext cx="31432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Βήμα 2</a:t>
            </a:r>
            <a:r>
              <a:rPr lang="el-GR" baseline="30000" dirty="0"/>
              <a:t>ο</a:t>
            </a:r>
            <a:r>
              <a:rPr lang="el-GR" dirty="0"/>
              <a:t> .Κολλάμε ένα </a:t>
            </a:r>
            <a:r>
              <a:rPr lang="el-GR" dirty="0" err="1"/>
              <a:t>τριγωνάκι</a:t>
            </a:r>
            <a:r>
              <a:rPr lang="el-GR" dirty="0"/>
              <a:t> για το φόρεμα και ένα παραλληλόγραμμο από σελίδα περιοδικού ή σκέτο χαρτόνι για το αγόρι .  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 descr="150221859_478695439830087_7677337229792439787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48" y="500042"/>
            <a:ext cx="4384370" cy="5991544"/>
          </a:xfrm>
          <a:prstGeom prst="rect">
            <a:avLst/>
          </a:prstGeom>
        </p:spPr>
      </p:pic>
      <p:sp>
        <p:nvSpPr>
          <p:cNvPr id="3" name="2 - TextBox"/>
          <p:cNvSpPr txBox="1"/>
          <p:nvPr/>
        </p:nvSpPr>
        <p:spPr>
          <a:xfrm>
            <a:off x="5715008" y="1785926"/>
            <a:ext cx="27146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Βήμα 3</a:t>
            </a:r>
            <a:r>
              <a:rPr lang="el-GR" baseline="30000" dirty="0"/>
              <a:t>ο</a:t>
            </a:r>
            <a:r>
              <a:rPr lang="el-GR" dirty="0"/>
              <a:t> Σχεδιάζουμε με τους μαρκαδόρους μας χέρια ,πόδια ,καρδιές και μπαλόνι !!!Μην ξεχάσετε τις ευχές στο εσωτερικό !!!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 descr="150594826_226373245793518_299499043537706710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538" y="357166"/>
            <a:ext cx="3659088" cy="6021039"/>
          </a:xfrm>
          <a:prstGeom prst="rect">
            <a:avLst/>
          </a:prstGeom>
        </p:spPr>
      </p:pic>
      <p:sp>
        <p:nvSpPr>
          <p:cNvPr id="3" name="2 - TextBox"/>
          <p:cNvSpPr txBox="1"/>
          <p:nvPr/>
        </p:nvSpPr>
        <p:spPr>
          <a:xfrm>
            <a:off x="5286380" y="1928802"/>
            <a:ext cx="32861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Κολιέ με καρδιές !!!Χάρτινες καρδιές, κορδέλα ,και κομματάκια από καλαμάκια αναψυκτικού!!! 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 descr="150131873_2880589908896840_7104563277490066872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786" y="428604"/>
            <a:ext cx="3824030" cy="6096905"/>
          </a:xfrm>
          <a:prstGeom prst="rect">
            <a:avLst/>
          </a:prstGeom>
        </p:spPr>
      </p:pic>
      <p:sp>
        <p:nvSpPr>
          <p:cNvPr id="8" name="7 - TextBox"/>
          <p:cNvSpPr txBox="1"/>
          <p:nvPr/>
        </p:nvSpPr>
        <p:spPr>
          <a:xfrm>
            <a:off x="5214942" y="2357430"/>
            <a:ext cx="2714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Κολιέ με καρδιές για τους αγαπημένους μας !!!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 descr="Εικόνα που περιέχει κείμενο, clipart&#10;&#10;Περιγραφή που δημιουργήθηκε αυτόματα">
            <a:extLst>
              <a:ext uri="{FF2B5EF4-FFF2-40B4-BE49-F238E27FC236}">
                <a16:creationId xmlns:a16="http://schemas.microsoft.com/office/drawing/2014/main" id="{6366C5E5-A8E9-4F04-B1FD-B5C90E3F42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269088"/>
            <a:ext cx="3205708" cy="6319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2584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extLst>
              <a:ext uri="{FF2B5EF4-FFF2-40B4-BE49-F238E27FC236}">
                <a16:creationId xmlns:a16="http://schemas.microsoft.com/office/drawing/2014/main" id="{4285A109-ECBA-4733-A0CE-F61C6926EF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514350"/>
            <a:ext cx="3981450" cy="5924550"/>
          </a:xfrm>
          <a:prstGeom prst="rect">
            <a:avLst/>
          </a:prstGeom>
        </p:spPr>
      </p:pic>
      <p:pic>
        <p:nvPicPr>
          <p:cNvPr id="5" name="Εικόνα 4" descr="Εικόνα που περιέχει κείμενο&#10;&#10;Περιγραφή που δημιουργήθηκε αυτόματα">
            <a:extLst>
              <a:ext uri="{FF2B5EF4-FFF2-40B4-BE49-F238E27FC236}">
                <a16:creationId xmlns:a16="http://schemas.microsoft.com/office/drawing/2014/main" id="{73032803-6552-4DCC-9DE0-0242539C53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9024" y="514350"/>
            <a:ext cx="4067175" cy="601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096486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100</Words>
  <Application>Microsoft Office PowerPoint</Application>
  <PresentationFormat>Προβολή στην οθόνη (4:3)</PresentationFormat>
  <Paragraphs>9</Paragraphs>
  <Slides>9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2" baseType="lpstr">
      <vt:lpstr>Arial</vt:lpstr>
      <vt:lpstr>Calibri</vt:lpstr>
      <vt:lpstr>Θέμα του Office</vt:lpstr>
      <vt:lpstr>Απλές κατασκευές αγάπης !!!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Απλές κατασκευές αγάπης !!!</dc:title>
  <dc:creator>raniam173 makri</dc:creator>
  <cp:lastModifiedBy>raniam173 makri</cp:lastModifiedBy>
  <cp:revision>3</cp:revision>
  <dcterms:created xsi:type="dcterms:W3CDTF">2021-02-15T10:30:33Z</dcterms:created>
  <dcterms:modified xsi:type="dcterms:W3CDTF">2021-02-15T11:44:50Z</dcterms:modified>
</cp:coreProperties>
</file>