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87" d="100"/>
          <a:sy n="87" d="100"/>
        </p:scale>
        <p:origin x="-118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F327-3E6D-4E8B-BD21-364CEC411A34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A766-A717-4BB2-AC5C-0F824EFC63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5720" y="324257"/>
            <a:ext cx="8172480" cy="1520567"/>
          </a:xfrm>
        </p:spPr>
        <p:txBody>
          <a:bodyPr/>
          <a:lstStyle/>
          <a:p>
            <a:r>
              <a:rPr lang="en-AU" u="sng" dirty="0" smtClean="0"/>
              <a:t>15o </a:t>
            </a:r>
            <a:r>
              <a:rPr lang="el-GR" u="sng" dirty="0" smtClean="0"/>
              <a:t>Νηπιαγωγείο </a:t>
            </a:r>
            <a:r>
              <a:rPr lang="el-GR" u="sng" dirty="0" smtClean="0"/>
              <a:t>Ιωαννίνων</a:t>
            </a: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l-GR" sz="3200" u="sng" dirty="0" smtClean="0"/>
              <a:t>Σχολικό έτος 2023-24</a:t>
            </a:r>
            <a:endParaRPr lang="el-GR" sz="3200" u="sng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051720" y="3143248"/>
            <a:ext cx="4968552" cy="1714512"/>
          </a:xfrm>
        </p:spPr>
        <p:txBody>
          <a:bodyPr>
            <a:normAutofit/>
          </a:bodyPr>
          <a:lstStyle/>
          <a:p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714488"/>
            <a:ext cx="5472608" cy="4533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l-GR" dirty="0" smtClean="0"/>
              <a:t>Μαθαίνουμε τον πολιτισμό μας και την ιστορία του!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2" t="23799" r="23270" b="15249"/>
          <a:stretch>
            <a:fillRect/>
          </a:stretch>
        </p:blipFill>
        <p:spPr>
          <a:xfrm>
            <a:off x="2000232" y="2143116"/>
            <a:ext cx="4714908" cy="3786214"/>
          </a:xfrm>
        </p:spPr>
      </p:pic>
    </p:spTree>
    <p:extLst>
      <p:ext uri="{BB962C8B-B14F-4D97-AF65-F5344CB8AC3E}">
        <p14:creationId xmlns:p14="http://schemas.microsoft.com/office/powerpoint/2010/main" xmlns="" val="12741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l-GR" dirty="0" smtClean="0"/>
              <a:t>Και σας προτείνουμε να τα επισκεφτείτε!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2564904"/>
            <a:ext cx="6034617" cy="3816424"/>
          </a:xfrm>
        </p:spPr>
      </p:pic>
    </p:spTree>
    <p:extLst>
      <p:ext uri="{BB962C8B-B14F-4D97-AF65-F5344CB8AC3E}">
        <p14:creationId xmlns:p14="http://schemas.microsoft.com/office/powerpoint/2010/main" xmlns="" val="17756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el-GR" b="1" dirty="0"/>
              <a:t>Ζω καλύτερα – Ευ </a:t>
            </a:r>
            <a:r>
              <a:rPr lang="el-GR" b="1" dirty="0" smtClean="0"/>
              <a:t>Ζην</a:t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«Ο </a:t>
            </a:r>
            <a:r>
              <a:rPr lang="el-GR" b="1" dirty="0"/>
              <a:t>Ρούλης ο Τροφούλης και η περιπέτειά του στον κόσμο της υγιεινής </a:t>
            </a:r>
            <a:r>
              <a:rPr lang="el-GR" b="1" dirty="0" smtClean="0"/>
              <a:t>διατροφής»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181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Ρούλης Τροφούλης μας δίνει τις συμβουλές του για υγιεινή διατροφή και καλή υγεία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238" y="2348880"/>
            <a:ext cx="4289524" cy="4032448"/>
          </a:xfrm>
        </p:spPr>
      </p:pic>
    </p:spTree>
    <p:extLst>
      <p:ext uri="{BB962C8B-B14F-4D97-AF65-F5344CB8AC3E}">
        <p14:creationId xmlns:p14="http://schemas.microsoft.com/office/powerpoint/2010/main" xmlns="" val="7266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el-GR" dirty="0" smtClean="0"/>
              <a:t>Υιοθετούμε τα ΝΑΙ και ΟΧΙ στην διατροφή μας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12" b="13745"/>
          <a:stretch>
            <a:fillRect/>
          </a:stretch>
        </p:blipFill>
        <p:spPr>
          <a:xfrm>
            <a:off x="1714480" y="2428868"/>
            <a:ext cx="5551149" cy="3143272"/>
          </a:xfrm>
        </p:spPr>
      </p:pic>
    </p:spTree>
    <p:extLst>
      <p:ext uri="{BB962C8B-B14F-4D97-AF65-F5344CB8AC3E}">
        <p14:creationId xmlns:p14="http://schemas.microsoft.com/office/powerpoint/2010/main" xmlns="" val="4214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Βοηθάμε το περιβάλλον μειώνοντας τη σπατάλη στα τρόφιμα...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2428868"/>
            <a:ext cx="5286412" cy="3697295"/>
          </a:xfrm>
        </p:spPr>
      </p:pic>
    </p:spTree>
    <p:extLst>
      <p:ext uri="{BB962C8B-B14F-4D97-AF65-F5344CB8AC3E}">
        <p14:creationId xmlns:p14="http://schemas.microsoft.com/office/powerpoint/2010/main" xmlns="" val="12408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l-GR" dirty="0" smtClean="0"/>
              <a:t>...και επιλέγουμε φρούτα και λαχανικά της εποχής!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700" y="2780928"/>
            <a:ext cx="5400600" cy="3561259"/>
          </a:xfrm>
        </p:spPr>
      </p:pic>
    </p:spTree>
    <p:extLst>
      <p:ext uri="{BB962C8B-B14F-4D97-AF65-F5344CB8AC3E}">
        <p14:creationId xmlns:p14="http://schemas.microsoft.com/office/powerpoint/2010/main" xmlns="" val="27478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el-GR" b="1" dirty="0"/>
              <a:t>Φροντίζω το </a:t>
            </a:r>
            <a:r>
              <a:rPr lang="el-GR" b="1" dirty="0" smtClean="0"/>
              <a:t>Περιβάλλον</a:t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«Προστάτεψε </a:t>
            </a:r>
            <a:r>
              <a:rPr lang="el-GR" b="1" dirty="0"/>
              <a:t>το δάσος-είναι πηγή </a:t>
            </a:r>
            <a:r>
              <a:rPr lang="el-GR" b="1" dirty="0" smtClean="0"/>
              <a:t>ζωής»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522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l-GR" dirty="0" smtClean="0"/>
              <a:t>Μαθαίνουμε για την αξία του δάσους στη ζωή μας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2214554"/>
            <a:ext cx="5715040" cy="3888432"/>
          </a:xfrm>
        </p:spPr>
      </p:pic>
    </p:spTree>
    <p:extLst>
      <p:ext uri="{BB962C8B-B14F-4D97-AF65-F5344CB8AC3E}">
        <p14:creationId xmlns:p14="http://schemas.microsoft.com/office/powerpoint/2010/main" xmlns="" val="1087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l-GR" dirty="0" smtClean="0"/>
              <a:t>Αναζητούμε τρόπους να το προστατέψουμε!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31" b="9112"/>
          <a:stretch>
            <a:fillRect/>
          </a:stretch>
        </p:blipFill>
        <p:spPr>
          <a:xfrm>
            <a:off x="1071538" y="2214554"/>
            <a:ext cx="6754697" cy="3143272"/>
          </a:xfrm>
        </p:spPr>
      </p:pic>
    </p:spTree>
    <p:extLst>
      <p:ext uri="{BB962C8B-B14F-4D97-AF65-F5344CB8AC3E}">
        <p14:creationId xmlns:p14="http://schemas.microsoft.com/office/powerpoint/2010/main" xmlns="" val="15174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Ενδιαφέρομαι και Ενεργώ  -  </a:t>
            </a:r>
            <a:r>
              <a:rPr lang="el-G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Κοινωνική Συναίσθηση και Ευθύνη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l-GR" b="1" dirty="0" smtClean="0"/>
              <a:t>«Αλληλοσεβασμός </a:t>
            </a:r>
            <a:r>
              <a:rPr lang="el-GR" b="1" dirty="0"/>
              <a:t>και Διαφορετικότητα στο </a:t>
            </a:r>
            <a:r>
              <a:rPr lang="el-GR" b="1" dirty="0" smtClean="0"/>
              <a:t>Νηπιαγωγείο»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49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l-GR" dirty="0" smtClean="0"/>
              <a:t>«Αν θέλεις ένα δάσος καθαρό, βοήθησε κι εσύ σε αυτό!!»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18" b="26578"/>
          <a:stretch>
            <a:fillRect/>
          </a:stretch>
        </p:blipFill>
        <p:spPr>
          <a:xfrm>
            <a:off x="1643042" y="2357430"/>
            <a:ext cx="5857916" cy="3143272"/>
          </a:xfrm>
        </p:spPr>
      </p:pic>
    </p:spTree>
    <p:extLst>
      <p:ext uri="{BB962C8B-B14F-4D97-AF65-F5344CB8AC3E}">
        <p14:creationId xmlns:p14="http://schemas.microsoft.com/office/powerpoint/2010/main" xmlns="" val="24103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l-GR" dirty="0" smtClean="0"/>
              <a:t>Το αγαπάμε και το φροντίζουμε γιατί είναι πηγή ζωής!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420888"/>
            <a:ext cx="4896544" cy="3888432"/>
          </a:xfrm>
        </p:spPr>
      </p:pic>
    </p:spTree>
    <p:extLst>
      <p:ext uri="{BB962C8B-B14F-4D97-AF65-F5344CB8AC3E}">
        <p14:creationId xmlns:p14="http://schemas.microsoft.com/office/powerpoint/2010/main" xmlns="" val="41274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l-GR" dirty="0" smtClean="0"/>
              <a:t>Συνυπάρχουμε ως ισότιμα μέλη σε μία ομάδα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2492896"/>
            <a:ext cx="6034617" cy="3816424"/>
          </a:xfrm>
        </p:spPr>
      </p:pic>
    </p:spTree>
    <p:extLst>
      <p:ext uri="{BB962C8B-B14F-4D97-AF65-F5344CB8AC3E}">
        <p14:creationId xmlns:p14="http://schemas.microsoft.com/office/powerpoint/2010/main" xmlns="" val="22543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Ορίζουμε κανόνες καλής συμπεριφοράς για την ομαλή λειτουργία της ομάδας μας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2492896"/>
            <a:ext cx="6034617" cy="3888432"/>
          </a:xfrm>
        </p:spPr>
      </p:pic>
    </p:spTree>
    <p:extLst>
      <p:ext uri="{BB962C8B-B14F-4D97-AF65-F5344CB8AC3E}">
        <p14:creationId xmlns:p14="http://schemas.microsoft.com/office/powerpoint/2010/main" xmlns="" val="16699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l-GR" dirty="0" smtClean="0"/>
              <a:t>Αναγνωρίζουμε την ύπαρξη του διαφορετικού...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348880"/>
            <a:ext cx="4001492" cy="3888432"/>
          </a:xfrm>
        </p:spPr>
      </p:pic>
    </p:spTree>
    <p:extLst>
      <p:ext uri="{BB962C8B-B14F-4D97-AF65-F5344CB8AC3E}">
        <p14:creationId xmlns:p14="http://schemas.microsoft.com/office/powerpoint/2010/main" xmlns="" val="11627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l-GR" dirty="0" smtClean="0"/>
              <a:t>...και το αποδεχόμαστε στην ομάδα!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25" t="19600" r="11555" b="24326"/>
          <a:stretch>
            <a:fillRect/>
          </a:stretch>
        </p:blipFill>
        <p:spPr>
          <a:xfrm>
            <a:off x="2857488" y="2000240"/>
            <a:ext cx="3071834" cy="4429156"/>
          </a:xfrm>
        </p:spPr>
      </p:pic>
    </p:spTree>
    <p:extLst>
      <p:ext uri="{BB962C8B-B14F-4D97-AF65-F5344CB8AC3E}">
        <p14:creationId xmlns:p14="http://schemas.microsoft.com/office/powerpoint/2010/main" xmlns="" val="16459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el-GR" b="1" dirty="0"/>
              <a:t>Δημιουργώ και Καινοτομώ  –  </a:t>
            </a:r>
            <a:r>
              <a:rPr lang="el-GR" b="1" i="1" dirty="0"/>
              <a:t>Δημιουργική Σκέψη και </a:t>
            </a:r>
            <a:r>
              <a:rPr lang="el-GR" b="1" i="1" dirty="0" smtClean="0"/>
              <a:t>Πρωτοβουλία</a:t>
            </a:r>
            <a:br>
              <a:rPr lang="el-GR" b="1" i="1" dirty="0" smtClean="0"/>
            </a:br>
            <a:r>
              <a:rPr lang="el-GR" b="1" i="1" dirty="0"/>
              <a:t/>
            </a:r>
            <a:br>
              <a:rPr lang="el-GR" b="1" i="1" dirty="0"/>
            </a:br>
            <a:r>
              <a:rPr lang="el-GR" b="1" i="1" dirty="0" smtClean="0"/>
              <a:t>«</a:t>
            </a:r>
            <a:r>
              <a:rPr lang="el-GR" b="1" dirty="0" smtClean="0"/>
              <a:t>Oι </a:t>
            </a:r>
            <a:r>
              <a:rPr lang="el-GR" b="1" dirty="0"/>
              <a:t>μικροί </a:t>
            </a:r>
            <a:r>
              <a:rPr lang="el-GR" b="1" dirty="0" smtClean="0"/>
              <a:t>εξερευνητές»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974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l-GR" dirty="0" smtClean="0"/>
              <a:t>Ταξιδεύουμε και γνωρίζουμε παγκόσμια μνημεία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" t="5899" r="1744" b="23317"/>
          <a:stretch>
            <a:fillRect/>
          </a:stretch>
        </p:blipFill>
        <p:spPr>
          <a:xfrm>
            <a:off x="1643042" y="2285992"/>
            <a:ext cx="5857916" cy="3429024"/>
          </a:xfrm>
        </p:spPr>
      </p:pic>
    </p:spTree>
    <p:extLst>
      <p:ext uri="{BB962C8B-B14F-4D97-AF65-F5344CB8AC3E}">
        <p14:creationId xmlns:p14="http://schemas.microsoft.com/office/powerpoint/2010/main" xmlns="" val="6340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l-GR" dirty="0" smtClean="0"/>
              <a:t>Παίζουμε και δημιουργούμε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2420888"/>
            <a:ext cx="6034617" cy="3705275"/>
          </a:xfrm>
        </p:spPr>
      </p:pic>
    </p:spTree>
    <p:extLst>
      <p:ext uri="{BB962C8B-B14F-4D97-AF65-F5344CB8AC3E}">
        <p14:creationId xmlns:p14="http://schemas.microsoft.com/office/powerpoint/2010/main" xmlns="" val="364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160</Words>
  <Application>Microsoft Office PowerPoint</Application>
  <PresentationFormat>Προβολή στην οθόνη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15o Νηπιαγωγείο Ιωαννίνων Σχολικό έτος 2023-24</vt:lpstr>
      <vt:lpstr>Ενδιαφέρομαι και Ενεργώ  -  Κοινωνική Συναίσθηση και Ευθύνη   «Αλληλοσεβασμός και Διαφορετικότητα στο Νηπιαγωγείο»</vt:lpstr>
      <vt:lpstr>Συνυπάρχουμε ως ισότιμα μέλη σε μία ομάδα</vt:lpstr>
      <vt:lpstr>Ορίζουμε κανόνες καλής συμπεριφοράς για την ομαλή λειτουργία της ομάδας μας</vt:lpstr>
      <vt:lpstr>Αναγνωρίζουμε την ύπαρξη του διαφορετικού...</vt:lpstr>
      <vt:lpstr>...και το αποδεχόμαστε στην ομάδα!</vt:lpstr>
      <vt:lpstr>Δημιουργώ και Καινοτομώ  –  Δημιουργική Σκέψη και Πρωτοβουλία  «Oι μικροί εξερευνητές»</vt:lpstr>
      <vt:lpstr>Ταξιδεύουμε και γνωρίζουμε παγκόσμια μνημεία</vt:lpstr>
      <vt:lpstr>Παίζουμε και δημιουργούμε</vt:lpstr>
      <vt:lpstr>Μαθαίνουμε τον πολιτισμό μας και την ιστορία του!</vt:lpstr>
      <vt:lpstr>Και σας προτείνουμε να τα επισκεφτείτε!</vt:lpstr>
      <vt:lpstr>Ζω καλύτερα – Ευ Ζην  «Ο Ρούλης ο Τροφούλης και η περιπέτειά του στον κόσμο της υγιεινής διατροφής»</vt:lpstr>
      <vt:lpstr>Ο Ρούλης Τροφούλης μας δίνει τις συμβουλές του για υγιεινή διατροφή και καλή υγεία</vt:lpstr>
      <vt:lpstr>Υιοθετούμε τα ΝΑΙ και ΟΧΙ στην διατροφή μας</vt:lpstr>
      <vt:lpstr>Βοηθάμε το περιβάλλον μειώνοντας τη σπατάλη στα τρόφιμα...</vt:lpstr>
      <vt:lpstr>...και επιλέγουμε φρούτα και λαχανικά της εποχής!</vt:lpstr>
      <vt:lpstr>Φροντίζω το Περιβάλλον  «Προστάτεψε το δάσος-είναι πηγή ζωής»</vt:lpstr>
      <vt:lpstr>Μαθαίνουμε για την αξία του δάσους στη ζωή μας</vt:lpstr>
      <vt:lpstr>Αναζητούμε τρόπους να το προστατέψουμε!</vt:lpstr>
      <vt:lpstr>«Αν θέλεις ένα δάσος καθαρό, βοήθησε κι εσύ σε αυτό!!»</vt:lpstr>
      <vt:lpstr>Το αγαπάμε και το φροντίζουμε γιατί είναι πηγή ζωής!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15o Νηπιαγωγείο Ιωαννίνων</dc:title>
  <dc:creator>Μαρία Τέφα</dc:creator>
  <cp:lastModifiedBy>Μαρία Τέφα</cp:lastModifiedBy>
  <cp:revision>16</cp:revision>
  <dcterms:created xsi:type="dcterms:W3CDTF">2023-12-18T15:43:29Z</dcterms:created>
  <dcterms:modified xsi:type="dcterms:W3CDTF">2024-06-08T20:58:21Z</dcterms:modified>
</cp:coreProperties>
</file>