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F6F569-C7CE-4DB1-9097-42E847D4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E7B0CA1-9CA0-4F0E-9551-8BB3A119C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69D44F-5BBF-4E34-B8B5-D8C0383C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FBA6D5-455C-4205-B5A5-6D0C7F2D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A4F0AB2-86BB-4CA0-B389-6301E58D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F59F85-0C45-4249-98E3-79790EEC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155DB09-6F71-4932-823A-CAA38F6EB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0343A6-7BC2-45D3-8C27-61A9C86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6A3503-97C9-4AA4-88A6-E64232C9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8BCE83-66A3-4D26-8CD1-D5490284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7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AB80817-C02E-4427-9AA8-1ED8C1F9F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4A5C69-4FEF-477A-BFEE-62CC71F8B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16EDD3-B1F0-410D-BDCE-AED8C181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4A6A87-BFB0-4DBB-AD37-A13F53E1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4EF79F-4D0C-47FB-8F50-4D618D39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19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B18034-05BF-402D-A4D9-2093451B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310C47-3B05-47F9-AA08-12E94E140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38BD14-8118-47A0-9FBC-C0B174C6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24E623-B357-4706-BC94-0103834E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0700FE-C4EA-4F6A-B5B3-3E6D4DAA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10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FE465A-C344-4D2D-AFCB-8E793DC13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EABE9A5-8055-4C09-A08C-ACFC2098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4917CE-D646-4D8C-8234-99E87CB0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8DC206-3A61-4AF9-B94B-61F2A3B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4D751B-18A0-446C-9DAC-DC82CE7E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2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C70F80-8553-4FE0-A9EA-2B03462A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0A1DA8-5313-42F5-A233-B8F68276E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DEB3914-72EA-4714-948D-45620AC0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6D1185-AD99-4FFC-9108-02D403D1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40921F-C4B9-4A46-B98C-2056DB14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060DF13-B608-4DE5-AFA3-AEB4EF01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6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3D5FC8-2CF3-4CCA-BA77-FA7DBFAA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111A5D5-838F-429A-976F-0FAAA8AAD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7208628-301F-41AA-836E-48F41A29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49D00E8-01A0-4377-926A-AC4CAB1AE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A217C2F-0087-4383-A4C7-EC2318239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527CA3-5F95-4C44-9CA5-4B03E5E7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5D098A6-D71D-47CF-8523-BC9A97FA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4519290-EA1A-4E28-9CD1-53F70811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81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3C2BCC-5D33-4841-BFB1-0ACB0671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2366ECA-263E-488A-A766-FBB0FA2B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A0CBA28-538B-4627-84D6-BDF8AC50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E7EF02-B2EB-443A-A2E8-2CC1D4BC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98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1591D7-D3D7-48FA-B066-2323A529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82F157B-5ABC-40C4-9F1B-2BB256C1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2297ED-5436-4DCA-95D3-B26AC8EC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6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02367-08CD-4355-B57A-78C35B6A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7A9DEB-40A0-46A8-8E07-621C772D0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88821F-22DC-4499-960C-306391519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028BDE8-CAF6-471E-B147-416C618F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C37BEF-215A-4A6D-B888-CEEF8C18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CA89FC-3D55-4F53-8FF5-D1F190481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110F97-C743-44A4-ADF4-B99978FC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6E02E2E-CE67-4955-9F11-E757A8F83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4A2CF9A-F9BE-459A-BAAB-9CD2BF74D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EE055F-412C-4D30-9FF3-BA572BC54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5961C84-7170-48BE-AD68-C9C10B63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54B9F9-8DC8-45FE-BCDF-24E7F1C0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573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CF15019-D2DA-4CA6-B052-21F0E53C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3B033C2-AD35-4DA6-8191-6C30A86D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B22F4B-FA17-4750-B7BC-68C926946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714B-2473-426F-A738-66C569D55190}" type="datetimeFigureOut">
              <a:rPr lang="el-GR" smtClean="0"/>
              <a:t>10/12/2020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95E8B7-95D9-4CA3-8CD0-9346C9A2D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65D9FD-B188-4C74-BBD5-AC383D3C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9D39-9255-49A6-BB3F-EB9E46C99B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21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940C6A2-C75E-4FA1-99AE-6DD92A4F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A4CEE31-72C2-47FA-B53A-DE470A3B7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6" b="922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1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9F4AAC1-3B81-456E-89D6-26096D138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E33CE7-E424-4E02-9AC3-0F5FBA6DF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58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Εικόνα που περιέχει κείμενο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5A72F579-E899-4C7F-87E3-4439E5CCD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8" r="-1" b="31933"/>
          <a:stretch/>
        </p:blipFill>
        <p:spPr bwMode="auto">
          <a:xfrm>
            <a:off x="603504" y="-1"/>
            <a:ext cx="11588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7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D95B0AB-99C4-49C9-B7D5-97B49DA75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3" b="8853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4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08AA553-E552-46F4-8876-354B412A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0"/>
            <a:ext cx="8658226" cy="74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CEE2E3E-88E2-4104-96F9-95DE9C8E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4" y="0"/>
            <a:ext cx="9258301" cy="74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0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E61FF4-C286-42BE-857A-A6C788C2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0"/>
            <a:ext cx="9134475" cy="74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5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91DE32F-E605-4BDF-BB10-13EFDE55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8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3906728-1F74-4E7E-B42C-4F8560DE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0"/>
            <a:ext cx="873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308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Χριστίνα Μαρτινίδου</dc:creator>
  <cp:lastModifiedBy>Χριστίνα Μαρτινίδου</cp:lastModifiedBy>
  <cp:revision>2</cp:revision>
  <dcterms:created xsi:type="dcterms:W3CDTF">2020-12-10T07:40:45Z</dcterms:created>
  <dcterms:modified xsi:type="dcterms:W3CDTF">2020-12-10T07:46:03Z</dcterms:modified>
</cp:coreProperties>
</file>