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3258" y="-1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32115-DBDA-46D2-A7DA-9B979833C8A7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CBDC3-5E83-4A18-876E-D6061DC173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16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CBDC3-5E83-4A18-876E-D6061DC1737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463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DD1C-3575-4410-B2C4-79C3AC44A10D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29D52-97DC-4342-9D7F-5CD882A19AE4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3" name="Picture 19" descr="C:\Users\User\AppData\Local\Microsoft\Windows\INetCache\IE\CUAHV75K\vintage-1713380_960_72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10209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8" name="77 - TextBox"/>
          <p:cNvSpPr txBox="1"/>
          <p:nvPr/>
        </p:nvSpPr>
        <p:spPr>
          <a:xfrm>
            <a:off x="1055392" y="380968"/>
            <a:ext cx="5088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15</a:t>
            </a: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ο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 ΓΥΜΝΑΣΙΟ ΠΑΤΡΩΝ 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1484137" y="1095348"/>
            <a:ext cx="381707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  25</a:t>
            </a:r>
            <a:r>
              <a:rPr lang="el-GR" sz="36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η</a:t>
            </a:r>
            <a:r>
              <a:rPr lang="el-GR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 Μαρτίου </a:t>
            </a:r>
          </a:p>
          <a:p>
            <a:endParaRPr lang="el-GR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endParaRPr lang="el-GR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endParaRPr lang="el-GR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endParaRPr lang="el-GR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endParaRPr lang="el-GR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714356" y="1809728"/>
            <a:ext cx="542928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ύγραμμο βέλος σύνδεσης"/>
          <p:cNvCxnSpPr/>
          <p:nvPr/>
        </p:nvCxnSpPr>
        <p:spPr>
          <a:xfrm>
            <a:off x="0" y="2309794"/>
            <a:ext cx="121444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1805119" y="1817320"/>
            <a:ext cx="3280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1821  -  2021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87" name="86 - Ευθύγραμμο βέλος σύνδεσης"/>
          <p:cNvCxnSpPr/>
          <p:nvPr/>
        </p:nvCxnSpPr>
        <p:spPr>
          <a:xfrm rot="10800000" flipV="1">
            <a:off x="5714993" y="2309794"/>
            <a:ext cx="1143007" cy="66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90 - Εικόνα" descr="OIP (2).jpg"/>
          <p:cNvPicPr>
            <a:picLocks noChangeAspect="1"/>
          </p:cNvPicPr>
          <p:nvPr/>
        </p:nvPicPr>
        <p:blipFill>
          <a:blip r:embed="rId4" cstate="print">
            <a:lum contrast="-60000"/>
          </a:blip>
          <a:stretch>
            <a:fillRect/>
          </a:stretch>
        </p:blipFill>
        <p:spPr>
          <a:xfrm rot="20392436">
            <a:off x="-138331" y="2361661"/>
            <a:ext cx="3966525" cy="38259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2" name="91 - TextBox"/>
          <p:cNvSpPr txBox="1"/>
          <p:nvPr/>
        </p:nvSpPr>
        <p:spPr>
          <a:xfrm rot="20999813">
            <a:off x="294604" y="2917860"/>
            <a:ext cx="34614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«Μάχου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υπέρ πίστεως και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Πατρίδος…Είναι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καιρός να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αποτινάξωμεν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τον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αφόρητον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ζυγόν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να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ελευθερώσωμεν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την Πατρίδα, να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κρημνίσωμεν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από τα νέφη την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ημισέληνον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δια να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υψώσωμεν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σημείον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ου πάντοτε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νικώμεν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λέγω τον Σταυρόν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…».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Αλ. Υψηλάντης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4" name="93 - Εικόνα" descr="OIP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9746" y="7545288"/>
            <a:ext cx="1643070" cy="2464605"/>
          </a:xfrm>
          <a:prstGeom prst="rect">
            <a:avLst/>
          </a:prstGeom>
        </p:spPr>
      </p:pic>
      <p:pic>
        <p:nvPicPr>
          <p:cNvPr id="95" name="94 - Εικόνα" descr="OIP (2).jpg"/>
          <p:cNvPicPr>
            <a:picLocks noChangeAspect="1"/>
          </p:cNvPicPr>
          <p:nvPr/>
        </p:nvPicPr>
        <p:blipFill>
          <a:blip r:embed="rId4" cstate="print">
            <a:lum contrast="-40000"/>
          </a:blip>
          <a:stretch>
            <a:fillRect/>
          </a:stretch>
        </p:blipFill>
        <p:spPr>
          <a:xfrm rot="1236697">
            <a:off x="2148354" y="5759208"/>
            <a:ext cx="4357708" cy="32754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7" name="96 - TextBox"/>
          <p:cNvSpPr txBox="1"/>
          <p:nvPr/>
        </p:nvSpPr>
        <p:spPr>
          <a:xfrm rot="1246923">
            <a:off x="2781250" y="6358824"/>
            <a:ext cx="34833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«Ο Θεός είναι μετά της Ελλάδος και υπέρ της Ελλάδος και αύτη </a:t>
            </a:r>
            <a:r>
              <a:rPr lang="el-GR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σωθήσεται</a:t>
            </a:r>
            <a:r>
              <a:rPr lang="el-G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Επί ταύτης της πεποιθήσεως αντλώ πάσας μου τας δυνάμεις και </a:t>
            </a:r>
            <a:r>
              <a:rPr lang="el-GR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πάντας</a:t>
            </a:r>
            <a:r>
              <a:rPr lang="el-G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τους πόρους</a:t>
            </a:r>
            <a:r>
              <a:rPr lang="el-G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Ι. Καποδίστριας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4" name="Picture 20" descr="C:\Users\User\AppData\Local\Microsoft\Windows\INetCache\IE\VNZZ8YEX\44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371429">
            <a:off x="3992258" y="3313644"/>
            <a:ext cx="2483292" cy="1548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4005064" y="9533786"/>
            <a:ext cx="279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Γαλανοπούλου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Βασιλική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91</Words>
  <Application>Microsoft Office PowerPoint</Application>
  <PresentationFormat>Α4 (210x297 χιλ.)</PresentationFormat>
  <Paragraphs>12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admin</cp:lastModifiedBy>
  <cp:revision>18</cp:revision>
  <cp:lastPrinted>2021-03-22T08:08:40Z</cp:lastPrinted>
  <dcterms:created xsi:type="dcterms:W3CDTF">2021-03-02T11:38:33Z</dcterms:created>
  <dcterms:modified xsi:type="dcterms:W3CDTF">2021-03-23T17:08:12Z</dcterms:modified>
</cp:coreProperties>
</file>