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A508-5DD7-4D2B-BDDF-2D853A01D4E7}" type="datetimeFigureOut">
              <a:rPr lang="el-GR" smtClean="0"/>
              <a:t>30/01/2022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8AD0-8BAA-4806-998B-A4CE7F11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542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A508-5DD7-4D2B-BDDF-2D853A01D4E7}" type="datetimeFigureOut">
              <a:rPr lang="el-GR" smtClean="0"/>
              <a:t>30/01/2022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8AD0-8BAA-4806-998B-A4CE7F11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371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A508-5DD7-4D2B-BDDF-2D853A01D4E7}" type="datetimeFigureOut">
              <a:rPr lang="el-GR" smtClean="0"/>
              <a:t>30/01/2022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8AD0-8BAA-4806-998B-A4CE7F11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81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A508-5DD7-4D2B-BDDF-2D853A01D4E7}" type="datetimeFigureOut">
              <a:rPr lang="el-GR" smtClean="0"/>
              <a:t>30/01/2022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8AD0-8BAA-4806-998B-A4CE7F11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800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A508-5DD7-4D2B-BDDF-2D853A01D4E7}" type="datetimeFigureOut">
              <a:rPr lang="el-GR" smtClean="0"/>
              <a:t>30/01/2022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8AD0-8BAA-4806-998B-A4CE7F11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280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A508-5DD7-4D2B-BDDF-2D853A01D4E7}" type="datetimeFigureOut">
              <a:rPr lang="el-GR" smtClean="0"/>
              <a:t>30/01/2022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8AD0-8BAA-4806-998B-A4CE7F11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39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A508-5DD7-4D2B-BDDF-2D853A01D4E7}" type="datetimeFigureOut">
              <a:rPr lang="el-GR" smtClean="0"/>
              <a:t>30/01/2022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8AD0-8BAA-4806-998B-A4CE7F11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24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A508-5DD7-4D2B-BDDF-2D853A01D4E7}" type="datetimeFigureOut">
              <a:rPr lang="el-GR" smtClean="0"/>
              <a:t>30/01/2022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8AD0-8BAA-4806-998B-A4CE7F11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478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A508-5DD7-4D2B-BDDF-2D853A01D4E7}" type="datetimeFigureOut">
              <a:rPr lang="el-GR" smtClean="0"/>
              <a:t>30/01/2022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8AD0-8BAA-4806-998B-A4CE7F11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827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A508-5DD7-4D2B-BDDF-2D853A01D4E7}" type="datetimeFigureOut">
              <a:rPr lang="el-GR" smtClean="0"/>
              <a:t>30/01/2022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8AD0-8BAA-4806-998B-A4CE7F11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02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A508-5DD7-4D2B-BDDF-2D853A01D4E7}" type="datetimeFigureOut">
              <a:rPr lang="el-GR" smtClean="0"/>
              <a:t>30/01/2022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8AD0-8BAA-4806-998B-A4CE7F11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23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DA508-5DD7-4D2B-BDDF-2D853A01D4E7}" type="datetimeFigureOut">
              <a:rPr lang="el-GR" smtClean="0"/>
              <a:t>30/01/2022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98AD0-8BAA-4806-998B-A4CE7F11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600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Στα πλαίσια του Εργαστηρίου Δεξιοτήτων «ΕΥ ΖΗΝ» με τίτλο: </a:t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« ΤΡΕΦΟΜΑΙ ΥΓΙΕΙΝΑ ΓΙΑ ΝΑ ΕΧΩ ΔΟΝΤΙΑ ΔΥΝΑΤΑ»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136904" cy="175260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rgbClr val="800080"/>
                </a:solidFill>
              </a:rPr>
              <a:t>Οι μαθητές και οι μαθήτριες του 1</a:t>
            </a:r>
            <a:r>
              <a:rPr lang="el-GR" baseline="30000" dirty="0" smtClean="0">
                <a:solidFill>
                  <a:srgbClr val="800080"/>
                </a:solidFill>
              </a:rPr>
              <a:t>ου</a:t>
            </a:r>
            <a:r>
              <a:rPr lang="el-GR" dirty="0" smtClean="0">
                <a:solidFill>
                  <a:srgbClr val="800080"/>
                </a:solidFill>
              </a:rPr>
              <a:t>  Τμήματος του 14</a:t>
            </a:r>
            <a:r>
              <a:rPr lang="el-GR" baseline="30000" dirty="0" smtClean="0">
                <a:solidFill>
                  <a:srgbClr val="800080"/>
                </a:solidFill>
              </a:rPr>
              <a:t>ου</a:t>
            </a:r>
            <a:r>
              <a:rPr lang="el-GR" dirty="0" smtClean="0">
                <a:solidFill>
                  <a:srgbClr val="800080"/>
                </a:solidFill>
              </a:rPr>
              <a:t> Νηπιαγωγείου Νεάπολης παρουσιάζουν την </a:t>
            </a:r>
            <a:r>
              <a:rPr lang="el-GR" b="1" dirty="0" smtClean="0">
                <a:solidFill>
                  <a:srgbClr val="800080"/>
                </a:solidFill>
              </a:rPr>
              <a:t>ΔΟΝΑ ΤΕΡΗΔΟΝΑ </a:t>
            </a:r>
            <a:r>
              <a:rPr lang="el-GR" dirty="0" smtClean="0">
                <a:solidFill>
                  <a:srgbClr val="800080"/>
                </a:solidFill>
              </a:rPr>
              <a:t>μέσα από την απεικονιστική τους ματιά και τις ζωγραφικές τους ικανότητες.</a:t>
            </a:r>
            <a:endParaRPr lang="el-GR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1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8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" y="7818"/>
            <a:ext cx="9115221" cy="68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0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"/>
            <a:ext cx="9144000" cy="68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6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"/>
            <a:ext cx="9144000" cy="68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0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"/>
            <a:ext cx="9144000" cy="68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"/>
            <a:ext cx="9144000" cy="68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2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0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" y="21673"/>
            <a:ext cx="9134903" cy="68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3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3"/>
            <a:ext cx="9144000" cy="68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7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" y="0"/>
            <a:ext cx="9115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4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64"/>
            <a:ext cx="9144000" cy="689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4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9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40</Words>
  <Application>Microsoft Office PowerPoint</Application>
  <PresentationFormat>Προβολή στην οθόνη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Στα πλαίσια του Εργαστηρίου Δεξιοτήτων «ΕΥ ΖΗΝ» με τίτλο:  « ΤΡΕΦΟΜΑΙ ΥΓΙΕΙΝΑ ΓΙΑ ΝΑ ΕΧΩ ΔΟΝΤΙΑ ΔΥΝΑΤΑ»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Στα πλαίσια του Εργαστηρίου Δεξιοτήτων «ΕΥ ΖΗΝ» με τίτλο:  « ΤΡΕΦΟΜΑΙ ΥΓΙΕΙΝΑ ΓΙΑ ΝΑ ΕΧΩ ΔΟΝΤΙΑ ΔΥΝΑΤΑ»</dc:title>
  <dc:creator>USER</dc:creator>
  <cp:lastModifiedBy>USER</cp:lastModifiedBy>
  <cp:revision>2</cp:revision>
  <dcterms:created xsi:type="dcterms:W3CDTF">2022-01-30T16:38:53Z</dcterms:created>
  <dcterms:modified xsi:type="dcterms:W3CDTF">2022-01-30T16:56:20Z</dcterms:modified>
</cp:coreProperties>
</file>