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44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5A2-7B99-4600-BA21-88121B37A7DA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4F0F-7A6D-4C41-B94A-0E6BFE3DA55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5A2-7B99-4600-BA21-88121B37A7DA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4F0F-7A6D-4C41-B94A-0E6BFE3DA5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5A2-7B99-4600-BA21-88121B37A7DA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4F0F-7A6D-4C41-B94A-0E6BFE3DA5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5A2-7B99-4600-BA21-88121B37A7DA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4F0F-7A6D-4C41-B94A-0E6BFE3DA5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5A2-7B99-4600-BA21-88121B37A7DA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0D34F0F-7A6D-4C41-B94A-0E6BFE3DA559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5A2-7B99-4600-BA21-88121B37A7DA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4F0F-7A6D-4C41-B94A-0E6BFE3DA5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5A2-7B99-4600-BA21-88121B37A7DA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4F0F-7A6D-4C41-B94A-0E6BFE3DA5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5A2-7B99-4600-BA21-88121B37A7DA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4F0F-7A6D-4C41-B94A-0E6BFE3DA5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5A2-7B99-4600-BA21-88121B37A7DA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4F0F-7A6D-4C41-B94A-0E6BFE3DA5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5A2-7B99-4600-BA21-88121B37A7DA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4F0F-7A6D-4C41-B94A-0E6BFE3DA5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5A2-7B99-4600-BA21-88121B37A7DA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4F0F-7A6D-4C41-B94A-0E6BFE3DA5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8405A2-7B99-4600-BA21-88121B37A7DA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D34F0F-7A6D-4C41-B94A-0E6BFE3DA559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921;&#937;&#913;&#925;&#925;&#913;\Downloads\&#914;&#917;&#924;&#928;&#927;%20-&#928;&#913;&#921;&#916;&#921;&#913;%20&#932;&#919;&#931;%20&#917;&#923;&#923;&#913;&#916;&#927;&#931;%20&#928;&#913;&#921;&#916;&#921;&#913;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Επέτειος 28</a:t>
            </a:r>
            <a:r>
              <a:rPr lang="el-GR" baseline="30000" dirty="0" smtClean="0"/>
              <a:t>ης</a:t>
            </a:r>
            <a:r>
              <a:rPr lang="el-GR" dirty="0" smtClean="0"/>
              <a:t> Οκτωβρίου 1940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Μαθαίνουμε την ιστορία μέσα από φωτογραφίες</a:t>
            </a:r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14</a:t>
            </a:r>
            <a:r>
              <a:rPr lang="el-GR" baseline="30000" dirty="0" smtClean="0"/>
              <a:t>ο</a:t>
            </a:r>
            <a:r>
              <a:rPr lang="el-GR" dirty="0" smtClean="0"/>
              <a:t> Νηπιαγωγείο </a:t>
            </a:r>
            <a:r>
              <a:rPr lang="el-GR" dirty="0" err="1" smtClean="0"/>
              <a:t>Ευόσμου</a:t>
            </a:r>
            <a:r>
              <a:rPr lang="el-GR" dirty="0" smtClean="0"/>
              <a:t> </a:t>
            </a:r>
          </a:p>
          <a:p>
            <a:pPr>
              <a:buNone/>
            </a:pPr>
            <a:r>
              <a:rPr lang="el-GR" dirty="0" smtClean="0"/>
              <a:t>Σχ. Χρονιά 2022- 2023</a:t>
            </a:r>
            <a:endParaRPr lang="el-GR" dirty="0"/>
          </a:p>
        </p:txBody>
      </p:sp>
      <p:pic>
        <p:nvPicPr>
          <p:cNvPr id="4" name="ΒΕΜΠΟ -ΠΑΙΔΙΑ ΤΗΣ ΕΛΛΑΔΟΣ ΠΑΙΔΙΑ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858148" y="178592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Ἀναχώρησις-διὰ-τὸ-μέτωπον-μὲ-πίστι-καὶ-καρδιά.-2--960x7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28"/>
            <a:ext cx="4818022" cy="3769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- Εικόνα" descr="314556393_474007731495028_642102152130170076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952501"/>
            <a:ext cx="4429124" cy="59054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5 - TextBox"/>
          <p:cNvSpPr txBox="1"/>
          <p:nvPr/>
        </p:nvSpPr>
        <p:spPr>
          <a:xfrm>
            <a:off x="285720" y="471488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Οι στρατιώτες αποχαιρετούν τις οικογένειές τους</a:t>
            </a:r>
            <a:endParaRPr lang="el-GR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Στα-μετόπισθεν-Πλεκτὰ-διὰ-τὸν-Στρατόν-2--960x716.jpg"/>
          <p:cNvPicPr>
            <a:picLocks noGrp="1" noChangeAspect="1"/>
          </p:cNvPicPr>
          <p:nvPr>
            <p:ph idx="1"/>
          </p:nvPr>
        </p:nvPicPr>
        <p:blipFill>
          <a:blip r:embed="rId2"/>
          <a:srcRect l="2620" r="4332" b="13901"/>
          <a:stretch>
            <a:fillRect/>
          </a:stretch>
        </p:blipFill>
        <p:spPr>
          <a:xfrm>
            <a:off x="142844" y="0"/>
            <a:ext cx="5072098" cy="3500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- Εικόνα" descr="314576765_1593482131067846_315669043022288467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7166"/>
            <a:ext cx="4000528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- Εικόνα" descr="314598394_530869095523096_800221364317316695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7251" y="3571876"/>
            <a:ext cx="4190997" cy="3143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- TextBox"/>
          <p:cNvSpPr txBox="1"/>
          <p:nvPr/>
        </p:nvSpPr>
        <p:spPr>
          <a:xfrm>
            <a:off x="500034" y="457200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Γυναίκες πλέκουν για τον στρατό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γυν κου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754880" cy="35356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3 - Εικόνα" descr="314592359_540903311183319_5591813576981709070_n.jpg"/>
          <p:cNvPicPr>
            <a:picLocks noChangeAspect="1"/>
          </p:cNvPicPr>
          <p:nvPr/>
        </p:nvPicPr>
        <p:blipFill>
          <a:blip r:embed="rId3" cstate="print"/>
          <a:srcRect t="18024"/>
          <a:stretch>
            <a:fillRect/>
          </a:stretch>
        </p:blipFill>
        <p:spPr>
          <a:xfrm>
            <a:off x="5929322" y="3500438"/>
            <a:ext cx="3071834" cy="3357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- Εικόνα" descr="314692509_535572298391087_2928487348278298653_n.jpg"/>
          <p:cNvPicPr>
            <a:picLocks noChangeAspect="1"/>
          </p:cNvPicPr>
          <p:nvPr/>
        </p:nvPicPr>
        <p:blipFill>
          <a:blip r:embed="rId4" cstate="print"/>
          <a:srcRect t="16875"/>
          <a:stretch>
            <a:fillRect/>
          </a:stretch>
        </p:blipFill>
        <p:spPr>
          <a:xfrm>
            <a:off x="6000760" y="0"/>
            <a:ext cx="2857502" cy="3167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- Εικόνα" descr="314526391_2153612801477686_2519918278440333427_n.jpg"/>
          <p:cNvPicPr>
            <a:picLocks noChangeAspect="1"/>
          </p:cNvPicPr>
          <p:nvPr/>
        </p:nvPicPr>
        <p:blipFill>
          <a:blip r:embed="rId5" cstate="print"/>
          <a:srcRect t="19643"/>
          <a:stretch>
            <a:fillRect/>
          </a:stretch>
        </p:blipFill>
        <p:spPr>
          <a:xfrm>
            <a:off x="2714612" y="3071810"/>
            <a:ext cx="3000378" cy="3214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285720" y="4572008"/>
            <a:ext cx="2071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γυναίκες μεταφέρουν τρόφιμα και εφόδια στο μέτωπο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νοσοκομειο 19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89"/>
            <a:ext cx="3929090" cy="4274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3 - Εικόνα" descr="314455127_3240688806180680_466030170116320621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85728"/>
            <a:ext cx="3500443" cy="4667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- Εικόνα" descr="314584611_1197193391231773_189113862245736805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143225"/>
            <a:ext cx="2786082" cy="3714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- TextBox"/>
          <p:cNvSpPr txBox="1"/>
          <p:nvPr/>
        </p:nvSpPr>
        <p:spPr>
          <a:xfrm>
            <a:off x="285720" y="514351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Περίθαλψη τραυματιών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Διαβάθμιση του γκρι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</TotalTime>
  <Words>39</Words>
  <Application>Microsoft Office PowerPoint</Application>
  <PresentationFormat>Προβολή στην οθόνη (4:3)</PresentationFormat>
  <Paragraphs>9</Paragraphs>
  <Slides>5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Αποκορύφωμα</vt:lpstr>
      <vt:lpstr>Επέτειος 28ης Οκτωβρίου 1940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ΙΩΑΝΝΑ</dc:creator>
  <cp:lastModifiedBy>ΙΩΑΝΝΑ</cp:lastModifiedBy>
  <cp:revision>4</cp:revision>
  <dcterms:created xsi:type="dcterms:W3CDTF">2022-11-06T07:48:07Z</dcterms:created>
  <dcterms:modified xsi:type="dcterms:W3CDTF">2022-11-06T10:10:18Z</dcterms:modified>
</cp:coreProperties>
</file>