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6067-95D2-4D48-A3BA-A5F34D8BDEA5}" type="datetimeFigureOut">
              <a:rPr lang="el-GR" smtClean="0"/>
              <a:pPr/>
              <a:t>2/12/2021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6EF-1E75-478E-9CC4-DA0781FB7B8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6067-95D2-4D48-A3BA-A5F34D8BDEA5}" type="datetimeFigureOut">
              <a:rPr lang="el-GR" smtClean="0"/>
              <a:pPr/>
              <a:t>2/12/2021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6EF-1E75-478E-9CC4-DA0781FB7B8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6067-95D2-4D48-A3BA-A5F34D8BDEA5}" type="datetimeFigureOut">
              <a:rPr lang="el-GR" smtClean="0"/>
              <a:pPr/>
              <a:t>2/12/2021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6EF-1E75-478E-9CC4-DA0781FB7B8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6067-95D2-4D48-A3BA-A5F34D8BDEA5}" type="datetimeFigureOut">
              <a:rPr lang="el-GR" smtClean="0"/>
              <a:pPr/>
              <a:t>2/12/2021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6EF-1E75-478E-9CC4-DA0781FB7B8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6067-95D2-4D48-A3BA-A5F34D8BDEA5}" type="datetimeFigureOut">
              <a:rPr lang="el-GR" smtClean="0"/>
              <a:pPr/>
              <a:t>2/12/2021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6EF-1E75-478E-9CC4-DA0781FB7B8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6067-95D2-4D48-A3BA-A5F34D8BDEA5}" type="datetimeFigureOut">
              <a:rPr lang="el-GR" smtClean="0"/>
              <a:pPr/>
              <a:t>2/12/2021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6EF-1E75-478E-9CC4-DA0781FB7B8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6067-95D2-4D48-A3BA-A5F34D8BDEA5}" type="datetimeFigureOut">
              <a:rPr lang="el-GR" smtClean="0"/>
              <a:pPr/>
              <a:t>2/12/2021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6EF-1E75-478E-9CC4-DA0781FB7B8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6067-95D2-4D48-A3BA-A5F34D8BDEA5}" type="datetimeFigureOut">
              <a:rPr lang="el-GR" smtClean="0"/>
              <a:pPr/>
              <a:t>2/12/2021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6EF-1E75-478E-9CC4-DA0781FB7B8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6067-95D2-4D48-A3BA-A5F34D8BDEA5}" type="datetimeFigureOut">
              <a:rPr lang="el-GR" smtClean="0"/>
              <a:pPr/>
              <a:t>2/12/2021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6EF-1E75-478E-9CC4-DA0781FB7B8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6067-95D2-4D48-A3BA-A5F34D8BDEA5}" type="datetimeFigureOut">
              <a:rPr lang="el-GR" smtClean="0"/>
              <a:pPr/>
              <a:t>2/12/2021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6EF-1E75-478E-9CC4-DA0781FB7B8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6067-95D2-4D48-A3BA-A5F34D8BDEA5}" type="datetimeFigureOut">
              <a:rPr lang="el-GR" smtClean="0"/>
              <a:pPr/>
              <a:t>2/12/2021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16EF-1E75-478E-9CC4-DA0781FB7B8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8416067-95D2-4D48-A3BA-A5F34D8BDEA5}" type="datetimeFigureOut">
              <a:rPr lang="el-GR" smtClean="0"/>
              <a:pPr/>
              <a:t>2/12/2021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4A16EF-1E75-478E-9CC4-DA0781FB7B8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2916267"/>
            <a:ext cx="5256584" cy="1016789"/>
          </a:xfrm>
        </p:spPr>
        <p:txBody>
          <a:bodyPr/>
          <a:lstStyle/>
          <a:p>
            <a:pPr marL="182880" indent="0">
              <a:buNone/>
            </a:pPr>
            <a:r>
              <a:rPr lang="en-US" dirty="0" smtClean="0">
                <a:solidFill>
                  <a:srgbClr val="C00000"/>
                </a:solidFill>
                <a:latin typeface="Britannic Bold" pitchFamily="34" charset="0"/>
              </a:rPr>
              <a:t>Christmas card</a:t>
            </a: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485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>
              <a:lumMod val="50000"/>
            </a:schemeClr>
          </a:fgClr>
          <a:bgClr>
            <a:srgbClr val="00B05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428526"/>
            <a:ext cx="8321278" cy="590211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31740" y="2779416"/>
            <a:ext cx="468052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Baskerville Old Face" pitchFamily="18" charset="0"/>
              </a:rPr>
              <a:t>The Christmas tree of the card </a:t>
            </a:r>
            <a:r>
              <a:rPr lang="en-US" smtClean="0">
                <a:latin typeface="Baskerville Old Face" pitchFamily="18" charset="0"/>
              </a:rPr>
              <a:t>is made by </a:t>
            </a:r>
            <a:r>
              <a:rPr lang="en-US" dirty="0" smtClean="0">
                <a:latin typeface="Baskerville Old Face" pitchFamily="18" charset="0"/>
              </a:rPr>
              <a:t>the hands of the children.</a:t>
            </a:r>
          </a:p>
          <a:p>
            <a:r>
              <a:rPr lang="en-US" dirty="0" smtClean="0">
                <a:latin typeface="Baskerville Old Face" pitchFamily="18" charset="0"/>
              </a:rPr>
              <a:t>The Christmas balls are also decorated by the children</a:t>
            </a:r>
            <a:r>
              <a:rPr lang="en-US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9279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55776" y="620688"/>
            <a:ext cx="3970452" cy="585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690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836712"/>
            <a:ext cx="7200800" cy="540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374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</TotalTime>
  <Words>27</Words>
  <Application>Microsoft Office PowerPoint</Application>
  <PresentationFormat>Προβολή στην οθόνη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Slipstream</vt:lpstr>
      <vt:lpstr>Christmas card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card</dc:title>
  <dc:creator>Eleni Moula</dc:creator>
  <cp:lastModifiedBy>Dimitroula</cp:lastModifiedBy>
  <cp:revision>5</cp:revision>
  <dcterms:created xsi:type="dcterms:W3CDTF">2021-11-27T16:34:36Z</dcterms:created>
  <dcterms:modified xsi:type="dcterms:W3CDTF">2021-12-02T15:08:46Z</dcterms:modified>
</cp:coreProperties>
</file>