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9" autoAdjust="0"/>
    <p:restoredTop sz="94660"/>
  </p:normalViewPr>
  <p:slideViewPr>
    <p:cSldViewPr>
      <p:cViewPr varScale="1">
        <p:scale>
          <a:sx n="95" d="100"/>
          <a:sy n="95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1764D"/>
              </a:clrFrom>
              <a:clrTo>
                <a:srgbClr val="71764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392488" cy="28427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Παναγία  </a:t>
            </a: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χειροποίητος 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50099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 16 αιώνες διατηρεί την ίδια μορφή, ανέγγιχτη από το πέρασμα του χρόνου και τις παρεμβάσεις του ανθρώπου. Αυτός ο ιερός ναός κατασκευάστηκε μεταξύ του 450-475μ.Χ. Μάλιστα θεωρείται </a:t>
            </a:r>
            <a:r>
              <a:rPr lang="el-GR" dirty="0" smtClean="0"/>
              <a:t>μοναδικός </a:t>
            </a:r>
            <a:r>
              <a:rPr lang="el-GR" dirty="0" smtClean="0"/>
              <a:t>σε ολόκληρη την ανατολική Μεσόγειο, καθώς από την εποχή που ανοικοδομήθηκε ως σήμερα δεν έχει υποστεί καμία </a:t>
            </a:r>
            <a:r>
              <a:rPr lang="el-GR" dirty="0" smtClean="0"/>
              <a:t>σημαντική  </a:t>
            </a:r>
            <a:r>
              <a:rPr lang="el-GR" dirty="0" smtClean="0"/>
              <a:t>καταστροφή . Ο ναός </a:t>
            </a:r>
            <a:r>
              <a:rPr lang="el-GR" dirty="0" smtClean="0"/>
              <a:t>βρίσκεται </a:t>
            </a:r>
            <a:r>
              <a:rPr lang="el-GR" dirty="0" smtClean="0"/>
              <a:t>στο κέντρο της βυζαντινής Θεσσαλονίκης, στην οδό </a:t>
            </a:r>
            <a:r>
              <a:rPr lang="el-GR" dirty="0"/>
              <a:t>Α</a:t>
            </a:r>
            <a:r>
              <a:rPr lang="el-GR" dirty="0" smtClean="0"/>
              <a:t>γίας Σοφίας 56 , απέναντι από την πλατεία Μακεδονομάχων.     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 16 αιώνες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803087" cy="170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805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ναός Παναγίας Αχειροποίητου ανήκει στον τύπο βασιλική με νάρθηκα και υπερώα  όπου  κτίστηκε πάνω σε ερείπια ρωμαϊκών λουτρών τα οποία σώζονται μέχρι σήμερα. 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αρχιτεκτονική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3776142" cy="24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94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τοιχογραφίες που σώζονται χρονολογούνται στις πρώτες δεκαετίες του 13</a:t>
            </a:r>
            <a:r>
              <a:rPr lang="el-GR" baseline="30000" dirty="0" smtClean="0"/>
              <a:t>ου</a:t>
            </a:r>
            <a:r>
              <a:rPr lang="el-GR" dirty="0" smtClean="0"/>
              <a:t> αιώνα . Είναι ελάχιστες και σε άσχημη κατάσταση. Η καλύτερα σωζόμενη τοιχογραφία είναι αυτή των Σαράντα Μαρτύρων. 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Τοιχογραφίες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2445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2445"/>
            <a:ext cx="3180690" cy="238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83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όνομα Αχειροποίητος δεν γνωρίζουμε πότε ακριβώς δόθηκε στον ναό. Σύμφωνα με τον Κωνσταντίνο Αρμενόπουλο, οφείλεται σε μια θαυματουργή εικόνα της Παναγίας η οποία φυλασσόταν στον ναό . 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Ονομασία 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38334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336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1345 ο ναός της Αχειροποίητου ήταν ο πρώτος ναός που μετατράπηκε σε τζαμί,  μετά την άλωση της πόλης από τους Οθωμανούς το 1430, με το όνομα Εσκί </a:t>
            </a:r>
            <a:r>
              <a:rPr lang="el-GR" dirty="0" err="1" smtClean="0"/>
              <a:t>τζουμά</a:t>
            </a:r>
            <a:r>
              <a:rPr lang="el-GR" dirty="0" smtClean="0"/>
              <a:t>  τζαμί. </a:t>
            </a:r>
          </a:p>
          <a:p>
            <a:r>
              <a:rPr lang="el-GR" dirty="0"/>
              <a:t>Το 1912 ,μετά την απελευθέρωση της πόλης , αποδόθηκε  πάλι στη χριστιανική λατρεία.</a:t>
            </a:r>
            <a:endParaRPr lang="el-GR" dirty="0" smtClean="0"/>
          </a:p>
          <a:p>
            <a:r>
              <a:rPr lang="el-GR" dirty="0" smtClean="0"/>
              <a:t>Το 1922, μετά την Μικρασιατική </a:t>
            </a:r>
            <a:r>
              <a:rPr lang="el-GR" dirty="0"/>
              <a:t>κ</a:t>
            </a:r>
            <a:r>
              <a:rPr lang="el-GR" dirty="0" smtClean="0"/>
              <a:t>αταστροφή , ο ναός προσφέρει κατάλυμα σε προσφυγικές οικογένειες. </a:t>
            </a:r>
          </a:p>
          <a:p>
            <a:r>
              <a:rPr lang="el-GR" dirty="0" smtClean="0"/>
              <a:t>Οι σεισμοί του 1978  προκάλεσαν στο μνημείο σοβαρές βλάβες . 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Ιστορία της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6292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μνημείο της Παναγίας Αχειροποίητου, παρά τις ανακατασκευές που έχει υποστεί κατά τη διάρκεια της μακρόχρονης ιστορίας του, συγκαταλέγεται σήμερα ανάμεσα στα καλύτερα διατηρημένα και πιο σημαντικά παραδείγματα της τυπικής </a:t>
            </a:r>
            <a:r>
              <a:rPr lang="el-GR" dirty="0" err="1" smtClean="0"/>
              <a:t>ξυλόστεγης</a:t>
            </a:r>
            <a:r>
              <a:rPr lang="el-GR" dirty="0" smtClean="0"/>
              <a:t> βασιλικής της </a:t>
            </a:r>
            <a:r>
              <a:rPr lang="el-GR" dirty="0" err="1" smtClean="0"/>
              <a:t>πρωτοβυζαντινής</a:t>
            </a:r>
            <a:r>
              <a:rPr lang="el-GR" dirty="0" smtClean="0"/>
              <a:t> περιόδου. 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Επίλογος 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215945"/>
            <a:ext cx="3928437" cy="252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834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Ευαγγελία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Γιακουμή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Ζωή Λεπίδα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3559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268</TotalTime>
  <Words>288</Words>
  <Application>Microsoft Office PowerPoint</Application>
  <PresentationFormat>Προβολή στην οθόνη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Εξώφυλλο</vt:lpstr>
      <vt:lpstr>Παναγία  Αχειροποίητος  </vt:lpstr>
      <vt:lpstr>Επί 16 αιώνες </vt:lpstr>
      <vt:lpstr>Η αρχιτεκτονική </vt:lpstr>
      <vt:lpstr>Τοιχογραφίες </vt:lpstr>
      <vt:lpstr>Ονομασία </vt:lpstr>
      <vt:lpstr>Η Ιστορία της </vt:lpstr>
      <vt:lpstr>Επίλογος </vt:lpstr>
      <vt:lpstr>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Παναγια  αχειροποιητοσ  </dc:title>
  <dc:creator>chris giakoumis</dc:creator>
  <cp:lastModifiedBy>USER</cp:lastModifiedBy>
  <cp:revision>20</cp:revision>
  <dcterms:created xsi:type="dcterms:W3CDTF">2023-05-13T14:00:00Z</dcterms:created>
  <dcterms:modified xsi:type="dcterms:W3CDTF">2023-05-14T20:03:43Z</dcterms:modified>
</cp:coreProperties>
</file>