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576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2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08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5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9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59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5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4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istematurismo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A71E4-1646-3FD7-5855-08F2E4106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A9B9AE6-E756-67D2-5655-7BD9044C57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4A9E43-9CAE-C8BA-854E-50DB31D6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Πρόγραμμα Erasmus+ KA122-SCH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sz="2600" dirty="0"/>
              <a:t>14</a:t>
            </a:r>
            <a:r>
              <a:rPr lang="el-GR" dirty="0"/>
              <a:t>ο</a:t>
            </a:r>
            <a:r>
              <a:rPr dirty="0"/>
              <a:t> </a:t>
            </a:r>
            <a:r>
              <a:rPr dirty="0" err="1"/>
              <a:t>Δημοτικό</a:t>
            </a:r>
            <a:r>
              <a:rPr dirty="0"/>
              <a:t> </a:t>
            </a:r>
            <a:r>
              <a:rPr dirty="0" err="1"/>
              <a:t>Σχολείο</a:t>
            </a:r>
            <a:r>
              <a:rPr dirty="0"/>
              <a:t> Κα</a:t>
            </a:r>
            <a:r>
              <a:rPr dirty="0" err="1"/>
              <a:t>ρδίτσ</a:t>
            </a:r>
            <a:r>
              <a:rPr dirty="0"/>
              <a:t>ας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dirty="0" err="1"/>
              <a:t>Τίτλος</a:t>
            </a:r>
            <a:r>
              <a:rPr dirty="0"/>
              <a:t>: «</a:t>
            </a:r>
            <a:r>
              <a:rPr dirty="0" err="1"/>
              <a:t>Περι</a:t>
            </a:r>
            <a:r>
              <a:rPr dirty="0"/>
              <a:t>βάλλον και Εκπαίδευση: Καινοτόμες Προσεγγίσεις για Βιώσιμη Μάθηση»</a:t>
            </a:r>
          </a:p>
          <a:p>
            <a:pPr>
              <a:lnSpc>
                <a:spcPct val="150000"/>
              </a:lnSpc>
            </a:pPr>
            <a:r>
              <a:rPr dirty="0" err="1"/>
              <a:t>Διάρκει</a:t>
            </a:r>
            <a:r>
              <a:rPr dirty="0"/>
              <a:t>α: 01/09/2025 – 31/08/2026</a:t>
            </a:r>
          </a:p>
          <a:p>
            <a:pPr>
              <a:lnSpc>
                <a:spcPct val="150000"/>
              </a:lnSpc>
            </a:pPr>
            <a:r>
              <a:rPr dirty="0" err="1"/>
              <a:t>Φορέ</a:t>
            </a:r>
            <a:r>
              <a:rPr dirty="0"/>
              <a:t>ας Υποδοχής: Sistema Turismo (Ιταλία)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https://sistematurismo.it/</a:t>
            </a:r>
            <a:endParaRPr dirty="0"/>
          </a:p>
          <a:p>
            <a:pPr>
              <a:lnSpc>
                <a:spcPct val="150000"/>
              </a:lnSpc>
            </a:pPr>
            <a:r>
              <a:rPr dirty="0" err="1"/>
              <a:t>Είδος</a:t>
            </a:r>
            <a:r>
              <a:rPr dirty="0"/>
              <a:t> </a:t>
            </a:r>
            <a:r>
              <a:rPr dirty="0" err="1"/>
              <a:t>Δρ</a:t>
            </a:r>
            <a:r>
              <a:rPr dirty="0"/>
              <a:t>αστηριότητας: Job Shadowing</a:t>
            </a:r>
          </a:p>
          <a:p>
            <a:pPr>
              <a:lnSpc>
                <a:spcPct val="150000"/>
              </a:lnSpc>
            </a:pPr>
            <a:r>
              <a:rPr dirty="0" err="1"/>
              <a:t>Συμμετέχοντες</a:t>
            </a:r>
            <a:r>
              <a:rPr dirty="0"/>
              <a:t>: 14 </a:t>
            </a:r>
            <a:r>
              <a:rPr dirty="0" err="1"/>
              <a:t>εκ</a:t>
            </a:r>
            <a:r>
              <a:rPr dirty="0"/>
              <a:t>παιδευτικοί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Κίνητρα &amp; Ανάγκες του Σχολείου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" indent="0">
              <a:lnSpc>
                <a:spcPct val="150000"/>
              </a:lnSpc>
              <a:buNone/>
            </a:pPr>
            <a:r>
              <a:rPr dirty="0"/>
              <a:t>• </a:t>
            </a:r>
            <a:r>
              <a:rPr dirty="0" err="1"/>
              <a:t>Ενίσχυση</a:t>
            </a:r>
            <a:r>
              <a:rPr dirty="0"/>
              <a:t> </a:t>
            </a:r>
            <a:r>
              <a:rPr dirty="0" err="1"/>
              <a:t>δεξιοτήτων</a:t>
            </a:r>
            <a:r>
              <a:rPr dirty="0"/>
              <a:t> </a:t>
            </a:r>
            <a:r>
              <a:rPr dirty="0" err="1"/>
              <a:t>εκ</a:t>
            </a:r>
            <a:r>
              <a:rPr dirty="0"/>
              <a:t>παιδευτικών στη διαχείριση </a:t>
            </a:r>
            <a:r>
              <a:rPr lang="el-GR" dirty="0"/>
              <a:t>   </a:t>
            </a:r>
            <a:r>
              <a:rPr dirty="0"/>
              <a:t>π</a:t>
            </a:r>
            <a:r>
              <a:rPr dirty="0" err="1"/>
              <a:t>ερι</a:t>
            </a:r>
            <a:r>
              <a:rPr dirty="0"/>
              <a:t>βαλλοντικών προγραμμάτων</a:t>
            </a:r>
          </a:p>
          <a:p>
            <a:pPr>
              <a:lnSpc>
                <a:spcPct val="150000"/>
              </a:lnSpc>
            </a:pPr>
            <a:r>
              <a:rPr dirty="0" err="1"/>
              <a:t>Ανάγκη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βιωματική μάθηση και καινοτόμες διδακτικές πρακτικές</a:t>
            </a:r>
          </a:p>
          <a:p>
            <a:pPr>
              <a:lnSpc>
                <a:spcPct val="150000"/>
              </a:lnSpc>
            </a:pPr>
            <a:r>
              <a:rPr dirty="0" err="1"/>
              <a:t>Περιορισμένες</a:t>
            </a:r>
            <a:r>
              <a:rPr dirty="0"/>
              <a:t> </a:t>
            </a:r>
            <a:r>
              <a:rPr dirty="0" err="1"/>
              <a:t>συνεργ</a:t>
            </a:r>
            <a:r>
              <a:rPr dirty="0"/>
              <a:t>ασίες με φορείς – επιθυμία για ευρωπαϊκή δικτύωση</a:t>
            </a:r>
          </a:p>
          <a:p>
            <a:pPr>
              <a:lnSpc>
                <a:spcPct val="150000"/>
              </a:lnSpc>
            </a:pPr>
            <a:r>
              <a:rPr dirty="0" err="1"/>
              <a:t>Ελλι</a:t>
            </a:r>
            <a:r>
              <a:rPr dirty="0"/>
              <a:t>πής χρήση ψηφιακών εργαλείων και διαθεματικών προσεγγίσεων</a:t>
            </a:r>
          </a:p>
          <a:p>
            <a:pPr marL="34290" indent="0">
              <a:lnSpc>
                <a:spcPct val="150000"/>
              </a:lnSpc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Στόχοι του Προγράμματος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dirty="0"/>
              <a:t>Απ</a:t>
            </a:r>
            <a:r>
              <a:rPr dirty="0" err="1"/>
              <a:t>όκτηση</a:t>
            </a:r>
            <a:r>
              <a:rPr dirty="0"/>
              <a:t> πρα</a:t>
            </a:r>
            <a:r>
              <a:rPr dirty="0" err="1"/>
              <a:t>κτικών</a:t>
            </a:r>
            <a:r>
              <a:rPr dirty="0"/>
              <a:t> </a:t>
            </a:r>
            <a:r>
              <a:rPr dirty="0" err="1"/>
              <a:t>δεξιοτήτων</a:t>
            </a:r>
            <a:r>
              <a:rPr dirty="0"/>
              <a:t> </a:t>
            </a:r>
            <a:r>
              <a:rPr dirty="0" err="1"/>
              <a:t>στη</a:t>
            </a:r>
            <a:r>
              <a:rPr dirty="0"/>
              <a:t> </a:t>
            </a:r>
            <a:r>
              <a:rPr dirty="0" err="1"/>
              <a:t>δι</a:t>
            </a:r>
            <a:r>
              <a:rPr dirty="0"/>
              <a:t>αχείριση περιβαλλοντικών projects</a:t>
            </a:r>
          </a:p>
          <a:p>
            <a:pPr>
              <a:lnSpc>
                <a:spcPct val="200000"/>
              </a:lnSpc>
            </a:pPr>
            <a:r>
              <a:rPr dirty="0" err="1"/>
              <a:t>Ενσωμάτωση</a:t>
            </a:r>
            <a:r>
              <a:rPr dirty="0"/>
              <a:t> </a:t>
            </a:r>
            <a:r>
              <a:rPr dirty="0" err="1"/>
              <a:t>της</a:t>
            </a:r>
            <a:r>
              <a:rPr dirty="0"/>
              <a:t> π</a:t>
            </a:r>
            <a:r>
              <a:rPr dirty="0" err="1"/>
              <a:t>ερι</a:t>
            </a:r>
            <a:r>
              <a:rPr dirty="0"/>
              <a:t>βαλλοντικής εκπαίδευσης στο σχολικό πρόγραμμα</a:t>
            </a:r>
          </a:p>
          <a:p>
            <a:pPr>
              <a:lnSpc>
                <a:spcPct val="200000"/>
              </a:lnSpc>
            </a:pPr>
            <a:r>
              <a:rPr dirty="0"/>
              <a:t> </a:t>
            </a:r>
            <a:r>
              <a:rPr dirty="0" err="1"/>
              <a:t>Δημιουργί</a:t>
            </a:r>
            <a:r>
              <a:rPr dirty="0"/>
              <a:t>α δικτύου εκπαιδευτικών–πρεσβευτών βιωσιμότητας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Δραστηριότητες στην Κινητικότητα (Ρίμινι, Ιταλία)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None/>
            </a:pPr>
            <a:r>
              <a:rPr dirty="0"/>
              <a:t>• Επ</a:t>
            </a:r>
            <a:r>
              <a:rPr dirty="0" err="1"/>
              <a:t>ισκέψεις</a:t>
            </a:r>
            <a:r>
              <a:rPr dirty="0"/>
              <a:t> </a:t>
            </a:r>
            <a:r>
              <a:rPr dirty="0" err="1"/>
              <a:t>σε</a:t>
            </a:r>
            <a:r>
              <a:rPr dirty="0"/>
              <a:t> Green Schools και </a:t>
            </a:r>
            <a:r>
              <a:rPr dirty="0" err="1"/>
              <a:t>Κέντρ</a:t>
            </a:r>
            <a:r>
              <a:rPr dirty="0"/>
              <a:t>α Περιβαλλοντικής </a:t>
            </a:r>
            <a:r>
              <a:rPr lang="el-GR" dirty="0"/>
              <a:t>  </a:t>
            </a:r>
            <a:r>
              <a:rPr dirty="0" err="1"/>
              <a:t>Εκ</a:t>
            </a:r>
            <a:r>
              <a:rPr dirty="0"/>
              <a:t>παίδευσης</a:t>
            </a:r>
          </a:p>
          <a:p>
            <a:pPr>
              <a:lnSpc>
                <a:spcPct val="150000"/>
              </a:lnSpc>
            </a:pPr>
            <a:r>
              <a:rPr dirty="0"/>
              <a:t>Workshops </a:t>
            </a:r>
            <a:r>
              <a:rPr dirty="0" err="1"/>
              <a:t>γι</a:t>
            </a:r>
            <a:r>
              <a:rPr dirty="0"/>
              <a:t>α ανακύκλωση, βιώσιμες αυλές, κλιματική αλλαγή</a:t>
            </a:r>
          </a:p>
          <a:p>
            <a:pPr>
              <a:lnSpc>
                <a:spcPct val="150000"/>
              </a:lnSpc>
            </a:pPr>
            <a:r>
              <a:rPr dirty="0"/>
              <a:t> </a:t>
            </a:r>
            <a:r>
              <a:rPr dirty="0" err="1"/>
              <a:t>Χρήση</a:t>
            </a:r>
            <a:r>
              <a:rPr dirty="0"/>
              <a:t> </a:t>
            </a:r>
            <a:r>
              <a:rPr dirty="0" err="1"/>
              <a:t>ψηφι</a:t>
            </a:r>
            <a:r>
              <a:rPr dirty="0"/>
              <a:t>ακών εργαλείων (eTwinning, EcoFootprint Calculator)</a:t>
            </a:r>
          </a:p>
          <a:p>
            <a:pPr>
              <a:lnSpc>
                <a:spcPct val="150000"/>
              </a:lnSpc>
            </a:pPr>
            <a:r>
              <a:rPr dirty="0"/>
              <a:t> </a:t>
            </a:r>
            <a:r>
              <a:rPr dirty="0" err="1"/>
              <a:t>Εκ</a:t>
            </a:r>
            <a:r>
              <a:rPr dirty="0"/>
              <a:t>παίδευση στη δημιουργία διεθνών συνεργασιών</a:t>
            </a:r>
          </a:p>
          <a:p>
            <a:pPr>
              <a:lnSpc>
                <a:spcPct val="150000"/>
              </a:lnSpc>
            </a:pPr>
            <a:r>
              <a:rPr dirty="0" err="1"/>
              <a:t>Ανά</a:t>
            </a:r>
            <a:r>
              <a:rPr dirty="0"/>
              <a:t>πτυξη προσωπικών πλάνων δράσης για κάθε εκπαιδευτικό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Αναμενόμενα Αποτελέσματα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dirty="0"/>
              <a:t>• </a:t>
            </a:r>
            <a:r>
              <a:rPr dirty="0" err="1"/>
              <a:t>Βελτίωση</a:t>
            </a:r>
            <a:r>
              <a:rPr dirty="0"/>
              <a:t> </a:t>
            </a:r>
            <a:r>
              <a:rPr dirty="0" err="1"/>
              <a:t>δεξιοτήτων</a:t>
            </a:r>
            <a:r>
              <a:rPr dirty="0"/>
              <a:t> και </a:t>
            </a:r>
            <a:r>
              <a:rPr dirty="0" err="1"/>
              <a:t>γνώσεων</a:t>
            </a:r>
            <a:r>
              <a:rPr dirty="0"/>
              <a:t> </a:t>
            </a:r>
            <a:r>
              <a:rPr dirty="0" err="1"/>
              <a:t>των</a:t>
            </a:r>
            <a:r>
              <a:rPr dirty="0"/>
              <a:t> </a:t>
            </a:r>
            <a:r>
              <a:rPr dirty="0" err="1"/>
              <a:t>εκ</a:t>
            </a:r>
            <a:r>
              <a:rPr dirty="0"/>
              <a:t>παιδευτικών</a:t>
            </a:r>
            <a:endParaRPr lang="el-GR" dirty="0"/>
          </a:p>
          <a:p>
            <a:pPr marL="34290" indent="0">
              <a:buNone/>
            </a:pPr>
            <a:endParaRPr lang="el-GR" dirty="0"/>
          </a:p>
          <a:p>
            <a:pPr marL="34290" indent="0">
              <a:buNone/>
            </a:pPr>
            <a:r>
              <a:rPr dirty="0"/>
              <a:t>• </a:t>
            </a:r>
            <a:r>
              <a:rPr dirty="0" err="1"/>
              <a:t>Ενσωμάτωση</a:t>
            </a:r>
            <a:r>
              <a:rPr dirty="0"/>
              <a:t> </a:t>
            </a:r>
            <a:r>
              <a:rPr dirty="0" err="1"/>
              <a:t>δράσεων</a:t>
            </a:r>
            <a:r>
              <a:rPr dirty="0"/>
              <a:t> α</a:t>
            </a:r>
            <a:r>
              <a:rPr dirty="0" err="1"/>
              <a:t>ειφορί</a:t>
            </a:r>
            <a:r>
              <a:rPr dirty="0"/>
              <a:t>ας στο σχολικό πρόγραμμα</a:t>
            </a:r>
          </a:p>
          <a:p>
            <a:pPr marL="34290" indent="0">
              <a:buNone/>
            </a:pPr>
            <a:endParaRPr lang="el-GR" dirty="0"/>
          </a:p>
          <a:p>
            <a:pPr marL="34290" indent="0">
              <a:buNone/>
            </a:pPr>
            <a:r>
              <a:rPr dirty="0"/>
              <a:t>• </a:t>
            </a:r>
            <a:r>
              <a:rPr dirty="0" err="1"/>
              <a:t>Δικτύωση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</a:t>
            </a:r>
            <a:r>
              <a:rPr dirty="0" err="1"/>
              <a:t>ευρω</a:t>
            </a:r>
            <a:r>
              <a:rPr dirty="0"/>
              <a:t>παϊκά σχολεία</a:t>
            </a:r>
          </a:p>
          <a:p>
            <a:pPr marL="34290" indent="0">
              <a:buNone/>
            </a:pPr>
            <a:endParaRPr lang="el-GR" dirty="0"/>
          </a:p>
          <a:p>
            <a:pPr marL="34290" indent="0">
              <a:buNone/>
            </a:pPr>
            <a:r>
              <a:rPr dirty="0"/>
              <a:t>• </a:t>
            </a:r>
            <a:r>
              <a:rPr dirty="0" err="1"/>
              <a:t>Δημιουργί</a:t>
            </a:r>
            <a:r>
              <a:rPr dirty="0"/>
              <a:t>α μαθητών με περιβαλλοντική συνείδηση</a:t>
            </a:r>
          </a:p>
          <a:p>
            <a:pPr marL="34290" indent="0">
              <a:buNone/>
            </a:pPr>
            <a:endParaRPr lang="el-GR" dirty="0"/>
          </a:p>
          <a:p>
            <a:pPr marL="34290" indent="0">
              <a:buNone/>
            </a:pPr>
            <a:r>
              <a:rPr dirty="0"/>
              <a:t>• </a:t>
            </a:r>
            <a:r>
              <a:rPr dirty="0" err="1"/>
              <a:t>Ανάδειξη</a:t>
            </a:r>
            <a:r>
              <a:rPr dirty="0"/>
              <a:t> </a:t>
            </a:r>
            <a:r>
              <a:rPr dirty="0" err="1"/>
              <a:t>του</a:t>
            </a:r>
            <a:r>
              <a:rPr dirty="0"/>
              <a:t> </a:t>
            </a:r>
            <a:r>
              <a:rPr dirty="0" err="1"/>
              <a:t>σχολείου</a:t>
            </a:r>
            <a:r>
              <a:rPr dirty="0"/>
              <a:t> </a:t>
            </a:r>
            <a:r>
              <a:rPr dirty="0" err="1"/>
              <a:t>ως</a:t>
            </a:r>
            <a:r>
              <a:rPr dirty="0"/>
              <a:t> «π</a:t>
            </a:r>
            <a:r>
              <a:rPr dirty="0" err="1"/>
              <a:t>ράσινου</a:t>
            </a:r>
            <a:r>
              <a:rPr dirty="0"/>
              <a:t>» </a:t>
            </a:r>
            <a:r>
              <a:rPr dirty="0" err="1"/>
              <a:t>σχολείου</a:t>
            </a:r>
            <a:r>
              <a:rPr dirty="0"/>
              <a:t> β</a:t>
            </a:r>
            <a:r>
              <a:rPr dirty="0" err="1"/>
              <a:t>ιωσιμότητ</a:t>
            </a:r>
            <a:r>
              <a:rPr dirty="0"/>
              <a:t>ας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Αντίκτυπος &amp; Διάχυση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dirty="0"/>
              <a:t> Πα</a:t>
            </a:r>
            <a:r>
              <a:rPr dirty="0" err="1"/>
              <a:t>ρουσί</a:t>
            </a:r>
            <a:r>
              <a:rPr dirty="0"/>
              <a:t>αση αποτελεσμάτων σε επιμορφώσεις, δράσεις &amp; τοπική κοινότητα</a:t>
            </a:r>
          </a:p>
          <a:p>
            <a:pPr>
              <a:lnSpc>
                <a:spcPct val="200000"/>
              </a:lnSpc>
            </a:pPr>
            <a:r>
              <a:rPr dirty="0"/>
              <a:t> </a:t>
            </a:r>
            <a:r>
              <a:rPr dirty="0" err="1"/>
              <a:t>Διάχυση</a:t>
            </a:r>
            <a:r>
              <a:rPr dirty="0"/>
              <a:t> </a:t>
            </a:r>
            <a:r>
              <a:rPr dirty="0" err="1"/>
              <a:t>μέσω</a:t>
            </a:r>
            <a:r>
              <a:rPr dirty="0"/>
              <a:t> </a:t>
            </a:r>
            <a:r>
              <a:rPr dirty="0" err="1"/>
              <a:t>ιστολογίου</a:t>
            </a:r>
            <a:r>
              <a:rPr dirty="0"/>
              <a:t> </a:t>
            </a:r>
            <a:r>
              <a:rPr dirty="0" err="1"/>
              <a:t>σχολείου</a:t>
            </a:r>
            <a:r>
              <a:rPr dirty="0"/>
              <a:t> και eTwinning</a:t>
            </a:r>
          </a:p>
          <a:p>
            <a:pPr>
              <a:lnSpc>
                <a:spcPct val="200000"/>
              </a:lnSpc>
            </a:pPr>
            <a:r>
              <a:rPr dirty="0"/>
              <a:t>Μα</a:t>
            </a:r>
            <a:r>
              <a:rPr dirty="0" err="1"/>
              <a:t>κρο</a:t>
            </a:r>
            <a:r>
              <a:rPr dirty="0"/>
              <a:t>πρόθεσμος στόχος: κουλτούρα βιώσιμης εκπαίδευσης</a:t>
            </a:r>
          </a:p>
          <a:p>
            <a:pPr>
              <a:lnSpc>
                <a:spcPct val="200000"/>
              </a:lnSpc>
            </a:pPr>
            <a:r>
              <a:rPr dirty="0"/>
              <a:t> «Μαθα</a:t>
            </a:r>
            <a:r>
              <a:rPr dirty="0" err="1"/>
              <a:t>ίνουμε</a:t>
            </a:r>
            <a:r>
              <a:rPr dirty="0"/>
              <a:t> να α</a:t>
            </a:r>
            <a:r>
              <a:rPr dirty="0" err="1"/>
              <a:t>λλάζουμε</a:t>
            </a:r>
            <a:r>
              <a:rPr dirty="0"/>
              <a:t> </a:t>
            </a:r>
            <a:r>
              <a:rPr dirty="0" err="1"/>
              <a:t>τον</a:t>
            </a:r>
            <a:r>
              <a:rPr dirty="0"/>
              <a:t> </a:t>
            </a:r>
            <a:r>
              <a:rPr dirty="0" err="1"/>
              <a:t>κόσμο</a:t>
            </a:r>
            <a:r>
              <a:rPr dirty="0"/>
              <a:t> </a:t>
            </a:r>
            <a:r>
              <a:rPr dirty="0" err="1"/>
              <a:t>ξεκινώντ</a:t>
            </a:r>
            <a:r>
              <a:rPr dirty="0"/>
              <a:t>ας από το σχολείο μας»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D3552D-BF02-5184-74D5-FB06B297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6D68EE55-FBF8-CBAF-3FFA-585943FEE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27" y="501445"/>
            <a:ext cx="7737796" cy="5594555"/>
          </a:xfrm>
        </p:spPr>
      </p:pic>
    </p:spTree>
    <p:extLst>
      <p:ext uri="{BB962C8B-B14F-4D97-AF65-F5344CB8AC3E}">
        <p14:creationId xmlns:p14="http://schemas.microsoft.com/office/powerpoint/2010/main" val="3000690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106</TotalTime>
  <Words>236</Words>
  <Application>Microsoft Office PowerPoint</Application>
  <PresentationFormat>Προβολή στην οθόνη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0" baseType="lpstr">
      <vt:lpstr>Corbel</vt:lpstr>
      <vt:lpstr>Βάση</vt:lpstr>
      <vt:lpstr>κ</vt:lpstr>
      <vt:lpstr>Πρόγραμμα Erasmus+ KA122-SCH</vt:lpstr>
      <vt:lpstr>Κίνητρα &amp; Ανάγκες του Σχολείου</vt:lpstr>
      <vt:lpstr>Στόχοι του Προγράμματος</vt:lpstr>
      <vt:lpstr>Δραστηριότητες στην Κινητικότητα (Ρίμινι, Ιταλία)</vt:lpstr>
      <vt:lpstr>Αναμενόμενα Αποτελέσματα</vt:lpstr>
      <vt:lpstr>Αντίκτυπος &amp; Διάχυση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Σταματη Ελένη</cp:lastModifiedBy>
  <cp:revision>18</cp:revision>
  <dcterms:created xsi:type="dcterms:W3CDTF">2013-01-27T09:14:16Z</dcterms:created>
  <dcterms:modified xsi:type="dcterms:W3CDTF">2025-10-20T21:23:51Z</dcterms:modified>
  <cp:category/>
</cp:coreProperties>
</file>