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448272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Τι </a:t>
            </a:r>
            <a:r>
              <a:rPr lang="el-GR" dirty="0" err="1" smtClean="0">
                <a:solidFill>
                  <a:srgbClr val="FF0000"/>
                </a:solidFill>
              </a:rPr>
              <a:t>σκεφτομαι</a:t>
            </a:r>
            <a:r>
              <a:rPr lang="el-GR" dirty="0" smtClean="0">
                <a:solidFill>
                  <a:srgbClr val="FF0000"/>
                </a:solidFill>
              </a:rPr>
              <a:t> και </a:t>
            </a:r>
            <a:r>
              <a:rPr lang="el-GR" dirty="0" err="1" smtClean="0">
                <a:solidFill>
                  <a:srgbClr val="FF0000"/>
                </a:solidFill>
              </a:rPr>
              <a:t>πωσ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νιωθω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οταν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βλεπω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αυτεσ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τισ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εικονεσ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07704" y="4077072"/>
            <a:ext cx="6400800" cy="3121638"/>
          </a:xfrm>
        </p:spPr>
        <p:txBody>
          <a:bodyPr/>
          <a:lstStyle/>
          <a:p>
            <a:r>
              <a:rPr lang="el-GR" dirty="0" smtClean="0"/>
              <a:t>Εργαστήρια Δεξιοτήτων  </a:t>
            </a:r>
          </a:p>
          <a:p>
            <a:r>
              <a:rPr lang="el-GR" dirty="0" smtClean="0"/>
              <a:t>Θεματική « Φροντίζω το Περιβάλλον»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44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0807"/>
            <a:ext cx="7374149" cy="490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9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40760" cy="51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8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208912" cy="52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552728" cy="49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0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2052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3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83165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6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8235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7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98058" cy="539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0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6310"/>
            <a:ext cx="7200800" cy="46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8" y="1700808"/>
            <a:ext cx="8200846" cy="45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29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97090"/>
            <a:ext cx="71287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0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4" y="764704"/>
            <a:ext cx="6840760" cy="55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8254"/>
            <a:ext cx="7840008" cy="472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8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9936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1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48872" cy="489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21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3685"/>
            <a:ext cx="746640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144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36</Words>
  <Application>Microsoft Office PowerPoint</Application>
  <PresentationFormat>Προβολή στην οθόνη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Αποκορύφωμα</vt:lpstr>
      <vt:lpstr>Τι σκεφτομαι και πωσ νιωθω οταν βλεπω αυτεσ τισ εικονεσ;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OWNER</dc:creator>
  <cp:lastModifiedBy>OWNER</cp:lastModifiedBy>
  <cp:revision>4</cp:revision>
  <dcterms:created xsi:type="dcterms:W3CDTF">2021-09-19T05:36:30Z</dcterms:created>
  <dcterms:modified xsi:type="dcterms:W3CDTF">2021-09-19T06:42:28Z</dcterms:modified>
</cp:coreProperties>
</file>