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06C8-1884-4269-BF56-3D3FD8858C5A}" type="datetimeFigureOut">
              <a:rPr lang="el-GR" smtClean="0"/>
              <a:t>22/4/2026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0A33-888E-46C6-8314-D68834E92E4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06C8-1884-4269-BF56-3D3FD8858C5A}" type="datetimeFigureOut">
              <a:rPr lang="el-GR" smtClean="0"/>
              <a:t>22/4/2026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0A33-888E-46C6-8314-D68834E92E4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06C8-1884-4269-BF56-3D3FD8858C5A}" type="datetimeFigureOut">
              <a:rPr lang="el-GR" smtClean="0"/>
              <a:t>22/4/2026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0A33-888E-46C6-8314-D68834E92E4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06C8-1884-4269-BF56-3D3FD8858C5A}" type="datetimeFigureOut">
              <a:rPr lang="el-GR" smtClean="0"/>
              <a:t>22/4/2026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0A33-888E-46C6-8314-D68834E92E4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06C8-1884-4269-BF56-3D3FD8858C5A}" type="datetimeFigureOut">
              <a:rPr lang="el-GR" smtClean="0"/>
              <a:t>22/4/2026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0A33-888E-46C6-8314-D68834E92E4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06C8-1884-4269-BF56-3D3FD8858C5A}" type="datetimeFigureOut">
              <a:rPr lang="el-GR" smtClean="0"/>
              <a:t>22/4/2026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0A33-888E-46C6-8314-D68834E92E4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06C8-1884-4269-BF56-3D3FD8858C5A}" type="datetimeFigureOut">
              <a:rPr lang="el-GR" smtClean="0"/>
              <a:t>22/4/2026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0A33-888E-46C6-8314-D68834E92E4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06C8-1884-4269-BF56-3D3FD8858C5A}" type="datetimeFigureOut">
              <a:rPr lang="el-GR" smtClean="0"/>
              <a:t>22/4/2026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0A33-888E-46C6-8314-D68834E92E4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06C8-1884-4269-BF56-3D3FD8858C5A}" type="datetimeFigureOut">
              <a:rPr lang="el-GR" smtClean="0"/>
              <a:t>22/4/2026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0A33-888E-46C6-8314-D68834E92E4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06C8-1884-4269-BF56-3D3FD8858C5A}" type="datetimeFigureOut">
              <a:rPr lang="el-GR" smtClean="0"/>
              <a:t>22/4/2026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0A33-888E-46C6-8314-D68834E92E4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06C8-1884-4269-BF56-3D3FD8858C5A}" type="datetimeFigureOut">
              <a:rPr lang="el-GR" smtClean="0"/>
              <a:t>22/4/2026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0A33-888E-46C6-8314-D68834E92E4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906C8-1884-4269-BF56-3D3FD8858C5A}" type="datetimeFigureOut">
              <a:rPr lang="el-GR" smtClean="0"/>
              <a:t>22/4/2026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C0A33-888E-46C6-8314-D68834E92E49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886728" cy="1928826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.  </a:t>
            </a:r>
            <a:br>
              <a:rPr lang="el-GR" b="1" dirty="0" smtClean="0"/>
            </a:br>
            <a:r>
              <a:rPr lang="el-GR" b="1" dirty="0"/>
              <a:t/>
            </a:r>
            <a:br>
              <a:rPr lang="el-GR" b="1" dirty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 </a:t>
            </a:r>
            <a:r>
              <a:rPr lang="el-GR" sz="3100" b="1" dirty="0" smtClean="0">
                <a:solidFill>
                  <a:srgbClr val="00B050"/>
                </a:solidFill>
              </a:rPr>
              <a:t>ΠΑΡΑΤΗΡΟΥΜΕ  ΚΑΙ </a:t>
            </a:r>
            <a:r>
              <a:rPr lang="el-GR" sz="3100" b="1" dirty="0" smtClean="0">
                <a:solidFill>
                  <a:srgbClr val="00B050"/>
                </a:solidFill>
              </a:rPr>
              <a:t/>
            </a:r>
            <a:br>
              <a:rPr lang="el-GR" sz="3100" b="1" dirty="0" smtClean="0">
                <a:solidFill>
                  <a:srgbClr val="00B050"/>
                </a:solidFill>
              </a:rPr>
            </a:br>
            <a:r>
              <a:rPr lang="el-GR" sz="3100" b="1" dirty="0" smtClean="0">
                <a:solidFill>
                  <a:srgbClr val="00B050"/>
                </a:solidFill>
              </a:rPr>
              <a:t>ΨΑΧΝΟΥΜΕ </a:t>
            </a:r>
            <a:r>
              <a:rPr lang="el-GR" sz="3100" b="1" dirty="0">
                <a:solidFill>
                  <a:srgbClr val="00B050"/>
                </a:solidFill>
              </a:rPr>
              <a:t>ΝΑ ΒΡΟΥΜΕ  ΤΑ ΟΝΟΜΑΤΑ ΤΩΝ </a:t>
            </a:r>
            <a:r>
              <a:rPr lang="el-GR" sz="3100" b="1" dirty="0" smtClean="0">
                <a:solidFill>
                  <a:srgbClr val="00B050"/>
                </a:solidFill>
              </a:rPr>
              <a:t>Α </a:t>
            </a:r>
            <a:r>
              <a:rPr lang="el-GR" sz="3100" b="1" dirty="0">
                <a:solidFill>
                  <a:srgbClr val="00B050"/>
                </a:solidFill>
              </a:rPr>
              <a:t>ΦΥΤΩΝ </a:t>
            </a:r>
            <a:r>
              <a:rPr lang="el-GR" sz="3100" b="1" dirty="0" smtClean="0">
                <a:solidFill>
                  <a:srgbClr val="00B050"/>
                </a:solidFill>
              </a:rPr>
              <a:t>ΠΟΥ ΦΥΤΕΨΑΜΕ. </a:t>
            </a:r>
            <a:br>
              <a:rPr lang="el-GR" sz="3100" b="1" dirty="0" smtClean="0">
                <a:solidFill>
                  <a:srgbClr val="00B050"/>
                </a:solidFill>
              </a:rPr>
            </a:br>
            <a:r>
              <a:rPr lang="el-GR" sz="3100" b="1" dirty="0" smtClean="0">
                <a:solidFill>
                  <a:srgbClr val="00B050"/>
                </a:solidFill>
              </a:rPr>
              <a:t>ΚΑΛΑΝΓΧΟΗ-ΠΑΧΥΦΥΤΟ </a:t>
            </a:r>
            <a:br>
              <a:rPr lang="el-GR" sz="3100" b="1" dirty="0" smtClean="0">
                <a:solidFill>
                  <a:srgbClr val="00B050"/>
                </a:solidFill>
              </a:rPr>
            </a:br>
            <a:r>
              <a:rPr lang="el-GR" sz="3100" b="1" dirty="0" smtClean="0"/>
              <a:t/>
            </a:r>
            <a:br>
              <a:rPr lang="el-GR" sz="3100" b="1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b="1" dirty="0"/>
              <a:t>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928662" y="2143116"/>
            <a:ext cx="7215238" cy="4071966"/>
          </a:xfrm>
        </p:spPr>
        <p:txBody>
          <a:bodyPr/>
          <a:lstStyle/>
          <a:p>
            <a:r>
              <a:rPr lang="el-GR" dirty="0" smtClean="0"/>
              <a:t>              </a:t>
            </a:r>
            <a:endParaRPr lang="el-GR" dirty="0"/>
          </a:p>
        </p:txBody>
      </p:sp>
      <p:pic>
        <p:nvPicPr>
          <p:cNvPr id="5" name="4 - Εικόνα" descr="C:\Users\User\Downloads\IMG-56fadc467d29336fe3df6f3badd7298e-Vφυτεμα 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143116"/>
            <a:ext cx="285752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C:\Users\User\Downloads\IMG-17416bc0757d877973e8c6f07af662d9-Vφυτεμα 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143116"/>
            <a:ext cx="264320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3 - Θέση περιεχομένου" descr="C:\Users\User\Downloads\IMG-2790b7092f9475d6e8bb92539935c6ea-V (1)φακεσ και σιταρι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143116"/>
            <a:ext cx="250033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939784"/>
          </a:xfrm>
        </p:spPr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Αρωματικό -θυμάρι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4" name="3 - Θέση περιεχομένου" descr="C:\Users\User\Downloads\IMG-564915cbb7e9c942dff1948e0c196515-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664373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3 - Εικόνα" descr="C:\Users\User\Downloads\IMG-c7384414e510fc2261edebe603437220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671517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err="1" smtClean="0">
                <a:solidFill>
                  <a:srgbClr val="00B050"/>
                </a:solidFill>
              </a:rPr>
              <a:t>Ντράγκον</a:t>
            </a:r>
            <a:r>
              <a:rPr lang="el-GR" sz="4000" dirty="0" smtClean="0">
                <a:solidFill>
                  <a:srgbClr val="00B050"/>
                </a:solidFill>
              </a:rPr>
              <a:t> </a:t>
            </a:r>
            <a:r>
              <a:rPr lang="el-GR" sz="4000" dirty="0" err="1" smtClean="0">
                <a:solidFill>
                  <a:srgbClr val="00B050"/>
                </a:solidFill>
              </a:rPr>
              <a:t>φρούτ</a:t>
            </a:r>
            <a:r>
              <a:rPr lang="el-GR" sz="4000" dirty="0" smtClean="0">
                <a:solidFill>
                  <a:srgbClr val="00B050"/>
                </a:solidFill>
              </a:rPr>
              <a:t>       </a:t>
            </a:r>
            <a:r>
              <a:rPr lang="el-GR" dirty="0" err="1" smtClean="0">
                <a:solidFill>
                  <a:srgbClr val="00B050"/>
                </a:solidFill>
              </a:rPr>
              <a:t>Ζανσιβιέρια</a:t>
            </a:r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4" name="3 - Θέση περιεχομένου" descr="C:\Users\User\Downloads\IMG-fe5365ce5d7ce34f69fcfe8cc5de937d-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3929090" cy="466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C:\Users\User\Downloads\IMG-dce67cf34cc2e2bb646778e87f92e998-Vφυτεμα 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357298"/>
            <a:ext cx="392909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B050"/>
                </a:solidFill>
              </a:rPr>
              <a:t>και οι αγαπημένες μας φράουλες</a:t>
            </a:r>
            <a:r>
              <a:rPr lang="el-GR" dirty="0" smtClean="0"/>
              <a:t>.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3 - Θέση περιεχομένου" descr="C:\Users\User\Downloads\IMG-0905500039351c31a826316daf96e8dc-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00200"/>
            <a:ext cx="4429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</Words>
  <Application>Microsoft Office PowerPoint</Application>
  <PresentationFormat>Προβολή στην οθόνη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.      ΠΑΡΑΤΗΡΟΥΜΕ  ΚΑΙ  ΨΑΧΝΟΥΜΕ ΝΑ ΒΡΟΥΜΕ  ΤΑ ΟΝΟΜΑΤΑ ΤΩΝ Α ΦΥΤΩΝ ΠΟΥ ΦΥΤΕΨΑΜΕ.  ΚΑΛΑΝΓΧΟΗ-ΠΑΧΥΦΥΤΟ      </vt:lpstr>
      <vt:lpstr>Αρωματικό -θυμάρι</vt:lpstr>
      <vt:lpstr>Διαφάνεια 3</vt:lpstr>
      <vt:lpstr>Ντράγκον φρούτ       Ζανσιβιέρια </vt:lpstr>
      <vt:lpstr>και οι αγαπημένες μας φράουλες. 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      ΠΑΡΑΤΗΡΟΥΜΕ  ΚΑΙ  ΨΑΧΝΟΥΜΕ ΝΑ ΒΡΟΥΜΕ  ΤΑ ΟΝΟΜΑΤΑ ΤΩΝ Α ΦΥΤΩΝ ΠΟΥ ΦΥΤΕΨΑΜΕ.  ΚΑΛΑΝΓΧΟΗ-ΠΑΧΥΦΥΤΟ      </dc:title>
  <dc:creator>User</dc:creator>
  <cp:lastModifiedBy>User</cp:lastModifiedBy>
  <cp:revision>1</cp:revision>
  <dcterms:created xsi:type="dcterms:W3CDTF">2026-04-22T05:39:01Z</dcterms:created>
  <dcterms:modified xsi:type="dcterms:W3CDTF">2026-04-22T06:14:56Z</dcterms:modified>
</cp:coreProperties>
</file>