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08C7-12F2-40D7-AF09-3E8D8562CC36}" type="datetimeFigureOut">
              <a:rPr lang="el-GR" smtClean="0"/>
              <a:pPr/>
              <a:t>3/5/2026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FB20-96C7-4786-A8C2-28D640699C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08C7-12F2-40D7-AF09-3E8D8562CC36}" type="datetimeFigureOut">
              <a:rPr lang="el-GR" smtClean="0"/>
              <a:pPr/>
              <a:t>3/5/2026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FB20-96C7-4786-A8C2-28D640699C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08C7-12F2-40D7-AF09-3E8D8562CC36}" type="datetimeFigureOut">
              <a:rPr lang="el-GR" smtClean="0"/>
              <a:pPr/>
              <a:t>3/5/2026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FB20-96C7-4786-A8C2-28D640699C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08C7-12F2-40D7-AF09-3E8D8562CC36}" type="datetimeFigureOut">
              <a:rPr lang="el-GR" smtClean="0"/>
              <a:pPr/>
              <a:t>3/5/2026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FB20-96C7-4786-A8C2-28D640699C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08C7-12F2-40D7-AF09-3E8D8562CC36}" type="datetimeFigureOut">
              <a:rPr lang="el-GR" smtClean="0"/>
              <a:pPr/>
              <a:t>3/5/2026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FB20-96C7-4786-A8C2-28D640699C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08C7-12F2-40D7-AF09-3E8D8562CC36}" type="datetimeFigureOut">
              <a:rPr lang="el-GR" smtClean="0"/>
              <a:pPr/>
              <a:t>3/5/2026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FB20-96C7-4786-A8C2-28D640699C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08C7-12F2-40D7-AF09-3E8D8562CC36}" type="datetimeFigureOut">
              <a:rPr lang="el-GR" smtClean="0"/>
              <a:pPr/>
              <a:t>3/5/2026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FB20-96C7-4786-A8C2-28D640699C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08C7-12F2-40D7-AF09-3E8D8562CC36}" type="datetimeFigureOut">
              <a:rPr lang="el-GR" smtClean="0"/>
              <a:pPr/>
              <a:t>3/5/2026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FB20-96C7-4786-A8C2-28D640699C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08C7-12F2-40D7-AF09-3E8D8562CC36}" type="datetimeFigureOut">
              <a:rPr lang="el-GR" smtClean="0"/>
              <a:pPr/>
              <a:t>3/5/2026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FB20-96C7-4786-A8C2-28D640699C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08C7-12F2-40D7-AF09-3E8D8562CC36}" type="datetimeFigureOut">
              <a:rPr lang="el-GR" smtClean="0"/>
              <a:pPr/>
              <a:t>3/5/2026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FB20-96C7-4786-A8C2-28D640699C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608C7-12F2-40D7-AF09-3E8D8562CC36}" type="datetimeFigureOut">
              <a:rPr lang="el-GR" smtClean="0"/>
              <a:pPr/>
              <a:t>3/5/2026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FB20-96C7-4786-A8C2-28D640699CE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608C7-12F2-40D7-AF09-3E8D8562CC36}" type="datetimeFigureOut">
              <a:rPr lang="el-GR" smtClean="0"/>
              <a:pPr/>
              <a:t>3/5/2026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3FB20-96C7-4786-A8C2-28D640699CE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43852" cy="1143007"/>
          </a:xfrm>
        </p:spPr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ΠΕΡΙΒΑΛΛΟΝ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42910" y="1285860"/>
            <a:ext cx="8001056" cy="4786346"/>
          </a:xfrm>
        </p:spPr>
        <p:txBody>
          <a:bodyPr/>
          <a:lstStyle/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6" name="5 - Εικόνα" descr="C:\Users\User\Downloads\20260421_180017ΠΕΡΙΒΑΛΛΟΝ 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643998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l-GR" b="1" dirty="0" smtClean="0">
                <a:solidFill>
                  <a:srgbClr val="00B050"/>
                </a:solidFill>
              </a:rPr>
              <a:t>ΠΕΡΙΒΑΛΛΟΝ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3 - Θέση περιεχομένου" descr="C:\Users\User\Downloads\20260421_180027ΠΕΡΙΒΑΛΛΟΝ 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821536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ΝΑ ΟΜΟΡΦΑΙΝΟΥΜΕ ΤΗΝ ΖΩΗ ΜΑΣ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" name="3 - Θέση περιεχομένου" descr="C:\Users\User\Downloads\20260421_180100ΠΑΙΔΙΚΗ ΧΑΡΑ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501121" cy="51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ΝΕΡΟ Η ΠΗΓΗ ΖΩΗΣ.</a:t>
            </a:r>
            <a:endParaRPr lang="el-GR" b="1" dirty="0">
              <a:solidFill>
                <a:srgbClr val="00B050"/>
              </a:solidFill>
            </a:endParaRPr>
          </a:p>
        </p:txBody>
      </p:sp>
      <p:pic>
        <p:nvPicPr>
          <p:cNvPr id="4" name="3 - Θέση περιεχομένου" descr="C:\Users\User\Downloads\20260421_180117 ΝΕΡΟ ΠΗΓΗ ΖΩΗΣ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50112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ΣΤΟ ΔΙΚΟ ΜΑΣ ΧΕΡΙ ΕΙΝΑΙ</a:t>
            </a:r>
            <a:endParaRPr lang="el-GR" b="1" dirty="0">
              <a:solidFill>
                <a:srgbClr val="00B050"/>
              </a:solidFill>
            </a:endParaRPr>
          </a:p>
        </p:txBody>
      </p:sp>
      <p:pic>
        <p:nvPicPr>
          <p:cNvPr id="4" name="3 - Θέση περιεχομένου" descr="C:\Users\User\Downloads\20260421_180143ΘΑΆΣΣΕΣ ΚΑΘΑΡΕΣ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285860"/>
            <a:ext cx="87868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ΣΤΟΝ ΒΥΘΟ ΤΑ ΒΡΙΣΚΟΥΜΕ ΟΛΑ </a:t>
            </a:r>
            <a:endParaRPr lang="el-GR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User\Downloads\20260421_180135 (3)ΒΥΘΟ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47251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725470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B050"/>
                </a:solidFill>
              </a:rPr>
              <a:t>ΧΑΝΕΤΑΙ ΤΟ ΟΞΥΓΟΝΟ</a:t>
            </a:r>
            <a:endParaRPr lang="el-GR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User\Downloads\20260421_180154ΔΑΣ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8429684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</Words>
  <Application>Microsoft Office PowerPoint</Application>
  <PresentationFormat>Προβολή στην οθόνη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ΠΕΡΙΒΑΛΛΟΝ </vt:lpstr>
      <vt:lpstr>ΠΕΡΙΒΑΛΛΟΝ </vt:lpstr>
      <vt:lpstr>ΝΑ ΟΜΟΡΦΑΙΝΟΥΜΕ ΤΗΝ ΖΩΗ ΜΑΣ.</vt:lpstr>
      <vt:lpstr>ΝΕΡΟ Η ΠΗΓΗ ΖΩΗΣ.</vt:lpstr>
      <vt:lpstr>ΣΤΟ ΔΙΚΟ ΜΑΣ ΧΕΡΙ ΕΙΝΑΙ</vt:lpstr>
      <vt:lpstr>ΣΤΟΝ ΒΥΘΟ ΤΑ ΒΡΙΣΚΟΥΜΕ ΟΛΑ </vt:lpstr>
      <vt:lpstr>ΧΑΝΕΤΑΙ ΤΟ ΟΞΥΓΟΝΟ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ΠΕΡΙΒΑΛΛΟΝ</dc:title>
  <dc:creator>User</dc:creator>
  <cp:lastModifiedBy>User</cp:lastModifiedBy>
  <cp:revision>1</cp:revision>
  <dcterms:created xsi:type="dcterms:W3CDTF">2026-04-21T19:21:30Z</dcterms:created>
  <dcterms:modified xsi:type="dcterms:W3CDTF">2026-05-03T12:02:18Z</dcterms:modified>
</cp:coreProperties>
</file>