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9"/>
  </p:notesMasterIdLst>
  <p:handoutMasterIdLst>
    <p:handoutMasterId r:id="rId10"/>
  </p:handoutMasterIdLst>
  <p:sldIdLst>
    <p:sldId id="257" r:id="rId2"/>
    <p:sldId id="267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7440" autoAdjust="0"/>
  </p:normalViewPr>
  <p:slideViewPr>
    <p:cSldViewPr snapToGrid="0">
      <p:cViewPr varScale="1">
        <p:scale>
          <a:sx n="68" d="100"/>
          <a:sy n="68" d="100"/>
        </p:scale>
        <p:origin x="77" y="3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mitris Georgiou" userId="08fc27e5cacf9e0f" providerId="LiveId" clId="{ABF50955-8F4E-4A48-AAE6-D96C410C03BE}"/>
    <pc:docChg chg="undo custSel addSld delSld modSld">
      <pc:chgData name="Dimitris Georgiou" userId="08fc27e5cacf9e0f" providerId="LiveId" clId="{ABF50955-8F4E-4A48-AAE6-D96C410C03BE}" dt="2025-10-13T14:09:36.133" v="372" actId="47"/>
      <pc:docMkLst>
        <pc:docMk/>
      </pc:docMkLst>
      <pc:sldChg chg="modSp mod">
        <pc:chgData name="Dimitris Georgiou" userId="08fc27e5cacf9e0f" providerId="LiveId" clId="{ABF50955-8F4E-4A48-AAE6-D96C410C03BE}" dt="2025-10-13T13:58:51.839" v="59" actId="20577"/>
        <pc:sldMkLst>
          <pc:docMk/>
          <pc:sldMk cId="2584280759" sldId="257"/>
        </pc:sldMkLst>
        <pc:spChg chg="mod">
          <ac:chgData name="Dimitris Georgiou" userId="08fc27e5cacf9e0f" providerId="LiveId" clId="{ABF50955-8F4E-4A48-AAE6-D96C410C03BE}" dt="2025-10-13T13:58:51.839" v="59" actId="20577"/>
          <ac:spMkLst>
            <pc:docMk/>
            <pc:sldMk cId="2584280759" sldId="257"/>
            <ac:spMk id="3" creationId="{C8722DDC-8EEE-4A06-8DFE-B44871EAA2CF}"/>
          </ac:spMkLst>
        </pc:spChg>
      </pc:sldChg>
      <pc:sldChg chg="del">
        <pc:chgData name="Dimitris Georgiou" userId="08fc27e5cacf9e0f" providerId="LiveId" clId="{ABF50955-8F4E-4A48-AAE6-D96C410C03BE}" dt="2025-10-13T14:09:36.133" v="372" actId="47"/>
        <pc:sldMkLst>
          <pc:docMk/>
          <pc:sldMk cId="183243182" sldId="261"/>
        </pc:sldMkLst>
      </pc:sldChg>
      <pc:sldChg chg="modSp mod">
        <pc:chgData name="Dimitris Georgiou" userId="08fc27e5cacf9e0f" providerId="LiveId" clId="{ABF50955-8F4E-4A48-AAE6-D96C410C03BE}" dt="2025-10-13T13:59:36.711" v="64" actId="14100"/>
        <pc:sldMkLst>
          <pc:docMk/>
          <pc:sldMk cId="155294508" sldId="262"/>
        </pc:sldMkLst>
        <pc:picChg chg="mod">
          <ac:chgData name="Dimitris Georgiou" userId="08fc27e5cacf9e0f" providerId="LiveId" clId="{ABF50955-8F4E-4A48-AAE6-D96C410C03BE}" dt="2025-10-13T13:59:36.711" v="64" actId="14100"/>
          <ac:picMkLst>
            <pc:docMk/>
            <pc:sldMk cId="155294508" sldId="262"/>
            <ac:picMk id="4" creationId="{907530E4-9F5D-6004-22BC-476AC1E0E4FC}"/>
          </ac:picMkLst>
        </pc:picChg>
      </pc:sldChg>
      <pc:sldChg chg="modSp mod">
        <pc:chgData name="Dimitris Georgiou" userId="08fc27e5cacf9e0f" providerId="LiveId" clId="{ABF50955-8F4E-4A48-AAE6-D96C410C03BE}" dt="2025-10-13T13:59:13.294" v="60" actId="14100"/>
        <pc:sldMkLst>
          <pc:docMk/>
          <pc:sldMk cId="1240182189" sldId="263"/>
        </pc:sldMkLst>
        <pc:picChg chg="mod">
          <ac:chgData name="Dimitris Georgiou" userId="08fc27e5cacf9e0f" providerId="LiveId" clId="{ABF50955-8F4E-4A48-AAE6-D96C410C03BE}" dt="2025-10-13T13:59:13.294" v="60" actId="14100"/>
          <ac:picMkLst>
            <pc:docMk/>
            <pc:sldMk cId="1240182189" sldId="263"/>
            <ac:picMk id="4" creationId="{97A91370-E8B0-6364-DD5C-B393F4E924C0}"/>
          </ac:picMkLst>
        </pc:picChg>
      </pc:sldChg>
      <pc:sldChg chg="addSp delSp modSp new mod">
        <pc:chgData name="Dimitris Georgiou" userId="08fc27e5cacf9e0f" providerId="LiveId" clId="{ABF50955-8F4E-4A48-AAE6-D96C410C03BE}" dt="2025-10-13T14:06:02.849" v="250" actId="20577"/>
        <pc:sldMkLst>
          <pc:docMk/>
          <pc:sldMk cId="2281104851" sldId="266"/>
        </pc:sldMkLst>
        <pc:spChg chg="mod">
          <ac:chgData name="Dimitris Georgiou" userId="08fc27e5cacf9e0f" providerId="LiveId" clId="{ABF50955-8F4E-4A48-AAE6-D96C410C03BE}" dt="2025-10-13T14:06:02.849" v="250" actId="20577"/>
          <ac:spMkLst>
            <pc:docMk/>
            <pc:sldMk cId="2281104851" sldId="266"/>
            <ac:spMk id="2" creationId="{54624C17-F2F6-2D7C-6A2A-BC815E2BB34C}"/>
          </ac:spMkLst>
        </pc:spChg>
        <pc:spChg chg="mod">
          <ac:chgData name="Dimitris Georgiou" userId="08fc27e5cacf9e0f" providerId="LiveId" clId="{ABF50955-8F4E-4A48-AAE6-D96C410C03BE}" dt="2025-10-13T14:05:27.297" v="229" actId="207"/>
          <ac:spMkLst>
            <pc:docMk/>
            <pc:sldMk cId="2281104851" sldId="266"/>
            <ac:spMk id="3" creationId="{19C8C647-530A-210C-7101-368963CFE287}"/>
          </ac:spMkLst>
        </pc:spChg>
        <pc:spChg chg="mod">
          <ac:chgData name="Dimitris Georgiou" userId="08fc27e5cacf9e0f" providerId="LiveId" clId="{ABF50955-8F4E-4A48-AAE6-D96C410C03BE}" dt="2025-10-13T14:04:49.538" v="227" actId="255"/>
          <ac:spMkLst>
            <pc:docMk/>
            <pc:sldMk cId="2281104851" sldId="266"/>
            <ac:spMk id="4" creationId="{12A24A68-DFE3-CEFB-4879-4AE0A8380C19}"/>
          </ac:spMkLst>
        </pc:spChg>
        <pc:spChg chg="add del mod">
          <ac:chgData name="Dimitris Georgiou" userId="08fc27e5cacf9e0f" providerId="LiveId" clId="{ABF50955-8F4E-4A48-AAE6-D96C410C03BE}" dt="2025-10-13T14:03:54.811" v="224" actId="478"/>
          <ac:spMkLst>
            <pc:docMk/>
            <pc:sldMk cId="2281104851" sldId="266"/>
            <ac:spMk id="8" creationId="{ED56B2BA-1140-7AEF-B7C8-A42FED3C41D2}"/>
          </ac:spMkLst>
        </pc:spChg>
        <pc:picChg chg="add mod">
          <ac:chgData name="Dimitris Georgiou" userId="08fc27e5cacf9e0f" providerId="LiveId" clId="{ABF50955-8F4E-4A48-AAE6-D96C410C03BE}" dt="2025-10-13T14:03:27.051" v="186" actId="14100"/>
          <ac:picMkLst>
            <pc:docMk/>
            <pc:sldMk cId="2281104851" sldId="266"/>
            <ac:picMk id="7" creationId="{1AFA4B86-CD25-AB92-7954-74B0D3F14678}"/>
          </ac:picMkLst>
        </pc:picChg>
      </pc:sldChg>
      <pc:sldChg chg="new del">
        <pc:chgData name="Dimitris Georgiou" userId="08fc27e5cacf9e0f" providerId="LiveId" clId="{ABF50955-8F4E-4A48-AAE6-D96C410C03BE}" dt="2025-10-13T14:00:14.289" v="66" actId="680"/>
        <pc:sldMkLst>
          <pc:docMk/>
          <pc:sldMk cId="2597936474" sldId="266"/>
        </pc:sldMkLst>
      </pc:sldChg>
      <pc:sldChg chg="modSp new del mod">
        <pc:chgData name="Dimitris Georgiou" userId="08fc27e5cacf9e0f" providerId="LiveId" clId="{ABF50955-8F4E-4A48-AAE6-D96C410C03BE}" dt="2025-10-13T14:01:06.629" v="84" actId="680"/>
        <pc:sldMkLst>
          <pc:docMk/>
          <pc:sldMk cId="2703910473" sldId="266"/>
        </pc:sldMkLst>
        <pc:spChg chg="mod">
          <ac:chgData name="Dimitris Georgiou" userId="08fc27e5cacf9e0f" providerId="LiveId" clId="{ABF50955-8F4E-4A48-AAE6-D96C410C03BE}" dt="2025-10-13T14:01:06.041" v="83" actId="255"/>
          <ac:spMkLst>
            <pc:docMk/>
            <pc:sldMk cId="2703910473" sldId="266"/>
            <ac:spMk id="2" creationId="{AD84D291-C7A6-4321-BDB6-19578CA7DF95}"/>
          </ac:spMkLst>
        </pc:spChg>
      </pc:sldChg>
      <pc:sldChg chg="addSp delSp modSp new mod">
        <pc:chgData name="Dimitris Georgiou" userId="08fc27e5cacf9e0f" providerId="LiveId" clId="{ABF50955-8F4E-4A48-AAE6-D96C410C03BE}" dt="2025-10-13T14:09:10.385" v="371"/>
        <pc:sldMkLst>
          <pc:docMk/>
          <pc:sldMk cId="3580020770" sldId="267"/>
        </pc:sldMkLst>
        <pc:spChg chg="mod">
          <ac:chgData name="Dimitris Georgiou" userId="08fc27e5cacf9e0f" providerId="LiveId" clId="{ABF50955-8F4E-4A48-AAE6-D96C410C03BE}" dt="2025-10-13T14:08:21.395" v="293" actId="207"/>
          <ac:spMkLst>
            <pc:docMk/>
            <pc:sldMk cId="3580020770" sldId="267"/>
            <ac:spMk id="2" creationId="{8691423F-B87E-01C4-D719-65F00E1A7FAD}"/>
          </ac:spMkLst>
        </pc:spChg>
        <pc:spChg chg="del">
          <ac:chgData name="Dimitris Georgiou" userId="08fc27e5cacf9e0f" providerId="LiveId" clId="{ABF50955-8F4E-4A48-AAE6-D96C410C03BE}" dt="2025-10-13T14:08:39.133" v="294" actId="931"/>
          <ac:spMkLst>
            <pc:docMk/>
            <pc:sldMk cId="3580020770" sldId="267"/>
            <ac:spMk id="3" creationId="{F2CEDCDD-2375-02E0-F187-1F1C4E04DD3D}"/>
          </ac:spMkLst>
        </pc:spChg>
        <pc:spChg chg="add del mod">
          <ac:chgData name="Dimitris Georgiou" userId="08fc27e5cacf9e0f" providerId="LiveId" clId="{ABF50955-8F4E-4A48-AAE6-D96C410C03BE}" dt="2025-10-13T14:09:10.385" v="371"/>
          <ac:spMkLst>
            <pc:docMk/>
            <pc:sldMk cId="3580020770" sldId="267"/>
            <ac:spMk id="7" creationId="{6538BC96-EAA8-AC57-382D-BC38023C843F}"/>
          </ac:spMkLst>
        </pc:spChg>
        <pc:picChg chg="add mod">
          <ac:chgData name="Dimitris Georgiou" userId="08fc27e5cacf9e0f" providerId="LiveId" clId="{ABF50955-8F4E-4A48-AAE6-D96C410C03BE}" dt="2025-10-13T14:08:58.694" v="299" actId="14100"/>
          <ac:picMkLst>
            <pc:docMk/>
            <pc:sldMk cId="3580020770" sldId="267"/>
            <ac:picMk id="6" creationId="{A3B2EBA1-DB6E-E21C-17E8-D585E069B749}"/>
          </ac:picMkLst>
        </pc:picChg>
      </pc:sldChg>
      <pc:sldChg chg="addSp modSp new del mod">
        <pc:chgData name="Dimitris Georgiou" userId="08fc27e5cacf9e0f" providerId="LiveId" clId="{ABF50955-8F4E-4A48-AAE6-D96C410C03BE}" dt="2025-10-13T14:07:18.783" v="261" actId="680"/>
        <pc:sldMkLst>
          <pc:docMk/>
          <pc:sldMk cId="4220753912" sldId="267"/>
        </pc:sldMkLst>
        <pc:spChg chg="add">
          <ac:chgData name="Dimitris Georgiou" userId="08fc27e5cacf9e0f" providerId="LiveId" clId="{ABF50955-8F4E-4A48-AAE6-D96C410C03BE}" dt="2025-10-13T14:06:47.050" v="252"/>
          <ac:spMkLst>
            <pc:docMk/>
            <pc:sldMk cId="4220753912" sldId="267"/>
            <ac:spMk id="3" creationId="{BD33B442-4D8C-CF2E-7F06-D3C13947ED99}"/>
          </ac:spMkLst>
        </pc:spChg>
        <pc:spChg chg="add">
          <ac:chgData name="Dimitris Georgiou" userId="08fc27e5cacf9e0f" providerId="LiveId" clId="{ABF50955-8F4E-4A48-AAE6-D96C410C03BE}" dt="2025-10-13T14:06:47.050" v="252"/>
          <ac:spMkLst>
            <pc:docMk/>
            <pc:sldMk cId="4220753912" sldId="267"/>
            <ac:spMk id="7" creationId="{ED1FA794-FEBB-1869-205D-F68371CBFFAC}"/>
          </ac:spMkLst>
        </pc:spChg>
        <pc:grpChg chg="add mod">
          <ac:chgData name="Dimitris Georgiou" userId="08fc27e5cacf9e0f" providerId="LiveId" clId="{ABF50955-8F4E-4A48-AAE6-D96C410C03BE}" dt="2025-10-13T14:07:15.905" v="260" actId="14100"/>
          <ac:grpSpMkLst>
            <pc:docMk/>
            <pc:sldMk cId="4220753912" sldId="267"/>
            <ac:grpSpMk id="4" creationId="{00D00493-4635-C3BF-CBB8-9A1E9432932D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DD40BE5-F188-4B90-8D25-FBCE85B41EF8}" type="datetime1">
              <a:rPr lang="el-GR" smtClean="0"/>
              <a:t>13/10/2025</a:t>
            </a:fld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87A8100-2D96-4CBC-9A09-B5A1A3AE53A6}" type="datetime1">
              <a:rPr lang="el-GR" smtClean="0"/>
              <a:t>13/10/2025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"/>
              <a:t>Κάντε κλικ για επεξεργασία των στυλ κειμένου του υποδείγματος</a:t>
            </a:r>
            <a:endParaRPr lang="en-US"/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 useBgFill="1">
        <p:nvSpPr>
          <p:cNvPr id="10" name="Ορθογώνιο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Ορθογώνιο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Ορθογώνιο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Ομάδα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Ευθεία γραμμή σύνδεσης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εία γραμμή σύνδεσης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εία γραμμή σύνδεσης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0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20" name="Θέση ημερομηνίας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71C264D-C0A2-4845-B03C-DEB4FF68BDB8}" type="datetime1">
              <a:rPr lang="el-GR" smtClean="0"/>
              <a:t>13/10/2025</a:t>
            </a:fld>
            <a:endParaRPr lang="en-US" dirty="0"/>
          </a:p>
        </p:txBody>
      </p:sp>
      <p:sp>
        <p:nvSpPr>
          <p:cNvPr id="21" name="Σύμβολο κράτησης θέσης υποσέλιδου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Σύμβολο κράτησης θέσης αριθμού διαφάνειας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5598D92-8F34-4B63-81A0-6F258440B286}" type="datetime1">
              <a:rPr lang="el-GR" smtClean="0"/>
              <a:t>13/10/2025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C0DA57F-A696-4650-BF26-36BD05691E9F}" type="datetime1">
              <a:rPr lang="el-GR" smtClean="0"/>
              <a:t>13/10/2025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D179434-7293-40E0-98A7-69F3C10321FD}" type="datetime1">
              <a:rPr lang="el-GR" smtClean="0"/>
              <a:t>13/10/2025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 useBgFill="1">
        <p:nvSpPr>
          <p:cNvPr id="23" name="Ορθογώνιο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Ορθογώνιο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Ορθογώνιο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60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grpSp>
        <p:nvGrpSpPr>
          <p:cNvPr id="16" name="Ομάδα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Ευθεία γραμμή σύνδεσης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εία γραμμή σύνδεσης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εία γραμμή σύνδεσης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59D29F7-5CBA-4408-9DA4-0BE9487C52BA}" type="datetime1">
              <a:rPr lang="el-GR" smtClean="0"/>
              <a:t>13/10/2025</a:t>
            </a:fld>
            <a:endParaRPr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20C962E-969A-49B6-9474-121940DF033D}" type="datetime1">
              <a:rPr lang="el-GR" smtClean="0"/>
              <a:t>13/10/2025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l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C5CC67F-1D3F-482B-B40D-B9513136EE0E}" type="datetime1">
              <a:rPr lang="el-GR" smtClean="0"/>
              <a:t>13/10/2025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2F16B12-7CBF-4CDF-89FA-F8A36048EF63}" type="datetime1">
              <a:rPr lang="el-GR" smtClean="0"/>
              <a:t>13/10/2025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919D905-D926-4C7C-8880-7B55EA2B77E6}" type="datetime1">
              <a:rPr lang="el-GR" smtClean="0"/>
              <a:t>13/10/2025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0" kern="1200" cap="none" spc="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  <a:p>
            <a:pPr lvl="1" rtl="0"/>
            <a:r>
              <a:rPr lang="el-GR"/>
              <a:t>Δεύτερο επίπεδο</a:t>
            </a:r>
          </a:p>
          <a:p>
            <a:pPr lvl="2" rtl="0"/>
            <a:r>
              <a:rPr lang="el-GR"/>
              <a:t>Τρίτο επίπεδο</a:t>
            </a:r>
          </a:p>
          <a:p>
            <a:pPr lvl="3" rtl="0"/>
            <a:r>
              <a:rPr lang="el-GR"/>
              <a:t>Τέταρτο επίπεδο</a:t>
            </a:r>
          </a:p>
          <a:p>
            <a:pPr lvl="4" rtl="0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  <p:sp>
        <p:nvSpPr>
          <p:cNvPr id="8" name="Θέση ημερομηνίας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0E49723-07F5-4196-B746-D4577DEF9F35}" type="datetime1">
              <a:rPr lang="el-GR" smtClean="0"/>
              <a:t>13/10/2025</a:t>
            </a:fld>
            <a:endParaRPr lang="en-US"/>
          </a:p>
        </p:txBody>
      </p:sp>
      <p:sp>
        <p:nvSpPr>
          <p:cNvPr id="9" name="Θέση υποσέλιδου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Θέση αριθμού διαφάνειας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Θέση εικόνας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" dirty="0"/>
              <a:t>Κάντε κλικ στο εικονίδιο για</a:t>
            </a:r>
            <a:r>
              <a:rPr lang="en-US" dirty="0"/>
              <a:t> </a:t>
            </a:r>
            <a:r>
              <a:rPr lang="el" dirty="0"/>
              <a:t>να</a:t>
            </a:r>
            <a:r>
              <a:rPr lang="en-US" dirty="0"/>
              <a:t> </a:t>
            </a:r>
            <a:r>
              <a:rPr lang="el" dirty="0"/>
              <a:t>προσθέσετε μια εικόνα</a:t>
            </a:r>
            <a:endParaRPr lang="en-US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DBC2A1D-E707-49C4-802A-804FFACFEA1A}" type="datetime1">
              <a:rPr lang="el-GR" smtClean="0"/>
              <a:t>13/10/2025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600" b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Ορθογώνιο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Ορθογώνιο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l"/>
              <a:t>Κάντε κλικ για να επεξεργαστείτε το Στυλ κύριου τίτλου</a:t>
            </a:r>
            <a:endParaRPr lang="en-US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"/>
              <a:t>Κάντε κλικ για επεξεργασία των στυλ κειμένου του υποδείγματος</a:t>
            </a:r>
          </a:p>
          <a:p>
            <a:pPr lvl="1" rtl="0"/>
            <a:r>
              <a:rPr lang="el"/>
              <a:t>Δεύτερου επιπέδου</a:t>
            </a:r>
          </a:p>
          <a:p>
            <a:pPr lvl="2" rtl="0"/>
            <a:r>
              <a:rPr lang="el"/>
              <a:t>Τρίτου επιπέδου</a:t>
            </a:r>
          </a:p>
          <a:p>
            <a:pPr lvl="3" rtl="0"/>
            <a:r>
              <a:rPr lang="el"/>
              <a:t>Τέταρτου επιπέδου</a:t>
            </a:r>
          </a:p>
          <a:p>
            <a:pPr lvl="4" rtl="0"/>
            <a:r>
              <a:rPr lang="el"/>
              <a:t>Πέμπτου επιπέδου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10BF56E-831B-45E4-8E39-FD5C7E7805B5}" type="datetime1">
              <a:rPr lang="el-GR" smtClean="0"/>
              <a:t>13/10/2025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ukidaki.gr/2017/09/i-limnoula-me-ta-noufara-klont-mone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Slune%C4%8Dnice_(van_Gogh)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 descr="Ένα κοντινό πλάνο σε λογότυπο&#10;&#10;Αυτόματη δημιουργία περιγραφής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Ορθογώνιο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Ορθογώνιο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 rtlCol="0">
            <a:normAutofit/>
          </a:bodyPr>
          <a:lstStyle/>
          <a:p>
            <a:pPr rtl="0"/>
            <a:r>
              <a:rPr lang="el-GR" sz="4400" dirty="0">
                <a:solidFill>
                  <a:schemeClr val="tx1"/>
                </a:solidFill>
              </a:rPr>
              <a:t>ΤΟ ΓΛΩΣΣΑΡΙ ΜΑΣ ΓΙΑ ΤΗΝ ΤΕΧΝΗ</a:t>
            </a:r>
            <a:endParaRPr lang="el" sz="4400" dirty="0">
              <a:solidFill>
                <a:schemeClr val="tx1"/>
              </a:solidFill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 rtlCol="0">
            <a:normAutofit fontScale="77500" lnSpcReduction="20000"/>
          </a:bodyPr>
          <a:lstStyle/>
          <a:p>
            <a:pPr rtl="0">
              <a:spcAft>
                <a:spcPts val="600"/>
              </a:spcAft>
            </a:pPr>
            <a:r>
              <a:rPr lang="el-GR" dirty="0">
                <a:solidFill>
                  <a:schemeClr val="tx1"/>
                </a:solidFill>
              </a:rPr>
              <a:t>ΤΜΗΜΑ 1</a:t>
            </a:r>
          </a:p>
          <a:p>
            <a:pPr rtl="0">
              <a:spcAft>
                <a:spcPts val="600"/>
              </a:spcAft>
            </a:pPr>
            <a:r>
              <a:rPr lang="el-GR" dirty="0">
                <a:solidFill>
                  <a:schemeClr val="tx1"/>
                </a:solidFill>
              </a:rPr>
              <a:t>13</a:t>
            </a:r>
            <a:r>
              <a:rPr lang="el-GR" baseline="30000" dirty="0">
                <a:solidFill>
                  <a:schemeClr val="tx1"/>
                </a:solidFill>
              </a:rPr>
              <a:t>ο</a:t>
            </a:r>
            <a:r>
              <a:rPr lang="el-GR" dirty="0">
                <a:solidFill>
                  <a:schemeClr val="tx1"/>
                </a:solidFill>
              </a:rPr>
              <a:t> ΝΗΠΙΑΓΩΓΕΙΟ ΑΓΙΑΣ ΠΑΡΑΣΚΕΥΗΣ</a:t>
            </a:r>
            <a:endParaRPr lang="e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691423F-B87E-01C4-D719-65F00E1A7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B050"/>
                </a:solidFill>
              </a:rPr>
              <a:t>ΤΟ ΓΛΩΣΣΑΡΙ ΜΑΣ ΓΙΑ ΤΗΝ ΤΕΧΝΗ</a:t>
            </a: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A3B2EBA1-DB6E-E21C-17E8-D585E069B7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5111" y="1591734"/>
            <a:ext cx="11356621" cy="5188164"/>
          </a:xfrm>
        </p:spPr>
      </p:pic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149CA72-F335-58D9-536E-BC330987C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9434-7293-40E0-98A7-69F3C10321FD}" type="datetime1">
              <a:rPr lang="el-GR" smtClean="0"/>
              <a:t>13/10/2025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20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B8A091F1-0179-2892-FC9C-AF8B1F7EE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D905-D926-4C7C-8880-7B55EA2B77E6}" type="datetime1">
              <a:rPr lang="el-GR" smtClean="0"/>
              <a:t>13/10/2025</a:t>
            </a:fld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07530E4-9F5D-6004-22BC-476AC1E0E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70" y="235670"/>
            <a:ext cx="11745798" cy="641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4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660CB7A-DCD6-E657-B535-866935C16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D905-D926-4C7C-8880-7B55EA2B77E6}" type="datetime1">
              <a:rPr lang="el-GR" smtClean="0"/>
              <a:t>13/10/2025</a:t>
            </a:fld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7A91370-E8B0-6364-DD5C-B393F4E92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97" y="245096"/>
            <a:ext cx="11726943" cy="661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82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C2D1E8C0-86EB-0642-1FBB-330C63998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D905-D926-4C7C-8880-7B55EA2B77E6}" type="datetime1">
              <a:rPr lang="el-GR" smtClean="0"/>
              <a:t>13/10/2025</a:t>
            </a:fld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62DB9DA8-8F0E-80BB-AD0A-ED1A3B66B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97" y="254525"/>
            <a:ext cx="11679810" cy="660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46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E7B549B2-C982-255A-716F-231323786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D905-D926-4C7C-8880-7B55EA2B77E6}" type="datetime1">
              <a:rPr lang="el-GR" smtClean="0"/>
              <a:t>13/10/2025</a:t>
            </a:fld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8CA1525D-B1DE-53B6-4E20-203A197E6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97" y="235670"/>
            <a:ext cx="11679810" cy="66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36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4624C17-F2F6-2D7C-6A2A-BC815E2BB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ΑΓΑΠΑΜΕ ΤΗΝ ΤΕΧΝΗ!!!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9C8C647-530A-210C-7101-368963CFE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>
                <a:solidFill>
                  <a:srgbClr val="00B050"/>
                </a:solidFill>
              </a:rPr>
              <a:t>ΜΕ ΠΟΛΛΗ ΔΟΥΛΕΙΑ. ΣΥΝΕΡΓΑΣΙΑ ΚΑΙ ΑΓΑΠΗ…</a:t>
            </a:r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ΌΛΑ ΤΑ ΠΑΙΔΙΑ ΤΟΥ ΤΜΗΜΑΤΟΣ 1!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2A24A68-DFE3-CEFB-4879-4AE0A8380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 dirty="0"/>
          </a:p>
          <a:p>
            <a:r>
              <a:rPr lang="el-GR" sz="3600" dirty="0">
                <a:solidFill>
                  <a:srgbClr val="0070C0"/>
                </a:solidFill>
              </a:rPr>
              <a:t>ΌΛΟΙ ΟΙ ΜΑΘΗΤΕΣ ΤΟΥ ΤΜΗΜΑΤΟΣ 1!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5BB37C5-5F4A-A028-7151-45C1B752B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9723-07F5-4196-B746-D4577DEF9F35}" type="datetime1">
              <a:rPr lang="el-GR" smtClean="0"/>
              <a:t>13/10/2025</a:t>
            </a:fld>
            <a:endParaRPr lang="en-US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1AFA4B86-CD25-AB92-7954-74B0D3F14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5467" y="1603022"/>
            <a:ext cx="7408333" cy="52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1048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94_TF78438558" id="{4C793B3E-94FC-460F-8DB6-81BAA90A6624}" vid="{0DBEB6CE-59DB-4D4E-8602-FA1B0F1F623C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{452ED272-6B10-480D-BD86-189F6EA6C1B7}tf78438558_win32</Template>
  <TotalTime>20</TotalTime>
  <Words>50</Words>
  <Application>Microsoft Office PowerPoint</Application>
  <PresentationFormat>Ευρεία οθόνη</PresentationFormat>
  <Paragraphs>18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2" baseType="lpstr">
      <vt:lpstr>Arial</vt:lpstr>
      <vt:lpstr>Calibri</vt:lpstr>
      <vt:lpstr>Garamond</vt:lpstr>
      <vt:lpstr>Tahoma</vt:lpstr>
      <vt:lpstr>SavonVTI</vt:lpstr>
      <vt:lpstr>ΤΟ ΓΛΩΣΣΑΡΙ ΜΑΣ ΓΙΑ ΤΗΝ ΤΕΧΝΗ</vt:lpstr>
      <vt:lpstr>ΤΟ ΓΛΩΣΣΑΡΙ ΜΑΣ ΓΙΑ ΤΗΝ ΤΕΧΝΗ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ΑΓΑΠΑΜΕ ΤΗΝ ΤΕΧΝΗ!!!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Dimitris Georgiou</dc:creator>
  <cp:lastModifiedBy>Dimitris Georgiou</cp:lastModifiedBy>
  <cp:revision>1</cp:revision>
  <dcterms:created xsi:type="dcterms:W3CDTF">2025-10-13T13:48:53Z</dcterms:created>
  <dcterms:modified xsi:type="dcterms:W3CDTF">2025-10-13T14:09:43Z</dcterms:modified>
</cp:coreProperties>
</file>