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9216-CE4E-4A1F-9D96-F4542598418D}" type="datetimeFigureOut">
              <a:rPr lang="el-GR" smtClean="0"/>
              <a:t>28/11/2024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6FEEA-6656-4258-B3D8-83146592A0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350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9216-CE4E-4A1F-9D96-F4542598418D}" type="datetimeFigureOut">
              <a:rPr lang="el-GR" smtClean="0"/>
              <a:t>28/11/2024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6FEEA-6656-4258-B3D8-83146592A0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123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9216-CE4E-4A1F-9D96-F4542598418D}" type="datetimeFigureOut">
              <a:rPr lang="el-GR" smtClean="0"/>
              <a:t>28/11/2024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6FEEA-6656-4258-B3D8-83146592A0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1035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9216-CE4E-4A1F-9D96-F4542598418D}" type="datetimeFigureOut">
              <a:rPr lang="el-GR" smtClean="0"/>
              <a:t>28/11/2024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6FEEA-6656-4258-B3D8-83146592A0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36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9216-CE4E-4A1F-9D96-F4542598418D}" type="datetimeFigureOut">
              <a:rPr lang="el-GR" smtClean="0"/>
              <a:t>28/11/2024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6FEEA-6656-4258-B3D8-83146592A0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190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9216-CE4E-4A1F-9D96-F4542598418D}" type="datetimeFigureOut">
              <a:rPr lang="el-GR" smtClean="0"/>
              <a:t>28/11/2024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6FEEA-6656-4258-B3D8-83146592A0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186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9216-CE4E-4A1F-9D96-F4542598418D}" type="datetimeFigureOut">
              <a:rPr lang="el-GR" smtClean="0"/>
              <a:t>28/11/2024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6FEEA-6656-4258-B3D8-83146592A0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54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9216-CE4E-4A1F-9D96-F4542598418D}" type="datetimeFigureOut">
              <a:rPr lang="el-GR" smtClean="0"/>
              <a:t>28/11/2024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6FEEA-6656-4258-B3D8-83146592A0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350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9216-CE4E-4A1F-9D96-F4542598418D}" type="datetimeFigureOut">
              <a:rPr lang="el-GR" smtClean="0"/>
              <a:t>28/11/2024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6FEEA-6656-4258-B3D8-83146592A0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3017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9216-CE4E-4A1F-9D96-F4542598418D}" type="datetimeFigureOut">
              <a:rPr lang="el-GR" smtClean="0"/>
              <a:t>28/11/2024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6FEEA-6656-4258-B3D8-83146592A0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4386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9216-CE4E-4A1F-9D96-F4542598418D}" type="datetimeFigureOut">
              <a:rPr lang="el-GR" smtClean="0"/>
              <a:t>28/11/2024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6FEEA-6656-4258-B3D8-83146592A0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896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89216-CE4E-4A1F-9D96-F4542598418D}" type="datetimeFigureOut">
              <a:rPr lang="el-GR" smtClean="0"/>
              <a:t>28/11/2024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6FEEA-6656-4258-B3D8-83146592A0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401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00B050"/>
                </a:solidFill>
              </a:rPr>
              <a:t>Η χαρά με την Ελπίδα είναι φίλες.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C000"/>
                </a:solidFill>
              </a:rPr>
              <a:t>Συγγραφείς : </a:t>
            </a:r>
            <a:r>
              <a:rPr lang="el-GR" dirty="0" smtClean="0">
                <a:solidFill>
                  <a:srgbClr val="00B0F0"/>
                </a:solidFill>
              </a:rPr>
              <a:t>όλοι</a:t>
            </a:r>
          </a:p>
          <a:p>
            <a:r>
              <a:rPr lang="el-GR" b="1" dirty="0" smtClean="0">
                <a:solidFill>
                  <a:srgbClr val="00B0F0"/>
                </a:solidFill>
              </a:rPr>
              <a:t>Εικονογράφηση: </a:t>
            </a:r>
            <a:r>
              <a:rPr lang="el-GR" dirty="0" smtClean="0">
                <a:solidFill>
                  <a:srgbClr val="00B0F0"/>
                </a:solidFill>
              </a:rPr>
              <a:t>όλοι</a:t>
            </a:r>
            <a:r>
              <a:rPr lang="el-GR" dirty="0" smtClean="0"/>
              <a:t>.</a:t>
            </a:r>
          </a:p>
          <a:p>
            <a:r>
              <a:rPr lang="el-GR" b="1" dirty="0" smtClean="0">
                <a:solidFill>
                  <a:srgbClr val="FF0000"/>
                </a:solidFill>
              </a:rPr>
              <a:t>13</a:t>
            </a:r>
            <a:r>
              <a:rPr lang="el-GR" b="1" baseline="30000" dirty="0" smtClean="0">
                <a:solidFill>
                  <a:srgbClr val="FF0000"/>
                </a:solidFill>
              </a:rPr>
              <a:t>ο</a:t>
            </a:r>
            <a:r>
              <a:rPr lang="el-GR" b="1" dirty="0" smtClean="0">
                <a:solidFill>
                  <a:srgbClr val="FF0000"/>
                </a:solidFill>
              </a:rPr>
              <a:t> Νηπιαγωγείο Αγίας Παρασκευής.</a:t>
            </a:r>
          </a:p>
          <a:p>
            <a:endParaRPr lang="el-GR" dirty="0" smtClean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8562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          </a:t>
            </a:r>
            <a:br>
              <a:rPr lang="el-GR" sz="2400" b="1" dirty="0" smtClean="0">
                <a:solidFill>
                  <a:srgbClr val="FF0000"/>
                </a:solidFill>
              </a:rPr>
            </a:br>
            <a:r>
              <a:rPr lang="el-GR" sz="2400" b="1" dirty="0" smtClean="0">
                <a:solidFill>
                  <a:srgbClr val="FF0000"/>
                </a:solidFill>
              </a:rPr>
              <a:t>            Είναι πολύ χαρούμενες που ενθαρρύνουν τους νέους τους φίλους.</a:t>
            </a:r>
            <a:endParaRPr lang="el-GR" sz="2400" b="1" dirty="0">
              <a:solidFill>
                <a:srgbClr val="FF000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49" y="1825625"/>
            <a:ext cx="10447351" cy="4351338"/>
          </a:xfrm>
        </p:spPr>
      </p:pic>
    </p:spTree>
    <p:extLst>
      <p:ext uri="{BB962C8B-B14F-4D97-AF65-F5344CB8AC3E}">
        <p14:creationId xmlns:p14="http://schemas.microsoft.com/office/powerpoint/2010/main" val="1527774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                                    Είναι όλοι τους  πολύ δημιουργικοί και χαρούμενοι.</a:t>
            </a:r>
            <a:br>
              <a:rPr lang="el-GR" sz="2400" b="1" dirty="0" smtClean="0">
                <a:solidFill>
                  <a:srgbClr val="FF0000"/>
                </a:solidFill>
              </a:rPr>
            </a:br>
            <a:r>
              <a:rPr lang="el-GR" sz="2400" b="1" dirty="0">
                <a:solidFill>
                  <a:srgbClr val="FF0000"/>
                </a:solidFill>
              </a:rPr>
              <a:t/>
            </a:r>
            <a:br>
              <a:rPr lang="el-GR" sz="2400" b="1" dirty="0">
                <a:solidFill>
                  <a:srgbClr val="FF0000"/>
                </a:solidFill>
              </a:rPr>
            </a:br>
            <a:endParaRPr lang="el-GR" sz="2400" b="1" dirty="0">
              <a:solidFill>
                <a:srgbClr val="FF000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10515600" cy="4351338"/>
          </a:xfrm>
        </p:spPr>
      </p:pic>
    </p:spTree>
    <p:extLst>
      <p:ext uri="{BB962C8B-B14F-4D97-AF65-F5344CB8AC3E}">
        <p14:creationId xmlns:p14="http://schemas.microsoft.com/office/powerpoint/2010/main" val="1585687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35172"/>
            <a:ext cx="10515600" cy="1502798"/>
          </a:xfrm>
        </p:spPr>
        <p:txBody>
          <a:bodyPr>
            <a:no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/>
            </a:r>
            <a:br>
              <a:rPr lang="el-GR" sz="2400" b="1" dirty="0" smtClean="0">
                <a:solidFill>
                  <a:srgbClr val="FF0000"/>
                </a:solidFill>
              </a:rPr>
            </a:br>
            <a:r>
              <a:rPr lang="el-GR" sz="2400" b="1" dirty="0" smtClean="0">
                <a:solidFill>
                  <a:srgbClr val="FF0000"/>
                </a:solidFill>
              </a:rPr>
              <a:t/>
            </a:r>
            <a:br>
              <a:rPr lang="el-GR" sz="2400" b="1" dirty="0" smtClean="0">
                <a:solidFill>
                  <a:srgbClr val="FF0000"/>
                </a:solidFill>
              </a:rPr>
            </a:br>
            <a:r>
              <a:rPr lang="el-GR" sz="2400" b="1" dirty="0" smtClean="0">
                <a:solidFill>
                  <a:srgbClr val="FF0000"/>
                </a:solidFill>
              </a:rPr>
              <a:t>Σε ένα σπίτι με κόκκινη σκεπή, </a:t>
            </a:r>
            <a:r>
              <a:rPr lang="el-GR" sz="2400" b="1" dirty="0" err="1" smtClean="0">
                <a:solidFill>
                  <a:srgbClr val="FF0000"/>
                </a:solidFill>
              </a:rPr>
              <a:t>ζεί</a:t>
            </a:r>
            <a:r>
              <a:rPr lang="el-GR" sz="2400" b="1" dirty="0" smtClean="0">
                <a:solidFill>
                  <a:srgbClr val="FF0000"/>
                </a:solidFill>
              </a:rPr>
              <a:t>  η Χαρά ,ένα κορίτσι που του αρέσουν οι βόλτες .Η Χαρά  αφού  έμαθε να κάνει πολλά πράγματα μέσα στο σπίτι του ,άρχισε τις βόλτες  με την μητέρα της η τον πατέρα της η την φίλη της. </a:t>
            </a:r>
            <a:br>
              <a:rPr lang="el-GR" sz="2400" b="1" dirty="0" smtClean="0">
                <a:solidFill>
                  <a:srgbClr val="FF0000"/>
                </a:solidFill>
              </a:rPr>
            </a:br>
            <a:r>
              <a:rPr lang="el-GR" sz="2400" b="1" dirty="0" smtClean="0">
                <a:solidFill>
                  <a:srgbClr val="FF0000"/>
                </a:solidFill>
              </a:rPr>
              <a:t/>
            </a:r>
            <a:br>
              <a:rPr lang="el-GR" sz="2400" b="1" dirty="0" smtClean="0">
                <a:solidFill>
                  <a:srgbClr val="FF0000"/>
                </a:solidFill>
              </a:rPr>
            </a:b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8" y="1494846"/>
            <a:ext cx="10742212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2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</a:rPr>
              <a:t>Η Χαρά πηγαίνει  στην παιδική χαρά καθημερινά με την μητέρα της η τον πατέρα της η με μια φίλη της.</a:t>
            </a:r>
            <a:endParaRPr lang="el-GR" sz="2800" b="1" dirty="0">
              <a:solidFill>
                <a:srgbClr val="FF000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10778656" cy="4766006"/>
          </a:xfrm>
        </p:spPr>
      </p:pic>
    </p:spTree>
    <p:extLst>
      <p:ext uri="{BB962C8B-B14F-4D97-AF65-F5344CB8AC3E}">
        <p14:creationId xmlns:p14="http://schemas.microsoft.com/office/powerpoint/2010/main" val="322699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Μια Μέρα στην παιδική χαρά συνάντησε ένα άλλο κορίτσι ,την Ελπίδα με την οποία γίνανε φίλες και κάθε μέρα δίνανε ραντεβού για την παιδική χαρά.</a:t>
            </a:r>
            <a:endParaRPr lang="el-GR" sz="2400" b="1" dirty="0">
              <a:solidFill>
                <a:srgbClr val="FF000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77" y="1825625"/>
            <a:ext cx="10710406" cy="4606980"/>
          </a:xfrm>
        </p:spPr>
      </p:pic>
    </p:spTree>
    <p:extLst>
      <p:ext uri="{BB962C8B-B14F-4D97-AF65-F5344CB8AC3E}">
        <p14:creationId xmlns:p14="http://schemas.microsoft.com/office/powerpoint/2010/main" val="1813805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Μία μέρα η Χαρά μαζί με την μητέρα της ,είδε ένα αυτοκίνητο που είχε παρκάρει επάνω σε κίτρινη γραμμή και της είχε κλείσει τον δρόμο της. </a:t>
            </a:r>
            <a:r>
              <a:rPr lang="el-GR" sz="2400" b="1" dirty="0">
                <a:solidFill>
                  <a:srgbClr val="FF0000"/>
                </a:solidFill>
              </a:rPr>
              <a:t>Δ</a:t>
            </a:r>
            <a:r>
              <a:rPr lang="el-GR" sz="2400" b="1" dirty="0" smtClean="0">
                <a:solidFill>
                  <a:srgbClr val="FF0000"/>
                </a:solidFill>
              </a:rPr>
              <a:t>υσκολεύτηκε πολύ να περάσει. Δεν υπήρχε ο δικός της χώρος στον δρόμο.</a:t>
            </a:r>
            <a:br>
              <a:rPr lang="el-GR" sz="2400" b="1" dirty="0" smtClean="0">
                <a:solidFill>
                  <a:srgbClr val="FF0000"/>
                </a:solidFill>
              </a:rPr>
            </a:br>
            <a:endParaRPr lang="el-GR" sz="2400" dirty="0">
              <a:solidFill>
                <a:srgbClr val="FF000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10515600" cy="4606980"/>
          </a:xfrm>
        </p:spPr>
      </p:pic>
    </p:spTree>
    <p:extLst>
      <p:ext uri="{BB962C8B-B14F-4D97-AF65-F5344CB8AC3E}">
        <p14:creationId xmlns:p14="http://schemas.microsoft.com/office/powerpoint/2010/main" val="2432632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Την επόμενη ημέρα η χαρά βρήκε πολύ εύκολα τον δικό της χώρο στον δρόμο κι ανάμεσα από τα αυτοκίνητα γιατί τα παιδιά του γειτονικού Νηπιαγωγείου έγραψαν :</a:t>
            </a:r>
            <a:br>
              <a:rPr lang="el-GR" sz="2400" b="1" dirty="0" smtClean="0">
                <a:solidFill>
                  <a:srgbClr val="FF0000"/>
                </a:solidFill>
              </a:rPr>
            </a:br>
            <a:r>
              <a:rPr lang="el-GR" sz="2400" b="1" dirty="0" smtClean="0">
                <a:solidFill>
                  <a:srgbClr val="00B0F0"/>
                </a:solidFill>
              </a:rPr>
              <a:t>‘’Μην παρκάρετε εδώ’’ </a:t>
            </a:r>
            <a:r>
              <a:rPr lang="el-GR" sz="2400" b="1" dirty="0" smtClean="0">
                <a:solidFill>
                  <a:srgbClr val="FF0000"/>
                </a:solidFill>
              </a:rPr>
              <a:t>και το κόλλησαν έξω από το Νηπιαγωγείο τους.</a:t>
            </a:r>
            <a:endParaRPr lang="el-GR" sz="2400" b="1" dirty="0">
              <a:solidFill>
                <a:srgbClr val="FF000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10515600" cy="4351338"/>
          </a:xfrm>
        </p:spPr>
      </p:pic>
    </p:spTree>
    <p:extLst>
      <p:ext uri="{BB962C8B-B14F-4D97-AF65-F5344CB8AC3E}">
        <p14:creationId xmlns:p14="http://schemas.microsoft.com/office/powerpoint/2010/main" val="1770160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Η Χαρά και η Ελπίδα γνώρισαν και άλλα παιδιά .Δύο αγόρια τον Φοίβο και τον Απόστολο .Ο </a:t>
            </a:r>
            <a:r>
              <a:rPr lang="el-GR" sz="2400" b="1" dirty="0" err="1" smtClean="0">
                <a:solidFill>
                  <a:srgbClr val="FF0000"/>
                </a:solidFill>
              </a:rPr>
              <a:t>φοίβος</a:t>
            </a:r>
            <a:r>
              <a:rPr lang="el-GR" sz="2400" b="1" dirty="0" smtClean="0">
                <a:solidFill>
                  <a:srgbClr val="FF0000"/>
                </a:solidFill>
              </a:rPr>
              <a:t> και Ο Απόστολος ελάμβαναν μέρος στους </a:t>
            </a:r>
            <a:r>
              <a:rPr lang="el-GR" sz="2400" b="1" dirty="0" err="1" smtClean="0">
                <a:solidFill>
                  <a:srgbClr val="FF0000"/>
                </a:solidFill>
              </a:rPr>
              <a:t>Παραολυμπιακούς</a:t>
            </a:r>
            <a:r>
              <a:rPr lang="el-GR" sz="2400" b="1" dirty="0" smtClean="0">
                <a:solidFill>
                  <a:srgbClr val="FF0000"/>
                </a:solidFill>
              </a:rPr>
              <a:t> Αγώνες και η Χαρά ενθουσιάστηκε. </a:t>
            </a:r>
            <a:endParaRPr lang="el-GR" sz="2400" b="1" dirty="0">
              <a:solidFill>
                <a:srgbClr val="FF000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10515600" cy="4591078"/>
          </a:xfrm>
        </p:spPr>
      </p:pic>
    </p:spTree>
    <p:extLst>
      <p:ext uri="{BB962C8B-B14F-4D97-AF65-F5344CB8AC3E}">
        <p14:creationId xmlns:p14="http://schemas.microsoft.com/office/powerpoint/2010/main" val="200572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73076"/>
            <a:ext cx="10515600" cy="1325563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  Ο Φοίβος και ο Απόστολος κάνανε προπόνηση πολύ συχνά για τους Αγώνες τους.</a:t>
            </a:r>
            <a:endParaRPr lang="el-GR" sz="2400" b="1" dirty="0">
              <a:solidFill>
                <a:srgbClr val="FF000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9478"/>
            <a:ext cx="10515600" cy="4455905"/>
          </a:xfrm>
        </p:spPr>
      </p:pic>
    </p:spTree>
    <p:extLst>
      <p:ext uri="{BB962C8B-B14F-4D97-AF65-F5344CB8AC3E}">
        <p14:creationId xmlns:p14="http://schemas.microsoft.com/office/powerpoint/2010/main" val="1508511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         </a:t>
            </a:r>
            <a:br>
              <a:rPr lang="el-GR" sz="2400" b="1" dirty="0" smtClean="0">
                <a:solidFill>
                  <a:srgbClr val="FF0000"/>
                </a:solidFill>
              </a:rPr>
            </a:br>
            <a:r>
              <a:rPr lang="el-GR" sz="2400" b="1" dirty="0">
                <a:solidFill>
                  <a:srgbClr val="FF0000"/>
                </a:solidFill>
              </a:rPr>
              <a:t/>
            </a:r>
            <a:br>
              <a:rPr lang="el-GR" sz="2400" b="1" dirty="0">
                <a:solidFill>
                  <a:srgbClr val="FF0000"/>
                </a:solidFill>
              </a:rPr>
            </a:br>
            <a:r>
              <a:rPr lang="el-GR" sz="2400" b="1" dirty="0" smtClean="0">
                <a:solidFill>
                  <a:srgbClr val="FF0000"/>
                </a:solidFill>
              </a:rPr>
              <a:t>Η Χαρά και η Ελπίδα πήγαν να παρακολουθήσουν τους αγώνες στο στάδιο </a:t>
            </a:r>
            <a:endParaRPr lang="el-GR" sz="2400" b="1" dirty="0">
              <a:solidFill>
                <a:srgbClr val="FF000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10515600" cy="4447954"/>
          </a:xfrm>
        </p:spPr>
      </p:pic>
    </p:spTree>
    <p:extLst>
      <p:ext uri="{BB962C8B-B14F-4D97-AF65-F5344CB8AC3E}">
        <p14:creationId xmlns:p14="http://schemas.microsoft.com/office/powerpoint/2010/main" val="6265708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292</Words>
  <Application>Microsoft Office PowerPoint</Application>
  <PresentationFormat>Ευρεία οθόνη</PresentationFormat>
  <Paragraphs>15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Θέμα του Office</vt:lpstr>
      <vt:lpstr>Η χαρά με την Ελπίδα είναι φίλες.</vt:lpstr>
      <vt:lpstr>  Σε ένα σπίτι με κόκκινη σκεπή, ζεί  η Χαρά ,ένα κορίτσι που του αρέσουν οι βόλτες .Η Χαρά  αφού  έμαθε να κάνει πολλά πράγματα μέσα στο σπίτι του ,άρχισε τις βόλτες  με την μητέρα της η τον πατέρα της η την φίλη της.   </vt:lpstr>
      <vt:lpstr>Η Χαρά πηγαίνει  στην παιδική χαρά καθημερινά με την μητέρα της η τον πατέρα της η με μια φίλη της.</vt:lpstr>
      <vt:lpstr>Μια Μέρα στην παιδική χαρά συνάντησε ένα άλλο κορίτσι ,την Ελπίδα με την οποία γίνανε φίλες και κάθε μέρα δίνανε ραντεβού για την παιδική χαρά.</vt:lpstr>
      <vt:lpstr>Μία μέρα η Χαρά μαζί με την μητέρα της ,είδε ένα αυτοκίνητο που είχε παρκάρει επάνω σε κίτρινη γραμμή και της είχε κλείσει τον δρόμο της. Δυσκολεύτηκε πολύ να περάσει. Δεν υπήρχε ο δικός της χώρος στον δρόμο. </vt:lpstr>
      <vt:lpstr>Την επόμενη ημέρα η χαρά βρήκε πολύ εύκολα τον δικό της χώρο στον δρόμο κι ανάμεσα από τα αυτοκίνητα γιατί τα παιδιά του γειτονικού Νηπιαγωγείου έγραψαν : ‘’Μην παρκάρετε εδώ’’ και το κόλλησαν έξω από το Νηπιαγωγείο τους.</vt:lpstr>
      <vt:lpstr>Η Χαρά και η Ελπίδα γνώρισαν και άλλα παιδιά .Δύο αγόρια τον Φοίβο και τον Απόστολο .Ο φοίβος και Ο Απόστολος ελάμβαναν μέρος στους Παραολυμπιακούς Αγώνες και η Χαρά ενθουσιάστηκε. </vt:lpstr>
      <vt:lpstr>  Ο Φοίβος και ο Απόστολος κάνανε προπόνηση πολύ συχνά για τους Αγώνες τους.</vt:lpstr>
      <vt:lpstr>           Η Χαρά και η Ελπίδα πήγαν να παρακολουθήσουν τους αγώνες στο στάδιο </vt:lpstr>
      <vt:lpstr>                       Είναι πολύ χαρούμενες που ενθαρρύνουν τους νέους τους φίλους.</vt:lpstr>
      <vt:lpstr>                                    Είναι όλοι τους  πολύ δημιουργικοί και χαρούμενοι.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χαρά με την Ελπίδα είναι φίλες.</dc:title>
  <dc:creator>Windows User</dc:creator>
  <cp:lastModifiedBy>Windows User</cp:lastModifiedBy>
  <cp:revision>6</cp:revision>
  <dcterms:created xsi:type="dcterms:W3CDTF">2024-11-28T10:17:39Z</dcterms:created>
  <dcterms:modified xsi:type="dcterms:W3CDTF">2024-11-28T11:02:24Z</dcterms:modified>
</cp:coreProperties>
</file>