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367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57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93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99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00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3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70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29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54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01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59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C01C-DE65-4BDF-BBC9-BEB1FD730B3C}" type="datetimeFigureOut">
              <a:rPr lang="el-GR" smtClean="0"/>
              <a:t>26/2/2024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9771-AAC3-4A3C-BF97-45257F087E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81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5605" y="804636"/>
            <a:ext cx="8173200" cy="1486041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</a:rPr>
              <a:t>ΑΝΑΚΟΙΝΩΣΗ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ΤΟ 13</a:t>
            </a:r>
            <a:r>
              <a:rPr lang="el-GR" sz="2400" b="1" baseline="30000" dirty="0" smtClean="0">
                <a:solidFill>
                  <a:schemeClr val="accent5">
                    <a:lumMod val="50000"/>
                  </a:schemeClr>
                </a:solidFill>
              </a:rPr>
              <a:t>ο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 ΛΥΚΕΙΟ ΠΑΤΡΑΣ &lt;&lt;ΚΩΣΤΗΣ ΠΑΛΑΜΑΣ&gt;&gt;</a:t>
            </a:r>
            <a:b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θα συμμετέχει στην προσομοίωση του Ευρωπαϊκού Κοινοβουλίου που οργάνωσε το Ε.Π.Α.Λ.Κ.Αχαϊας στην Περιφέρεια Δυτικής Ελλάδας</a:t>
            </a:r>
            <a:b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 27-2-2024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(10.00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π.μ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-13.00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μ.μ)</a:t>
            </a:r>
            <a:b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LIVE STREEMING: https://minedu-secondary.webex.com/meet/pkarabelasgr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l-G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439" t="17149" r="32126" b="41293"/>
          <a:stretch/>
        </p:blipFill>
        <p:spPr>
          <a:xfrm>
            <a:off x="4521253" y="3747544"/>
            <a:ext cx="1917095" cy="2726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7" y="297171"/>
            <a:ext cx="2791556" cy="14655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602" t="592" r="11931"/>
          <a:stretch/>
        </p:blipFill>
        <p:spPr>
          <a:xfrm>
            <a:off x="1431636" y="3613285"/>
            <a:ext cx="2200893" cy="2861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077" y="3686529"/>
            <a:ext cx="2228998" cy="262715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0930" y="1921497"/>
            <a:ext cx="865707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ΑΝΑΚΟΙΝΩΣΗ ΤΟ 13ο ΛΥΚΕΙΟ ΠΑΤΡΑΣ &lt;&lt;ΚΩΣΤΗΣ ΠΑΛΑΜΑΣ&gt;&gt; θα συμμετέχει στην προσομοίωση του Ευρωπαϊκού Κοινοβουλίου που οργάνωσε το Ε.Π.Α.Λ.Κ.Αχαϊας στην Περιφέρεια Δυτικής Ελλάδας  27-2-2024(10.00π.μ-13.00μ.μ) LIVE STREEMING: https://minedu-secondary.webex.com/meet/pkarabelasgr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ΑΝΑΚΟΙΝΩΣΗ ΤΟ 13ο ΛΥΚΕΙΟ ΠΑΤΡΑΣ &lt;&lt;ΚΩΣΤΗΣ ΠΑΛΑΜΑΣ&gt;&gt; θα συμμετέχει στην προσομοίωση του Ευρωπαϊκού Κοινοβουλίου που οργάνωσε το Ε.Π.Α.Λ.Κ.Αχαϊας στην Περιφέρεια Δυτικής Ελλάδας  27-2-2024(10.00π.μ-13.00μ.μ) LIVE STREEMING: https://minedu-secondary.webex.com/meet/pkarabelasgr</dc:title>
  <dc:creator>User</dc:creator>
  <cp:lastModifiedBy>User</cp:lastModifiedBy>
  <cp:revision>2</cp:revision>
  <dcterms:created xsi:type="dcterms:W3CDTF">2024-02-26T21:37:13Z</dcterms:created>
  <dcterms:modified xsi:type="dcterms:W3CDTF">2024-02-26T21:48:07Z</dcterms:modified>
</cp:coreProperties>
</file>