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Τίτλος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Έλλειψη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57F4-F179-42A8-98BF-8FB3BD171F14}" type="datetimeFigureOut">
              <a:rPr lang="el-GR" smtClean="0"/>
              <a:pPr/>
              <a:t>2/2/2017</a:t>
            </a:fld>
            <a:endParaRPr lang="el-GR" dirty="0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B96438-AE87-4249-B98B-310F06355A60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57F4-F179-42A8-98BF-8FB3BD171F14}" type="datetimeFigureOut">
              <a:rPr lang="el-GR" smtClean="0"/>
              <a:pPr/>
              <a:t>2/2/2017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6438-AE87-4249-B98B-310F06355A6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57F4-F179-42A8-98BF-8FB3BD171F14}" type="datetimeFigureOut">
              <a:rPr lang="el-GR" smtClean="0"/>
              <a:pPr/>
              <a:t>2/2/2017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6438-AE87-4249-B98B-310F06355A6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85A57F4-F179-42A8-98BF-8FB3BD171F14}" type="datetimeFigureOut">
              <a:rPr lang="el-GR" smtClean="0"/>
              <a:pPr/>
              <a:t>2/2/2017</a:t>
            </a:fld>
            <a:endParaRPr lang="el-GR" dirty="0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6B96438-AE87-4249-B98B-310F06355A60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6" name="15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57F4-F179-42A8-98BF-8FB3BD171F14}" type="datetimeFigureOut">
              <a:rPr lang="el-GR" smtClean="0"/>
              <a:pPr/>
              <a:t>2/2/2017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6438-AE87-4249-B98B-310F06355A60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7" name="6 - Ευθεία γραμμή σύνδεσης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57F4-F179-42A8-98BF-8FB3BD171F14}" type="datetimeFigureOut">
              <a:rPr lang="el-GR" smtClean="0"/>
              <a:pPr/>
              <a:t>2/2/2017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6438-AE87-4249-B98B-310F06355A60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6438-AE87-4249-B98B-310F06355A60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57F4-F179-42A8-98BF-8FB3BD171F14}" type="datetimeFigureOut">
              <a:rPr lang="el-GR" smtClean="0"/>
              <a:pPr/>
              <a:t>2/2/2017</a:t>
            </a:fld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2" name="31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4" name="3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10" name="9 - Ευθεία γραμμή σύνδεσης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57F4-F179-42A8-98BF-8FB3BD171F14}" type="datetimeFigureOut">
              <a:rPr lang="el-GR" smtClean="0"/>
              <a:pPr/>
              <a:t>2/2/2017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6438-AE87-4249-B98B-310F06355A60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57F4-F179-42A8-98BF-8FB3BD171F14}" type="datetimeFigureOut">
              <a:rPr lang="el-GR" smtClean="0"/>
              <a:pPr/>
              <a:t>2/2/2017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6438-AE87-4249-B98B-310F06355A60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1" name="30 - Τίτλος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85A57F4-F179-42A8-98BF-8FB3BD171F14}" type="datetimeFigureOut">
              <a:rPr lang="el-GR" smtClean="0"/>
              <a:pPr/>
              <a:t>2/2/2017</a:t>
            </a:fld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6B96438-AE87-4249-B98B-310F06355A60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57F4-F179-42A8-98BF-8FB3BD171F14}" type="datetimeFigureOut">
              <a:rPr lang="el-GR" smtClean="0"/>
              <a:pPr/>
              <a:t>2/2/2017</a:t>
            </a:fld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B96438-AE87-4249-B98B-310F06355A60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85A57F4-F179-42A8-98BF-8FB3BD171F14}" type="datetimeFigureOut">
              <a:rPr lang="el-GR" smtClean="0"/>
              <a:pPr/>
              <a:t>2/2/2017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6B96438-AE87-4249-B98B-310F06355A60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1619672" y="2564904"/>
            <a:ext cx="61926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l-GR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Μονρεάλε </a:t>
            </a:r>
            <a:endParaRPr lang="el-GR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monreale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772816"/>
            <a:ext cx="5931743" cy="4443415"/>
          </a:xfrm>
        </p:spPr>
      </p:pic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400600" cy="1075184"/>
          </a:xfrm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  ΕΞΩΤΕΡΙΚΟ ΝΑΟΥ </a:t>
            </a:r>
            <a:endParaRPr lang="el-G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0"/>
            <a:ext cx="4618856" cy="6453336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Monreale</a:t>
            </a:r>
            <a:r>
              <a:rPr lang="el-GR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( Σικελίας) : είναι μια   πόλη  στην  επαρχία του Παλέρμο ,στη Σικελία , στη Ιταλία , στην πλαγιά του Monte Caputo, με θέα την εύφορη κοιλάδα που ονομάζεται "La Conca d'Oro" (το </a:t>
            </a:r>
            <a:r>
              <a:rPr lang="el-GR" sz="32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Χρυσό Κοχύλι) . Το    Μονρεάλε διαμορφώνει τη δική του αρχιεπισκόπηση. Ο </a:t>
            </a:r>
            <a:r>
              <a:rPr lang="el-GR" sz="32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καθεδρικός ναός </a:t>
            </a:r>
            <a:r>
              <a:rPr lang="el-GR" sz="32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είναι   μια παγκόσμια κληρονομιά της </a:t>
            </a:r>
            <a:r>
              <a:rPr lang="en-US" sz="32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UNESCO</a:t>
            </a:r>
            <a:endParaRPr lang="el-GR" sz="3200" dirty="0"/>
          </a:p>
        </p:txBody>
      </p:sp>
      <p:pic>
        <p:nvPicPr>
          <p:cNvPr id="4" name="3 - Θέση περιεχομένου" descr="monrea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932040" y="404664"/>
            <a:ext cx="3905797" cy="58392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323528" y="3717032"/>
            <a:ext cx="8229600" cy="2052464"/>
          </a:xfrm>
        </p:spPr>
        <p:txBody>
          <a:bodyPr>
            <a:noAutofit/>
          </a:bodyPr>
          <a:lstStyle/>
          <a:p>
            <a:r>
              <a:rPr lang="el-GR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Ο καθεδρικός ναός  Monreale είναι ένα από τα μεγαλύτερα σωζόμενα παραδείγματα </a:t>
            </a:r>
            <a:r>
              <a:rPr lang="en-US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Norman</a:t>
            </a:r>
            <a:r>
              <a:rPr lang="el-GR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αρχιτεκτονικής οπουδήποτε. Αυτό ξεκίνησε το 1174 από τον Γουλιέλμο Β , και το 1182 η εκκλησία, αφιερωμένη στο Γενέσιο της Θεοτόκου , ήταν, από έναν ταύρο του Πάπα Lucius ΙΙΙ, αναβαθμίζεται σε ένα μητροπολιτικό καθεδρικό ναό . </a:t>
            </a:r>
            <a:endParaRPr lang="el-GR" sz="3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esvteriko toy monrea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11960" y="476672"/>
            <a:ext cx="4932040" cy="5112568"/>
          </a:xfrm>
        </p:spPr>
      </p:pic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0" y="3789040"/>
            <a:ext cx="4680520" cy="2204864"/>
          </a:xfrm>
        </p:spPr>
        <p:txBody>
          <a:bodyPr>
            <a:noAutofit/>
          </a:bodyPr>
          <a:lstStyle/>
          <a:p>
            <a:r>
              <a:rPr lang="el-GR" sz="3000" dirty="0" smtClean="0"/>
              <a:t> </a:t>
            </a:r>
            <a:r>
              <a:rPr lang="el-GR" sz="3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Το μέγεθός του ναού είναι 102 μέτρα  μήκος και 40 μέτρα πλάτος .</a:t>
            </a:r>
            <a:br>
              <a:rPr lang="el-GR" sz="3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l-GR" sz="3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Το παλάτι αρχιεπισκοπικό και τα μοναστικά κτίρια στη νότια πλευρά ήταν σε μεγάλο μέγεθος. Ήταν περιτριγυρισμένο από ένα τεράστιο περίβολο τείχος, στέφεται κατά διαστήματα από δώδεκα πύργους. </a:t>
            </a:r>
            <a:r>
              <a:rPr lang="el-GR" sz="2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/>
            </a:r>
            <a:br>
              <a:rPr lang="el-GR" sz="2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endParaRPr lang="el-GR" sz="2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4392488" cy="4896544"/>
          </a:xfrm>
        </p:spPr>
      </p:pic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1979712" y="0"/>
            <a:ext cx="4680520" cy="1038944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bg1"/>
                </a:solidFill>
              </a:rPr>
              <a:t>ΨΗΦΙΔΩΤΑ</a:t>
            </a: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5" name="4 - Εικόνα" descr="1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09592" y="1412776"/>
            <a:ext cx="4434408" cy="44122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Υπότιτλος"/>
          <p:cNvSpPr>
            <a:spLocks noGrp="1"/>
          </p:cNvSpPr>
          <p:nvPr>
            <p:ph type="subTitle" idx="1"/>
          </p:nvPr>
        </p:nvSpPr>
        <p:spPr>
          <a:xfrm>
            <a:off x="2699792" y="5157192"/>
            <a:ext cx="6120680" cy="936104"/>
          </a:xfrm>
        </p:spPr>
        <p:txBody>
          <a:bodyPr/>
          <a:lstStyle/>
          <a:p>
            <a:r>
              <a:rPr lang="el-GR" sz="3200" dirty="0" smtClean="0">
                <a:solidFill>
                  <a:schemeClr val="bg1"/>
                </a:solidFill>
              </a:rPr>
              <a:t>Διονυσία Καλαντζή  Β1</a:t>
            </a:r>
            <a:endParaRPr lang="el-GR" sz="3200" dirty="0">
              <a:solidFill>
                <a:schemeClr val="bg1"/>
              </a:solidFill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Ευχαριστώ για την προσοχή σας </a:t>
            </a:r>
            <a:endParaRPr lang="el-G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Χαρτί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Χαρτ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116</TotalTime>
  <Words>25</Words>
  <Application>Microsoft Office PowerPoint</Application>
  <PresentationFormat>Προβολή στην οθόνη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Χαρτί</vt:lpstr>
      <vt:lpstr>Διαφάνεια 1</vt:lpstr>
      <vt:lpstr>  ΕΞΩΤΕΡΙΚΟ ΝΑΟΥ </vt:lpstr>
      <vt:lpstr>Monreale ( Σικελίας) : είναι μια   πόλη  στην  επαρχία του Παλέρμο ,στη Σικελία , στη Ιταλία , στην πλαγιά του Monte Caputo, με θέα την εύφορη κοιλάδα που ονομάζεται "La Conca d'Oro" (το Χρυσό Κοχύλι) . Το    Μονρεάλε διαμορφώνει τη δική του αρχιεπισκόπηση. Ο καθεδρικός ναός είναι   μια παγκόσμια κληρονομιά της UNESCO</vt:lpstr>
      <vt:lpstr>Ο καθεδρικός ναός  Monreale είναι ένα από τα μεγαλύτερα σωζόμενα παραδείγματα Norman αρχιτεκτονικής οπουδήποτε. Αυτό ξεκίνησε το 1174 από τον Γουλιέλμο Β , και το 1182 η εκκλησία, αφιερωμένη στο Γενέσιο της Θεοτόκου , ήταν, από έναν ταύρο του Πάπα Lucius ΙΙΙ, αναβαθμίζεται σε ένα μητροπολιτικό καθεδρικό ναό . </vt:lpstr>
      <vt:lpstr> Το μέγεθός του ναού είναι 102 μέτρα  μήκος και 40 μέτρα πλάτος . Το παλάτι αρχιεπισκοπικό και τα μοναστικά κτίρια στη νότια πλευρά ήταν σε μεγάλο μέγεθος. Ήταν περιτριγυρισμένο από ένα τεράστιο περίβολο τείχος, στέφεται κατά διαστήματα από δώδεκα πύργους.  </vt:lpstr>
      <vt:lpstr>ΨΗΦΙΔΩΤΑ</vt:lpstr>
      <vt:lpstr>Ευχαριστώ για την προσοχή σας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MΑΤΙΝΑ</dc:creator>
  <cp:lastModifiedBy>TeraTech</cp:lastModifiedBy>
  <cp:revision>14</cp:revision>
  <dcterms:created xsi:type="dcterms:W3CDTF">2017-01-15T17:30:33Z</dcterms:created>
  <dcterms:modified xsi:type="dcterms:W3CDTF">2017-02-02T07:41:51Z</dcterms:modified>
</cp:coreProperties>
</file>