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59" r:id="rId4"/>
    <p:sldId id="260" r:id="rId5"/>
    <p:sldId id="261" r:id="rId6"/>
    <p:sldId id="262" r:id="rId7"/>
    <p:sldId id="263" r:id="rId8"/>
    <p:sldId id="264"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ΔΗΜΗΤΡΗΣ" initials="Δ" lastIdx="0"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43" autoAdjust="0"/>
  </p:normalViewPr>
  <p:slideViewPr>
    <p:cSldViewPr>
      <p:cViewPr varScale="1">
        <p:scale>
          <a:sx n="67" d="100"/>
          <a:sy n="67" d="100"/>
        </p:scale>
        <p:origin x="-117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2342CEA3-3058-4D43-AE35-B3DA76CB4003}" type="datetimeFigureOut">
              <a:rPr lang="el-GR" smtClean="0"/>
              <a:pPr/>
              <a:t>12/2/2017</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12/2/2017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12/2/2017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12/2/2017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12/2/2017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12/2/2017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12/2/2017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12/2/2017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12/2/2017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12/2/2017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12/2/2017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342CEA3-3058-4D43-AE35-B3DA76CB4003}" type="datetimeFigureOut">
              <a:rPr lang="el-GR" smtClean="0"/>
              <a:pPr/>
              <a:t>12/2/2017</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3F1D1C4-C2D9-4231-9FB2-B2D9D97AA41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dirty="0" smtClean="0"/>
              <a:t> Volcanic Eruption</a:t>
            </a:r>
            <a:endParaRPr lang="el-GR" dirty="0"/>
          </a:p>
        </p:txBody>
      </p:sp>
      <p:sp>
        <p:nvSpPr>
          <p:cNvPr id="3" name="2 - Υπότιτλος"/>
          <p:cNvSpPr>
            <a:spLocks noGrp="1"/>
          </p:cNvSpPr>
          <p:nvPr>
            <p:ph type="subTitle" idx="1"/>
          </p:nvPr>
        </p:nvSpPr>
        <p:spPr/>
        <p:txBody>
          <a:bodyPr>
            <a:normAutofit/>
          </a:bodyPr>
          <a:lstStyle/>
          <a:p>
            <a:r>
              <a:rPr lang="en-US" sz="2000" dirty="0" smtClean="0"/>
              <a:t>By Karanasiou Katerina B1</a:t>
            </a:r>
          </a:p>
          <a:p>
            <a:endParaRPr lang="en-US" sz="2000" dirty="0" smtClean="0"/>
          </a:p>
          <a:p>
            <a:r>
              <a:rPr lang="en-US" sz="2000" dirty="0" smtClean="0"/>
              <a:t>                                                                  07/02/2017</a:t>
            </a:r>
            <a:endParaRPr lang="el-GR" sz="2000" dirty="0"/>
          </a:p>
        </p:txBody>
      </p:sp>
    </p:spTree>
  </p:cSld>
  <p:clrMapOvr>
    <a:masterClrMapping/>
  </p:clrMapOvr>
  <p:transition>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Volcano…</a:t>
            </a:r>
            <a:endParaRPr lang="el-GR" dirty="0"/>
          </a:p>
        </p:txBody>
      </p:sp>
      <p:sp>
        <p:nvSpPr>
          <p:cNvPr id="3" name="2 - Θέση περιεχομένου"/>
          <p:cNvSpPr>
            <a:spLocks noGrp="1"/>
          </p:cNvSpPr>
          <p:nvPr>
            <p:ph sz="half" idx="1"/>
          </p:nvPr>
        </p:nvSpPr>
        <p:spPr/>
        <p:txBody>
          <a:bodyPr/>
          <a:lstStyle/>
          <a:p>
            <a:r>
              <a:rPr lang="en-US" dirty="0" smtClean="0"/>
              <a:t>Volcano is open passageway from the interior of the Earth that allows blast rock and gases from the interior to the cortex surface in the form of lava. This activity creates mountains</a:t>
            </a:r>
            <a:endParaRPr lang="el-GR" dirty="0"/>
          </a:p>
        </p:txBody>
      </p:sp>
      <p:pic>
        <p:nvPicPr>
          <p:cNvPr id="5" name="4 - Θέση περιεχομένου" descr="volcan.jpg"/>
          <p:cNvPicPr>
            <a:picLocks noGrp="1" noChangeAspect="1"/>
          </p:cNvPicPr>
          <p:nvPr>
            <p:ph sz="half" idx="2"/>
          </p:nvPr>
        </p:nvPicPr>
        <p:blipFill>
          <a:blip r:embed="rId2" cstate="print"/>
          <a:stretch>
            <a:fillRect/>
          </a:stretch>
        </p:blipFill>
        <p:spPr>
          <a:xfrm>
            <a:off x="4648200" y="2752566"/>
            <a:ext cx="4038600" cy="2221230"/>
          </a:xfrm>
        </p:spPr>
      </p:pic>
    </p:spTree>
  </p:cSld>
  <p:clrMapOvr>
    <a:masterClrMapping/>
  </p:clrMapOvr>
  <p:transition>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Volcanic eruption…</a:t>
            </a:r>
            <a:endParaRPr lang="el-GR" dirty="0"/>
          </a:p>
        </p:txBody>
      </p:sp>
      <p:sp>
        <p:nvSpPr>
          <p:cNvPr id="3" name="2 - Θέση περιεχομένου"/>
          <p:cNvSpPr>
            <a:spLocks noGrp="1"/>
          </p:cNvSpPr>
          <p:nvPr>
            <p:ph sz="half" idx="1"/>
          </p:nvPr>
        </p:nvSpPr>
        <p:spPr/>
        <p:txBody>
          <a:bodyPr/>
          <a:lstStyle/>
          <a:p>
            <a:r>
              <a:rPr lang="en-US" dirty="0" smtClean="0"/>
              <a:t>The volcanic eruption ,as we know, makes many disasters and is the reason of many people’s death. These events are very sad for all of us… </a:t>
            </a:r>
            <a:endParaRPr lang="el-GR" dirty="0"/>
          </a:p>
        </p:txBody>
      </p:sp>
      <p:pic>
        <p:nvPicPr>
          <p:cNvPr id="5" name="4 - Θέση περιεχομένου" descr="123123.jpg"/>
          <p:cNvPicPr>
            <a:picLocks noGrp="1" noChangeAspect="1"/>
          </p:cNvPicPr>
          <p:nvPr>
            <p:ph sz="half" idx="2"/>
          </p:nvPr>
        </p:nvPicPr>
        <p:blipFill>
          <a:blip r:embed="rId2" cstate="print"/>
          <a:stretch>
            <a:fillRect/>
          </a:stretch>
        </p:blipFill>
        <p:spPr>
          <a:xfrm>
            <a:off x="4786314" y="2285992"/>
            <a:ext cx="4038600" cy="2416947"/>
          </a:xfrm>
        </p:spPr>
      </p:pic>
    </p:spTree>
  </p:cSld>
  <p:clrMapOvr>
    <a:masterClrMapping/>
  </p:clrMapOvr>
  <p:transition>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a:t>
            </a:r>
            <a:r>
              <a:rPr lang="en-US" dirty="0" err="1" smtClean="0"/>
              <a:t>ypes</a:t>
            </a:r>
            <a:r>
              <a:rPr lang="en-US" dirty="0" smtClean="0"/>
              <a:t> of volcanoes…</a:t>
            </a:r>
            <a:endParaRPr lang="el-GR" dirty="0"/>
          </a:p>
        </p:txBody>
      </p:sp>
      <p:sp>
        <p:nvSpPr>
          <p:cNvPr id="3" name="2 - Θέση περιεχομένου"/>
          <p:cNvSpPr>
            <a:spLocks noGrp="1"/>
          </p:cNvSpPr>
          <p:nvPr>
            <p:ph sz="half" idx="1"/>
          </p:nvPr>
        </p:nvSpPr>
        <p:spPr/>
        <p:txBody>
          <a:bodyPr>
            <a:normAutofit lnSpcReduction="10000"/>
          </a:bodyPr>
          <a:lstStyle/>
          <a:p>
            <a:pPr>
              <a:buFont typeface="Wingdings" pitchFamily="2" charset="2"/>
              <a:buChar char="ü"/>
            </a:pPr>
            <a:r>
              <a:rPr lang="el-GR" i="1" dirty="0" err="1" smtClean="0"/>
              <a:t>volcanic</a:t>
            </a:r>
            <a:r>
              <a:rPr lang="el-GR" i="1" dirty="0" smtClean="0"/>
              <a:t> </a:t>
            </a:r>
            <a:r>
              <a:rPr lang="el-GR" i="1" dirty="0" err="1" smtClean="0"/>
              <a:t>vent</a:t>
            </a:r>
            <a:endParaRPr lang="en-US" i="1" dirty="0" smtClean="0"/>
          </a:p>
          <a:p>
            <a:pPr>
              <a:buFont typeface="Wingdings" pitchFamily="2" charset="2"/>
              <a:buChar char="ü"/>
            </a:pPr>
            <a:r>
              <a:rPr lang="el-GR" i="1" dirty="0" smtClean="0"/>
              <a:t> </a:t>
            </a:r>
            <a:r>
              <a:rPr lang="el-GR" i="1" dirty="0" err="1" smtClean="0"/>
              <a:t>central</a:t>
            </a:r>
            <a:r>
              <a:rPr lang="el-GR" i="1" dirty="0" smtClean="0"/>
              <a:t> </a:t>
            </a:r>
            <a:r>
              <a:rPr lang="el-GR" i="1" dirty="0" err="1" smtClean="0"/>
              <a:t>vent</a:t>
            </a:r>
            <a:r>
              <a:rPr lang="el-GR" i="1" dirty="0" smtClean="0"/>
              <a:t>, </a:t>
            </a:r>
            <a:endParaRPr lang="en-US" i="1" dirty="0" smtClean="0"/>
          </a:p>
          <a:p>
            <a:pPr>
              <a:buFont typeface="Wingdings" pitchFamily="2" charset="2"/>
              <a:buChar char="ü"/>
            </a:pPr>
            <a:r>
              <a:rPr lang="el-GR" i="1" dirty="0" err="1" smtClean="0"/>
              <a:t>summit</a:t>
            </a:r>
            <a:r>
              <a:rPr lang="el-GR" i="1" dirty="0" smtClean="0"/>
              <a:t> </a:t>
            </a:r>
            <a:r>
              <a:rPr lang="el-GR" i="1" dirty="0" err="1" smtClean="0"/>
              <a:t>crater</a:t>
            </a:r>
            <a:r>
              <a:rPr lang="el-GR" dirty="0" smtClean="0"/>
              <a:t> </a:t>
            </a:r>
            <a:endParaRPr lang="en-US" dirty="0" smtClean="0"/>
          </a:p>
          <a:p>
            <a:pPr>
              <a:buFont typeface="Wingdings" pitchFamily="2" charset="2"/>
              <a:buChar char="ü"/>
            </a:pPr>
            <a:r>
              <a:rPr lang="en-US" i="1" dirty="0" smtClean="0"/>
              <a:t>E</a:t>
            </a:r>
            <a:r>
              <a:rPr lang="el-GR" i="1" dirty="0" err="1" smtClean="0"/>
              <a:t>difice</a:t>
            </a:r>
            <a:endParaRPr lang="en-US" i="1" dirty="0" smtClean="0"/>
          </a:p>
          <a:p>
            <a:pPr>
              <a:buFont typeface="Wingdings" pitchFamily="2" charset="2"/>
              <a:buChar char="ü"/>
            </a:pPr>
            <a:r>
              <a:rPr lang="el-GR" dirty="0" smtClean="0"/>
              <a:t> </a:t>
            </a:r>
            <a:r>
              <a:rPr lang="el-GR" i="1" dirty="0" err="1" smtClean="0"/>
              <a:t>magma</a:t>
            </a:r>
            <a:r>
              <a:rPr lang="el-GR" i="1" dirty="0" smtClean="0"/>
              <a:t> </a:t>
            </a:r>
            <a:r>
              <a:rPr lang="el-GR" i="1" dirty="0" err="1" smtClean="0"/>
              <a:t>chamber</a:t>
            </a:r>
            <a:r>
              <a:rPr lang="el-GR" dirty="0" smtClean="0"/>
              <a:t> </a:t>
            </a:r>
            <a:endParaRPr lang="en-US" dirty="0" smtClean="0"/>
          </a:p>
          <a:p>
            <a:pPr>
              <a:buFont typeface="Wingdings" pitchFamily="2" charset="2"/>
              <a:buChar char="ü"/>
            </a:pPr>
            <a:r>
              <a:rPr lang="en-US" i="1" dirty="0" smtClean="0"/>
              <a:t>F</a:t>
            </a:r>
            <a:r>
              <a:rPr lang="el-GR" i="1" dirty="0" err="1" smtClean="0"/>
              <a:t>lanks</a:t>
            </a:r>
            <a:r>
              <a:rPr lang="en-US" i="1" dirty="0" smtClean="0"/>
              <a:t> </a:t>
            </a:r>
          </a:p>
          <a:p>
            <a:pPr>
              <a:buFont typeface="Wingdings" pitchFamily="2" charset="2"/>
              <a:buChar char="ü"/>
            </a:pPr>
            <a:r>
              <a:rPr lang="en-US" i="1" dirty="0" smtClean="0"/>
              <a:t>f</a:t>
            </a:r>
            <a:r>
              <a:rPr lang="el-GR" i="1" dirty="0" err="1" smtClean="0"/>
              <a:t>lank</a:t>
            </a:r>
            <a:r>
              <a:rPr lang="el-GR" i="1" dirty="0" smtClean="0"/>
              <a:t> </a:t>
            </a:r>
            <a:r>
              <a:rPr lang="el-GR" i="1" dirty="0" err="1" smtClean="0"/>
              <a:t>eruptions</a:t>
            </a:r>
            <a:r>
              <a:rPr lang="en-US" i="1" dirty="0" smtClean="0"/>
              <a:t> </a:t>
            </a:r>
          </a:p>
          <a:p>
            <a:pPr>
              <a:buFont typeface="Wingdings" pitchFamily="2" charset="2"/>
              <a:buChar char="ü"/>
            </a:pPr>
            <a:r>
              <a:rPr lang="el-GR" i="1" dirty="0" err="1" smtClean="0"/>
              <a:t>parasitic</a:t>
            </a:r>
            <a:r>
              <a:rPr lang="el-GR" i="1" dirty="0" smtClean="0"/>
              <a:t> </a:t>
            </a:r>
            <a:r>
              <a:rPr lang="el-GR" i="1" dirty="0" err="1" smtClean="0"/>
              <a:t>cones</a:t>
            </a:r>
            <a:r>
              <a:rPr lang="el-GR" dirty="0" smtClean="0"/>
              <a:t> </a:t>
            </a:r>
            <a:endParaRPr lang="en-US" dirty="0" smtClean="0"/>
          </a:p>
          <a:p>
            <a:pPr>
              <a:buFont typeface="Wingdings" pitchFamily="2" charset="2"/>
              <a:buChar char="ü"/>
            </a:pPr>
            <a:r>
              <a:rPr lang="el-GR" i="1" dirty="0" err="1" smtClean="0"/>
              <a:t>fumaroles</a:t>
            </a:r>
            <a:endParaRPr lang="el-GR" dirty="0" smtClean="0"/>
          </a:p>
          <a:p>
            <a:pPr>
              <a:buNone/>
            </a:pPr>
            <a:r>
              <a:rPr lang="el-GR" dirty="0" smtClean="0"/>
              <a:t> </a:t>
            </a:r>
            <a:endParaRPr lang="el-GR" dirty="0"/>
          </a:p>
        </p:txBody>
      </p:sp>
      <p:pic>
        <p:nvPicPr>
          <p:cNvPr id="5" name="4 - Θέση περιεχομένου" descr="maori1.jpg"/>
          <p:cNvPicPr>
            <a:picLocks noGrp="1" noChangeAspect="1"/>
          </p:cNvPicPr>
          <p:nvPr>
            <p:ph sz="half" idx="2"/>
          </p:nvPr>
        </p:nvPicPr>
        <p:blipFill>
          <a:blip r:embed="rId2" cstate="print"/>
          <a:stretch>
            <a:fillRect/>
          </a:stretch>
        </p:blipFill>
        <p:spPr>
          <a:xfrm>
            <a:off x="4648200" y="2348706"/>
            <a:ext cx="4038600" cy="3028950"/>
          </a:xfrm>
        </p:spPr>
      </p:pic>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Some of the volcanoes</a:t>
            </a:r>
            <a:endParaRPr lang="el-GR" dirty="0"/>
          </a:p>
        </p:txBody>
      </p:sp>
      <p:sp>
        <p:nvSpPr>
          <p:cNvPr id="3" name="2 - Θέση κειμένου"/>
          <p:cNvSpPr>
            <a:spLocks noGrp="1"/>
          </p:cNvSpPr>
          <p:nvPr>
            <p:ph type="body" idx="1"/>
          </p:nvPr>
        </p:nvSpPr>
        <p:spPr/>
        <p:txBody>
          <a:bodyPr/>
          <a:lstStyle/>
          <a:p>
            <a:r>
              <a:rPr lang="en-US" dirty="0" smtClean="0"/>
              <a:t>VEsuvius</a:t>
            </a:r>
            <a:endParaRPr lang="el-GR" dirty="0"/>
          </a:p>
        </p:txBody>
      </p:sp>
      <p:sp>
        <p:nvSpPr>
          <p:cNvPr id="4" name="3 - Θέση κειμένου"/>
          <p:cNvSpPr>
            <a:spLocks noGrp="1"/>
          </p:cNvSpPr>
          <p:nvPr>
            <p:ph type="body" sz="half" idx="3"/>
          </p:nvPr>
        </p:nvSpPr>
        <p:spPr/>
        <p:txBody>
          <a:bodyPr/>
          <a:lstStyle/>
          <a:p>
            <a:r>
              <a:rPr lang="en-US" dirty="0" smtClean="0"/>
              <a:t>An image…</a:t>
            </a:r>
            <a:endParaRPr lang="el-GR" dirty="0"/>
          </a:p>
        </p:txBody>
      </p:sp>
      <p:sp>
        <p:nvSpPr>
          <p:cNvPr id="5" name="4 - Θέση περιεχομένου"/>
          <p:cNvSpPr>
            <a:spLocks noGrp="1"/>
          </p:cNvSpPr>
          <p:nvPr>
            <p:ph sz="quarter" idx="2"/>
          </p:nvPr>
        </p:nvSpPr>
        <p:spPr/>
        <p:txBody>
          <a:bodyPr>
            <a:noAutofit/>
          </a:bodyPr>
          <a:lstStyle/>
          <a:p>
            <a:r>
              <a:rPr lang="en-US" sz="1600" dirty="0" smtClean="0"/>
              <a:t>On August 24 of the year 2016, a tectonic earthquake destroyed many villages in central Italy. On August 24 of the year 79 AD, the volcano Vesuvius near Pompeii begins to explode. Over the next 25 hours destroyed all the city. These were two different etiology earthquakes and physiognomy, but coincidentally were in the same day. In Central Italy lament over 200 victims. Pompeii victims were thousands.</a:t>
            </a:r>
            <a:endParaRPr lang="el-GR" sz="1600" dirty="0"/>
          </a:p>
        </p:txBody>
      </p:sp>
      <p:pic>
        <p:nvPicPr>
          <p:cNvPr id="7" name="6 - Θέση περιεχομένου" descr="59726.jpg"/>
          <p:cNvPicPr>
            <a:picLocks noGrp="1" noChangeAspect="1"/>
          </p:cNvPicPr>
          <p:nvPr>
            <p:ph sz="quarter" idx="4"/>
          </p:nvPr>
        </p:nvPicPr>
        <p:blipFill>
          <a:blip r:embed="rId2" cstate="print"/>
          <a:stretch>
            <a:fillRect/>
          </a:stretch>
        </p:blipFill>
        <p:spPr>
          <a:xfrm>
            <a:off x="4786314" y="2786058"/>
            <a:ext cx="4071967" cy="2714644"/>
          </a:xfrm>
        </p:spPr>
      </p:pic>
    </p:spTree>
  </p:cSld>
  <p:clrMapOvr>
    <a:masterClrMapping/>
  </p:clrMapOvr>
  <p:transition>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Tabora</a:t>
            </a:r>
            <a:endParaRPr lang="el-GR" dirty="0"/>
          </a:p>
        </p:txBody>
      </p:sp>
      <p:sp>
        <p:nvSpPr>
          <p:cNvPr id="3" name="2 - Θέση περιεχομένου"/>
          <p:cNvSpPr>
            <a:spLocks noGrp="1"/>
          </p:cNvSpPr>
          <p:nvPr>
            <p:ph sz="half" idx="1"/>
          </p:nvPr>
        </p:nvSpPr>
        <p:spPr/>
        <p:txBody>
          <a:bodyPr>
            <a:normAutofit/>
          </a:bodyPr>
          <a:lstStyle/>
          <a:p>
            <a:r>
              <a:rPr lang="en-US" dirty="0" smtClean="0"/>
              <a:t>The term Tabora is an active volcano with a height of 2.722 meters. As a large magma chamber inside the mountain filled over several decades, the volcanic activity escalated until the big explosion of April 1815</a:t>
            </a:r>
            <a:endParaRPr lang="el-GR" dirty="0"/>
          </a:p>
        </p:txBody>
      </p:sp>
      <p:pic>
        <p:nvPicPr>
          <p:cNvPr id="5" name="4 - Θέση περιεχομένου" descr="Caldera_Mt_Tambora_Sumbawa_Indonesia.jpg"/>
          <p:cNvPicPr>
            <a:picLocks noGrp="1" noChangeAspect="1"/>
          </p:cNvPicPr>
          <p:nvPr>
            <p:ph sz="half" idx="2"/>
          </p:nvPr>
        </p:nvPicPr>
        <p:blipFill>
          <a:blip r:embed="rId2" cstate="print"/>
          <a:stretch>
            <a:fillRect/>
          </a:stretch>
        </p:blipFill>
        <p:spPr>
          <a:xfrm>
            <a:off x="4648200" y="2516981"/>
            <a:ext cx="4038600" cy="2692400"/>
          </a:xfrm>
        </p:spPr>
      </p:pic>
    </p:spTree>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Santorini’s</a:t>
            </a:r>
            <a:r>
              <a:rPr lang="en-US" dirty="0" smtClean="0"/>
              <a:t> volcano…</a:t>
            </a:r>
            <a:endParaRPr lang="el-GR" dirty="0"/>
          </a:p>
        </p:txBody>
      </p:sp>
      <p:sp>
        <p:nvSpPr>
          <p:cNvPr id="3" name="2 - Θέση περιεχομένου"/>
          <p:cNvSpPr>
            <a:spLocks noGrp="1"/>
          </p:cNvSpPr>
          <p:nvPr>
            <p:ph sz="half" idx="1"/>
          </p:nvPr>
        </p:nvSpPr>
        <p:spPr/>
        <p:txBody>
          <a:bodyPr>
            <a:normAutofit fontScale="92500" lnSpcReduction="20000"/>
          </a:bodyPr>
          <a:lstStyle/>
          <a:p>
            <a:r>
              <a:rPr lang="en-US" dirty="0" smtClean="0"/>
              <a:t>The greatest explosion occurred during the Minoan Bronze Age 3,600 years ago. The entire center of the circular island sank into the sea during the tremendous volcanic eruption. The explosion caused a tidal wave that literally wiped out the advanced civilization of Minoan Crete, 70 miles south of Santorini.</a:t>
            </a:r>
            <a:endParaRPr lang="el-GR" dirty="0"/>
          </a:p>
        </p:txBody>
      </p:sp>
      <p:pic>
        <p:nvPicPr>
          <p:cNvPr id="5" name="4 - Θέση περιεχομένου" descr="santorini-island.jpg"/>
          <p:cNvPicPr>
            <a:picLocks noGrp="1" noChangeAspect="1"/>
          </p:cNvPicPr>
          <p:nvPr>
            <p:ph sz="half" idx="2"/>
          </p:nvPr>
        </p:nvPicPr>
        <p:blipFill>
          <a:blip r:embed="rId2" cstate="print"/>
          <a:stretch>
            <a:fillRect/>
          </a:stretch>
        </p:blipFill>
        <p:spPr>
          <a:xfrm>
            <a:off x="4714876" y="2500306"/>
            <a:ext cx="4250783" cy="1779661"/>
          </a:xfrm>
        </p:spPr>
      </p:pic>
    </p:spTree>
  </p:cSld>
  <p:clrMapOvr>
    <a:masterClrMapping/>
  </p:clrMapOvr>
  <p:transition>
    <p:wheel spokes="8"/>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n-US" sz="3600" dirty="0" smtClean="0"/>
              <a:t>Thanks for</a:t>
            </a:r>
            <a:br>
              <a:rPr lang="en-US" sz="3600" dirty="0" smtClean="0"/>
            </a:br>
            <a:r>
              <a:rPr lang="en-US" sz="3600" dirty="0" smtClean="0"/>
              <a:t> your attention…</a:t>
            </a:r>
            <a:endParaRPr lang="el-GR" sz="3600" dirty="0"/>
          </a:p>
        </p:txBody>
      </p:sp>
      <p:sp>
        <p:nvSpPr>
          <p:cNvPr id="3" name="2 - Υπότιτλος"/>
          <p:cNvSpPr>
            <a:spLocks noGrp="1"/>
          </p:cNvSpPr>
          <p:nvPr>
            <p:ph type="subTitle" idx="1"/>
          </p:nvPr>
        </p:nvSpPr>
        <p:spPr/>
        <p:txBody>
          <a:bodyPr/>
          <a:lstStyle/>
          <a:p>
            <a:r>
              <a:rPr lang="en-US" dirty="0" smtClean="0"/>
              <a:t>Karanasiou Katerina B1</a:t>
            </a:r>
            <a:endParaRPr lang="el-GR" dirty="0"/>
          </a:p>
        </p:txBody>
      </p:sp>
    </p:spTree>
  </p:cSld>
  <p:clrMapOvr>
    <a:masterClrMapping/>
  </p:clrMapOvr>
  <p:transition>
    <p:randomBa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TotalTime>
  <Words>287</Words>
  <Application>Microsoft Office PowerPoint</Application>
  <PresentationFormat>Προβολή στην οθόνη (4:3)</PresentationFormat>
  <Paragraphs>29</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Αποκορύφωμα</vt:lpstr>
      <vt:lpstr> Volcanic Eruption</vt:lpstr>
      <vt:lpstr>Volcano…</vt:lpstr>
      <vt:lpstr>Volcanic eruption…</vt:lpstr>
      <vt:lpstr>Τypes of volcanoes…</vt:lpstr>
      <vt:lpstr>Some of the volcanoes</vt:lpstr>
      <vt:lpstr>Tabora</vt:lpstr>
      <vt:lpstr>Santorini’s volcano…</vt:lpstr>
      <vt:lpstr>Thanks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Volcanic Eruption</dc:title>
  <dc:creator>ΔΗΜΗΤΡΗΣ</dc:creator>
  <cp:lastModifiedBy>ΜΙΧΑΗΛ</cp:lastModifiedBy>
  <cp:revision>8</cp:revision>
  <dcterms:created xsi:type="dcterms:W3CDTF">2017-02-07T17:48:48Z</dcterms:created>
  <dcterms:modified xsi:type="dcterms:W3CDTF">2017-02-12T21:29:00Z</dcterms:modified>
</cp:coreProperties>
</file>