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odos" initials="a" lastIdx="4"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48" d="100"/>
          <a:sy n="48" d="100"/>
        </p:scale>
        <p:origin x="-57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12-15T15:25:05.622" idx="1">
    <p:pos x="10" y="2"/>
    <p:text/>
  </p:cm>
</p:cmLst>
</file>

<file path=ppt/diagrams/_rels/data1.xml.rels><?xml version="1.0" encoding="UTF-8" standalone="yes"?>
<Relationships xmlns="http://schemas.openxmlformats.org/package/2006/relationships"><Relationship Id="rId1" Type="http://schemas.openxmlformats.org/officeDocument/2006/relationships/image" Target="../media/image3.jpg"/></Relationships>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_rels/data3.xml.rels><?xml version="1.0" encoding="UTF-8" standalone="yes"?>
<Relationships xmlns="http://schemas.openxmlformats.org/package/2006/relationships"><Relationship Id="rId1" Type="http://schemas.openxmlformats.org/officeDocument/2006/relationships/image" Target="../media/image8.jpg"/></Relationships>
</file>

<file path=ppt/diagrams/_rels/drawing1.xml.rels><?xml version="1.0" encoding="UTF-8" standalone="yes"?>
<Relationships xmlns="http://schemas.openxmlformats.org/package/2006/relationships"><Relationship Id="rId1" Type="http://schemas.openxmlformats.org/officeDocument/2006/relationships/image" Target="../media/image3.jp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8.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E7C99B-BA7D-4F55-950C-C31077FF1494}" type="doc">
      <dgm:prSet loTypeId="urn:microsoft.com/office/officeart/2008/layout/HexagonCluster" loCatId="picture" qsTypeId="urn:microsoft.com/office/officeart/2005/8/quickstyle/simple2" qsCatId="simple" csTypeId="urn:microsoft.com/office/officeart/2005/8/colors/accent1_2" csCatId="accent1" phldr="1"/>
      <dgm:spPr/>
    </dgm:pt>
    <dgm:pt modelId="{4196EE51-C5B1-4065-BB59-3155597B960B}">
      <dgm:prSet phldrT="[Κείμενο]"/>
      <dgm:spPr/>
      <dgm:t>
        <a:bodyPr/>
        <a:lstStyle/>
        <a:p>
          <a:r>
            <a:rPr lang="en-US" dirty="0" smtClean="0"/>
            <a:t>Decoration in Greece…</a:t>
          </a:r>
          <a:endParaRPr lang="el-GR" dirty="0"/>
        </a:p>
      </dgm:t>
    </dgm:pt>
    <dgm:pt modelId="{7D88534D-6FE1-4952-A1DF-37D811C830B8}" type="parTrans" cxnId="{F1DEF638-BB9C-44EB-A7CD-68E9009FD758}">
      <dgm:prSet/>
      <dgm:spPr/>
      <dgm:t>
        <a:bodyPr/>
        <a:lstStyle/>
        <a:p>
          <a:endParaRPr lang="el-GR"/>
        </a:p>
      </dgm:t>
    </dgm:pt>
    <dgm:pt modelId="{0A0710A5-B152-4AFA-B032-D517C4ECF3AC}" type="sibTrans" cxnId="{F1DEF638-BB9C-44EB-A7CD-68E9009FD758}">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3000" b="-3000"/>
          </a:stretch>
        </a:blipFill>
      </dgm:spPr>
      <dgm:t>
        <a:bodyPr/>
        <a:lstStyle/>
        <a:p>
          <a:endParaRPr lang="el-GR"/>
        </a:p>
      </dgm:t>
    </dgm:pt>
    <dgm:pt modelId="{D577679B-7E39-4087-8465-1B25FB3A73E0}" type="pres">
      <dgm:prSet presAssocID="{B9E7C99B-BA7D-4F55-950C-C31077FF1494}" presName="Name0" presStyleCnt="0">
        <dgm:presLayoutVars>
          <dgm:chMax val="21"/>
          <dgm:chPref val="21"/>
        </dgm:presLayoutVars>
      </dgm:prSet>
      <dgm:spPr/>
    </dgm:pt>
    <dgm:pt modelId="{4056AA23-6E48-4CCE-9E49-35C002952203}" type="pres">
      <dgm:prSet presAssocID="{4196EE51-C5B1-4065-BB59-3155597B960B}" presName="text1" presStyleCnt="0"/>
      <dgm:spPr/>
    </dgm:pt>
    <dgm:pt modelId="{484F63AC-BB47-4581-A5DE-F74EE0019115}" type="pres">
      <dgm:prSet presAssocID="{4196EE51-C5B1-4065-BB59-3155597B960B}" presName="textRepeatNode" presStyleLbl="alignNode1" presStyleIdx="0" presStyleCnt="1">
        <dgm:presLayoutVars>
          <dgm:chMax val="0"/>
          <dgm:chPref val="0"/>
          <dgm:bulletEnabled val="1"/>
        </dgm:presLayoutVars>
      </dgm:prSet>
      <dgm:spPr/>
      <dgm:t>
        <a:bodyPr/>
        <a:lstStyle/>
        <a:p>
          <a:endParaRPr lang="el-GR"/>
        </a:p>
      </dgm:t>
    </dgm:pt>
    <dgm:pt modelId="{D0DE2626-E62D-415B-96F1-716A78808C75}" type="pres">
      <dgm:prSet presAssocID="{4196EE51-C5B1-4065-BB59-3155597B960B}" presName="textaccent1" presStyleCnt="0"/>
      <dgm:spPr/>
    </dgm:pt>
    <dgm:pt modelId="{F3775616-FFD7-4C5E-B082-F205D637BBB5}" type="pres">
      <dgm:prSet presAssocID="{4196EE51-C5B1-4065-BB59-3155597B960B}" presName="accentRepeatNode" presStyleLbl="solidAlignAcc1" presStyleIdx="0" presStyleCnt="2"/>
      <dgm:spPr/>
    </dgm:pt>
    <dgm:pt modelId="{573191AE-6CE2-47F7-8FB7-B234FEE9BD99}" type="pres">
      <dgm:prSet presAssocID="{0A0710A5-B152-4AFA-B032-D517C4ECF3AC}" presName="image1" presStyleCnt="0"/>
      <dgm:spPr/>
    </dgm:pt>
    <dgm:pt modelId="{16E6EF43-E796-4C63-A6D2-6D9C05E594CE}" type="pres">
      <dgm:prSet presAssocID="{0A0710A5-B152-4AFA-B032-D517C4ECF3AC}" presName="imageRepeatNode" presStyleLbl="alignAcc1" presStyleIdx="0" presStyleCnt="1" custScaleX="117609" custScaleY="120101"/>
      <dgm:spPr/>
      <dgm:t>
        <a:bodyPr/>
        <a:lstStyle/>
        <a:p>
          <a:endParaRPr lang="el-GR"/>
        </a:p>
      </dgm:t>
    </dgm:pt>
    <dgm:pt modelId="{18388524-D05D-4C98-81AF-631E4D2A6353}" type="pres">
      <dgm:prSet presAssocID="{0A0710A5-B152-4AFA-B032-D517C4ECF3AC}" presName="imageaccent1" presStyleCnt="0"/>
      <dgm:spPr/>
    </dgm:pt>
    <dgm:pt modelId="{E6E74753-C72A-4967-A303-690738E9DC60}" type="pres">
      <dgm:prSet presAssocID="{0A0710A5-B152-4AFA-B032-D517C4ECF3AC}" presName="accentRepeatNode" presStyleLbl="solidAlignAcc1" presStyleIdx="1" presStyleCnt="2"/>
      <dgm:spPr/>
    </dgm:pt>
  </dgm:ptLst>
  <dgm:cxnLst>
    <dgm:cxn modelId="{7387E2C3-999D-4AA0-BFEF-9F7341FE314B}" type="presOf" srcId="{B9E7C99B-BA7D-4F55-950C-C31077FF1494}" destId="{D577679B-7E39-4087-8465-1B25FB3A73E0}" srcOrd="0" destOrd="0" presId="urn:microsoft.com/office/officeart/2008/layout/HexagonCluster"/>
    <dgm:cxn modelId="{F1DEF638-BB9C-44EB-A7CD-68E9009FD758}" srcId="{B9E7C99B-BA7D-4F55-950C-C31077FF1494}" destId="{4196EE51-C5B1-4065-BB59-3155597B960B}" srcOrd="0" destOrd="0" parTransId="{7D88534D-6FE1-4952-A1DF-37D811C830B8}" sibTransId="{0A0710A5-B152-4AFA-B032-D517C4ECF3AC}"/>
    <dgm:cxn modelId="{21DF9B27-7B3C-4D2D-94E8-67F1A47B5AD6}" type="presOf" srcId="{0A0710A5-B152-4AFA-B032-D517C4ECF3AC}" destId="{16E6EF43-E796-4C63-A6D2-6D9C05E594CE}" srcOrd="0" destOrd="0" presId="urn:microsoft.com/office/officeart/2008/layout/HexagonCluster"/>
    <dgm:cxn modelId="{B1201821-0BB0-4782-B2CA-6759CAE1B570}" type="presOf" srcId="{4196EE51-C5B1-4065-BB59-3155597B960B}" destId="{484F63AC-BB47-4581-A5DE-F74EE0019115}" srcOrd="0" destOrd="0" presId="urn:microsoft.com/office/officeart/2008/layout/HexagonCluster"/>
    <dgm:cxn modelId="{EF02C01A-649C-47FD-8B1F-ED8417A0736C}" type="presParOf" srcId="{D577679B-7E39-4087-8465-1B25FB3A73E0}" destId="{4056AA23-6E48-4CCE-9E49-35C002952203}" srcOrd="0" destOrd="0" presId="urn:microsoft.com/office/officeart/2008/layout/HexagonCluster"/>
    <dgm:cxn modelId="{DCF178C4-9F83-42C6-9C28-BD08D09C0E4F}" type="presParOf" srcId="{4056AA23-6E48-4CCE-9E49-35C002952203}" destId="{484F63AC-BB47-4581-A5DE-F74EE0019115}" srcOrd="0" destOrd="0" presId="urn:microsoft.com/office/officeart/2008/layout/HexagonCluster"/>
    <dgm:cxn modelId="{A7B33355-1D3B-4852-9207-6E67C4FC59DF}" type="presParOf" srcId="{D577679B-7E39-4087-8465-1B25FB3A73E0}" destId="{D0DE2626-E62D-415B-96F1-716A78808C75}" srcOrd="1" destOrd="0" presId="urn:microsoft.com/office/officeart/2008/layout/HexagonCluster"/>
    <dgm:cxn modelId="{B313E454-5949-4917-A241-9ABCE06D55D7}" type="presParOf" srcId="{D0DE2626-E62D-415B-96F1-716A78808C75}" destId="{F3775616-FFD7-4C5E-B082-F205D637BBB5}" srcOrd="0" destOrd="0" presId="urn:microsoft.com/office/officeart/2008/layout/HexagonCluster"/>
    <dgm:cxn modelId="{5DBCCBB2-2173-4C51-910D-42312F6C683A}" type="presParOf" srcId="{D577679B-7E39-4087-8465-1B25FB3A73E0}" destId="{573191AE-6CE2-47F7-8FB7-B234FEE9BD99}" srcOrd="2" destOrd="0" presId="urn:microsoft.com/office/officeart/2008/layout/HexagonCluster"/>
    <dgm:cxn modelId="{B893B65C-26DD-4B9C-BEF2-81D5E784EC39}" type="presParOf" srcId="{573191AE-6CE2-47F7-8FB7-B234FEE9BD99}" destId="{16E6EF43-E796-4C63-A6D2-6D9C05E594CE}" srcOrd="0" destOrd="0" presId="urn:microsoft.com/office/officeart/2008/layout/HexagonCluster"/>
    <dgm:cxn modelId="{ACCA6B0E-0F0A-4C8C-87F3-48BADF13A17C}" type="presParOf" srcId="{D577679B-7E39-4087-8465-1B25FB3A73E0}" destId="{18388524-D05D-4C98-81AF-631E4D2A6353}" srcOrd="3" destOrd="0" presId="urn:microsoft.com/office/officeart/2008/layout/HexagonCluster"/>
    <dgm:cxn modelId="{40AAF26E-D1B9-4FD3-95C0-608A69AE1D58}" type="presParOf" srcId="{18388524-D05D-4C98-81AF-631E4D2A6353}" destId="{E6E74753-C72A-4967-A303-690738E9DC60}" srcOrd="0" destOrd="0" presId="urn:microsoft.com/office/officeart/2008/layout/HexagonCluster"/>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BB74C1-36C0-4394-AE72-85301F7D7E38}" type="doc">
      <dgm:prSet loTypeId="urn:microsoft.com/office/officeart/2008/layout/HexagonCluster" loCatId="picture" qsTypeId="urn:microsoft.com/office/officeart/2005/8/quickstyle/simple2" qsCatId="simple" csTypeId="urn:microsoft.com/office/officeart/2005/8/colors/accent1_2" csCatId="accent1" phldr="1"/>
      <dgm:spPr/>
    </dgm:pt>
    <dgm:pt modelId="{C51DC9AF-76A6-4050-8C95-D928E8062E5A}">
      <dgm:prSet phldrT="[Κείμενο]"/>
      <dgm:spPr/>
      <dgm:t>
        <a:bodyPr/>
        <a:lstStyle/>
        <a:p>
          <a:r>
            <a:rPr lang="en-US" dirty="0" smtClean="0"/>
            <a:t>Decoration in counties like America…</a:t>
          </a:r>
          <a:endParaRPr lang="el-GR" dirty="0"/>
        </a:p>
      </dgm:t>
    </dgm:pt>
    <dgm:pt modelId="{0494A631-09B6-4991-A451-839063502B38}" type="parTrans" cxnId="{9DC98045-FC1D-43A7-BF07-184A6E09BA48}">
      <dgm:prSet/>
      <dgm:spPr/>
      <dgm:t>
        <a:bodyPr/>
        <a:lstStyle/>
        <a:p>
          <a:endParaRPr lang="el-GR"/>
        </a:p>
      </dgm:t>
    </dgm:pt>
    <dgm:pt modelId="{FC8DB6D6-C34A-4D38-87F2-9EA6E8ECE4C8}" type="sibTrans" cxnId="{9DC98045-FC1D-43A7-BF07-184A6E09BA48}">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27000" r="-27000"/>
          </a:stretch>
        </a:blipFill>
      </dgm:spPr>
      <dgm:t>
        <a:bodyPr/>
        <a:lstStyle/>
        <a:p>
          <a:endParaRPr lang="el-GR"/>
        </a:p>
      </dgm:t>
    </dgm:pt>
    <dgm:pt modelId="{E528E089-03BD-4F48-8B4F-6A570864904E}" type="pres">
      <dgm:prSet presAssocID="{AFBB74C1-36C0-4394-AE72-85301F7D7E38}" presName="Name0" presStyleCnt="0">
        <dgm:presLayoutVars>
          <dgm:chMax val="21"/>
          <dgm:chPref val="21"/>
        </dgm:presLayoutVars>
      </dgm:prSet>
      <dgm:spPr/>
    </dgm:pt>
    <dgm:pt modelId="{647762C4-BE22-42CD-A047-0EDAC6CA5B45}" type="pres">
      <dgm:prSet presAssocID="{C51DC9AF-76A6-4050-8C95-D928E8062E5A}" presName="text1" presStyleCnt="0"/>
      <dgm:spPr/>
    </dgm:pt>
    <dgm:pt modelId="{CECAAA94-3206-4D10-A29A-FAC585A80B70}" type="pres">
      <dgm:prSet presAssocID="{C51DC9AF-76A6-4050-8C95-D928E8062E5A}" presName="textRepeatNode" presStyleLbl="alignNode1" presStyleIdx="0" presStyleCnt="1" custScaleX="116862" custScaleY="133066">
        <dgm:presLayoutVars>
          <dgm:chMax val="0"/>
          <dgm:chPref val="0"/>
          <dgm:bulletEnabled val="1"/>
        </dgm:presLayoutVars>
      </dgm:prSet>
      <dgm:spPr/>
      <dgm:t>
        <a:bodyPr/>
        <a:lstStyle/>
        <a:p>
          <a:endParaRPr lang="el-GR"/>
        </a:p>
      </dgm:t>
    </dgm:pt>
    <dgm:pt modelId="{1561AFC8-7CF8-47A4-ADD7-8A3B22466109}" type="pres">
      <dgm:prSet presAssocID="{C51DC9AF-76A6-4050-8C95-D928E8062E5A}" presName="textaccent1" presStyleCnt="0"/>
      <dgm:spPr/>
    </dgm:pt>
    <dgm:pt modelId="{235C4DD9-C945-46A5-B423-C7DC3F67A5FD}" type="pres">
      <dgm:prSet presAssocID="{C51DC9AF-76A6-4050-8C95-D928E8062E5A}" presName="accentRepeatNode" presStyleLbl="solidAlignAcc1" presStyleIdx="0" presStyleCnt="2"/>
      <dgm:spPr/>
    </dgm:pt>
    <dgm:pt modelId="{E4C19722-AA2A-4FF7-9395-027D9D57E5D6}" type="pres">
      <dgm:prSet presAssocID="{FC8DB6D6-C34A-4D38-87F2-9EA6E8ECE4C8}" presName="image1" presStyleCnt="0"/>
      <dgm:spPr/>
    </dgm:pt>
    <dgm:pt modelId="{CC0CBD41-EC2C-4216-91C9-F1F72B68441E}" type="pres">
      <dgm:prSet presAssocID="{FC8DB6D6-C34A-4D38-87F2-9EA6E8ECE4C8}" presName="imageRepeatNode" presStyleLbl="alignAcc1" presStyleIdx="0" presStyleCnt="1" custScaleX="130508" custScaleY="138530" custLinFactNeighborX="-18811" custLinFactNeighborY="-4827"/>
      <dgm:spPr/>
      <dgm:t>
        <a:bodyPr/>
        <a:lstStyle/>
        <a:p>
          <a:endParaRPr lang="el-GR"/>
        </a:p>
      </dgm:t>
    </dgm:pt>
    <dgm:pt modelId="{68C0DC92-4A6A-4D41-95F5-2EB732F97D5F}" type="pres">
      <dgm:prSet presAssocID="{FC8DB6D6-C34A-4D38-87F2-9EA6E8ECE4C8}" presName="imageaccent1" presStyleCnt="0"/>
      <dgm:spPr/>
    </dgm:pt>
    <dgm:pt modelId="{591E73EB-1C7E-4592-9E45-CFE2146052A1}" type="pres">
      <dgm:prSet presAssocID="{FC8DB6D6-C34A-4D38-87F2-9EA6E8ECE4C8}" presName="accentRepeatNode" presStyleLbl="solidAlignAcc1" presStyleIdx="1" presStyleCnt="2"/>
      <dgm:spPr/>
    </dgm:pt>
  </dgm:ptLst>
  <dgm:cxnLst>
    <dgm:cxn modelId="{48B66686-4BCB-46A0-8B9B-60B06A9BACB3}" type="presOf" srcId="{C51DC9AF-76A6-4050-8C95-D928E8062E5A}" destId="{CECAAA94-3206-4D10-A29A-FAC585A80B70}" srcOrd="0" destOrd="0" presId="urn:microsoft.com/office/officeart/2008/layout/HexagonCluster"/>
    <dgm:cxn modelId="{EFEB7E79-C3CD-4067-83C8-067BC3014C65}" type="presOf" srcId="{AFBB74C1-36C0-4394-AE72-85301F7D7E38}" destId="{E528E089-03BD-4F48-8B4F-6A570864904E}" srcOrd="0" destOrd="0" presId="urn:microsoft.com/office/officeart/2008/layout/HexagonCluster"/>
    <dgm:cxn modelId="{9DC98045-FC1D-43A7-BF07-184A6E09BA48}" srcId="{AFBB74C1-36C0-4394-AE72-85301F7D7E38}" destId="{C51DC9AF-76A6-4050-8C95-D928E8062E5A}" srcOrd="0" destOrd="0" parTransId="{0494A631-09B6-4991-A451-839063502B38}" sibTransId="{FC8DB6D6-C34A-4D38-87F2-9EA6E8ECE4C8}"/>
    <dgm:cxn modelId="{06B3EDB8-0E87-4656-9D8E-B9DB9E44BB5E}" type="presOf" srcId="{FC8DB6D6-C34A-4D38-87F2-9EA6E8ECE4C8}" destId="{CC0CBD41-EC2C-4216-91C9-F1F72B68441E}" srcOrd="0" destOrd="0" presId="urn:microsoft.com/office/officeart/2008/layout/HexagonCluster"/>
    <dgm:cxn modelId="{C3536860-C523-49BE-A732-00EC10891552}" type="presParOf" srcId="{E528E089-03BD-4F48-8B4F-6A570864904E}" destId="{647762C4-BE22-42CD-A047-0EDAC6CA5B45}" srcOrd="0" destOrd="0" presId="urn:microsoft.com/office/officeart/2008/layout/HexagonCluster"/>
    <dgm:cxn modelId="{A4610B4D-4000-4A09-B78B-1F1D5FD0411D}" type="presParOf" srcId="{647762C4-BE22-42CD-A047-0EDAC6CA5B45}" destId="{CECAAA94-3206-4D10-A29A-FAC585A80B70}" srcOrd="0" destOrd="0" presId="urn:microsoft.com/office/officeart/2008/layout/HexagonCluster"/>
    <dgm:cxn modelId="{659E9EBD-B4D7-43E0-921A-D532D70280BD}" type="presParOf" srcId="{E528E089-03BD-4F48-8B4F-6A570864904E}" destId="{1561AFC8-7CF8-47A4-ADD7-8A3B22466109}" srcOrd="1" destOrd="0" presId="urn:microsoft.com/office/officeart/2008/layout/HexagonCluster"/>
    <dgm:cxn modelId="{DC6984D8-BA67-4082-81C2-1CACA3CFB8F1}" type="presParOf" srcId="{1561AFC8-7CF8-47A4-ADD7-8A3B22466109}" destId="{235C4DD9-C945-46A5-B423-C7DC3F67A5FD}" srcOrd="0" destOrd="0" presId="urn:microsoft.com/office/officeart/2008/layout/HexagonCluster"/>
    <dgm:cxn modelId="{F9292ED0-BD0E-4FE2-AF9C-1DC4BC0E3816}" type="presParOf" srcId="{E528E089-03BD-4F48-8B4F-6A570864904E}" destId="{E4C19722-AA2A-4FF7-9395-027D9D57E5D6}" srcOrd="2" destOrd="0" presId="urn:microsoft.com/office/officeart/2008/layout/HexagonCluster"/>
    <dgm:cxn modelId="{62E46BF7-2703-40E8-B9E4-19B36E393594}" type="presParOf" srcId="{E4C19722-AA2A-4FF7-9395-027D9D57E5D6}" destId="{CC0CBD41-EC2C-4216-91C9-F1F72B68441E}" srcOrd="0" destOrd="0" presId="urn:microsoft.com/office/officeart/2008/layout/HexagonCluster"/>
    <dgm:cxn modelId="{CCDDCB75-AD1F-4513-BB8F-244FCB33FFDA}" type="presParOf" srcId="{E528E089-03BD-4F48-8B4F-6A570864904E}" destId="{68C0DC92-4A6A-4D41-95F5-2EB732F97D5F}" srcOrd="3" destOrd="0" presId="urn:microsoft.com/office/officeart/2008/layout/HexagonCluster"/>
    <dgm:cxn modelId="{94A14BBF-6DE7-4C44-9D44-D74B6A509F45}" type="presParOf" srcId="{68C0DC92-4A6A-4D41-95F5-2EB732F97D5F}" destId="{591E73EB-1C7E-4592-9E45-CFE2146052A1}" srcOrd="0" destOrd="0" presId="urn:microsoft.com/office/officeart/2008/layout/HexagonCluster"/>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D75FAC-D9B6-4A4F-91DE-E545B46E85FD}" type="doc">
      <dgm:prSet loTypeId="urn:microsoft.com/office/officeart/2008/layout/AlternatingPictureCircles" loCatId="picture" qsTypeId="urn:microsoft.com/office/officeart/2005/8/quickstyle/simple1" qsCatId="simple" csTypeId="urn:microsoft.com/office/officeart/2005/8/colors/accent1_2" csCatId="accent1" phldr="1"/>
      <dgm:spPr/>
    </dgm:pt>
    <dgm:pt modelId="{FC56A343-AC00-4DAF-B4C3-04DAA5454A88}">
      <dgm:prSet phldrT="[Κείμενο]"/>
      <dgm:spPr/>
      <dgm:t>
        <a:bodyPr/>
        <a:lstStyle/>
        <a:p>
          <a:r>
            <a:rPr lang="en-US" dirty="0" smtClean="0"/>
            <a:t>We have to help each other…</a:t>
          </a:r>
          <a:endParaRPr lang="el-GR" dirty="0"/>
        </a:p>
      </dgm:t>
    </dgm:pt>
    <dgm:pt modelId="{5F35377F-9244-4816-BAFE-7EF7139C7D54}" type="parTrans" cxnId="{E2CB1544-42DB-4867-AAA3-0E29BCA494C9}">
      <dgm:prSet/>
      <dgm:spPr/>
      <dgm:t>
        <a:bodyPr/>
        <a:lstStyle/>
        <a:p>
          <a:endParaRPr lang="el-GR"/>
        </a:p>
      </dgm:t>
    </dgm:pt>
    <dgm:pt modelId="{0E7D4CF4-052B-42C5-B006-FECD63632297}" type="sibTrans" cxnId="{E2CB1544-42DB-4867-AAA3-0E29BCA494C9}">
      <dgm:prSet/>
      <dgm:spPr/>
      <dgm:t>
        <a:bodyPr/>
        <a:lstStyle/>
        <a:p>
          <a:endParaRPr lang="el-GR"/>
        </a:p>
      </dgm:t>
    </dgm:pt>
    <dgm:pt modelId="{3C091F6D-EE6C-49F6-A31C-3EA67B600E4C}" type="pres">
      <dgm:prSet presAssocID="{06D75FAC-D9B6-4A4F-91DE-E545B46E85FD}" presName="Name0" presStyleCnt="0">
        <dgm:presLayoutVars>
          <dgm:chMax/>
          <dgm:chPref/>
          <dgm:dir/>
        </dgm:presLayoutVars>
      </dgm:prSet>
      <dgm:spPr/>
    </dgm:pt>
    <dgm:pt modelId="{1F470094-7C5B-4A5F-80B0-8AD1E1E1A950}" type="pres">
      <dgm:prSet presAssocID="{FC56A343-AC00-4DAF-B4C3-04DAA5454A88}" presName="composite" presStyleCnt="0"/>
      <dgm:spPr/>
    </dgm:pt>
    <dgm:pt modelId="{91C9477F-3099-4655-884C-14409A0DE96C}" type="pres">
      <dgm:prSet presAssocID="{FC56A343-AC00-4DAF-B4C3-04DAA5454A88}" presName="Accent" presStyleLbl="alignNode1" presStyleIdx="0" presStyleCnt="1" custLinFactNeighborX="9200" custLinFactNeighborY="11605">
        <dgm:presLayoutVars>
          <dgm:chMax val="0"/>
          <dgm:chPref val="0"/>
        </dgm:presLayoutVars>
      </dgm:prSet>
      <dgm:spPr/>
    </dgm:pt>
    <dgm:pt modelId="{FB4A0C29-C3D2-4FDD-920A-3A870783AC84}" type="pres">
      <dgm:prSet presAssocID="{FC56A343-AC00-4DAF-B4C3-04DAA5454A88}" presName="Image" presStyleLbl="bgImgPlace1" presStyleIdx="0" presStyleCnt="1" custScaleX="110071" custScaleY="118786" custLinFactNeighborX="-16880" custLinFactNeighborY="2570">
        <dgm:presLayoutVars>
          <dgm:chMax val="0"/>
          <dgm:chPref val="0"/>
          <dgm:bulletEnabled val="1"/>
        </dgm:presLayoutVars>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9000" r="-19000"/>
          </a:stretch>
        </a:blipFill>
      </dgm:spPr>
    </dgm:pt>
    <dgm:pt modelId="{992C04EA-30DF-4DCD-95FF-00FBE9ED2E00}" type="pres">
      <dgm:prSet presAssocID="{FC56A343-AC00-4DAF-B4C3-04DAA5454A88}" presName="Parent" presStyleLbl="fgAccFollowNode1" presStyleIdx="0" presStyleCnt="1" custLinFactNeighborX="-2309" custLinFactNeighborY="14672">
        <dgm:presLayoutVars>
          <dgm:chMax val="0"/>
          <dgm:chPref val="0"/>
          <dgm:bulletEnabled val="1"/>
        </dgm:presLayoutVars>
      </dgm:prSet>
      <dgm:spPr/>
      <dgm:t>
        <a:bodyPr/>
        <a:lstStyle/>
        <a:p>
          <a:endParaRPr lang="el-GR"/>
        </a:p>
      </dgm:t>
    </dgm:pt>
    <dgm:pt modelId="{53362F5F-7E70-44E5-897C-140EDDD51477}" type="pres">
      <dgm:prSet presAssocID="{FC56A343-AC00-4DAF-B4C3-04DAA5454A88}" presName="Space" presStyleCnt="0">
        <dgm:presLayoutVars>
          <dgm:chMax val="0"/>
          <dgm:chPref val="0"/>
        </dgm:presLayoutVars>
      </dgm:prSet>
      <dgm:spPr/>
    </dgm:pt>
  </dgm:ptLst>
  <dgm:cxnLst>
    <dgm:cxn modelId="{E2CB1544-42DB-4867-AAA3-0E29BCA494C9}" srcId="{06D75FAC-D9B6-4A4F-91DE-E545B46E85FD}" destId="{FC56A343-AC00-4DAF-B4C3-04DAA5454A88}" srcOrd="0" destOrd="0" parTransId="{5F35377F-9244-4816-BAFE-7EF7139C7D54}" sibTransId="{0E7D4CF4-052B-42C5-B006-FECD63632297}"/>
    <dgm:cxn modelId="{687EE50B-5A51-45F9-9D29-BB74397E813A}" type="presOf" srcId="{FC56A343-AC00-4DAF-B4C3-04DAA5454A88}" destId="{992C04EA-30DF-4DCD-95FF-00FBE9ED2E00}" srcOrd="0" destOrd="0" presId="urn:microsoft.com/office/officeart/2008/layout/AlternatingPictureCircles"/>
    <dgm:cxn modelId="{03B097E4-B85D-4E57-965F-FB115BEEB3C3}" type="presOf" srcId="{06D75FAC-D9B6-4A4F-91DE-E545B46E85FD}" destId="{3C091F6D-EE6C-49F6-A31C-3EA67B600E4C}" srcOrd="0" destOrd="0" presId="urn:microsoft.com/office/officeart/2008/layout/AlternatingPictureCircles"/>
    <dgm:cxn modelId="{4F95ADB7-E9B1-4F5F-BE41-564646568FEB}" type="presParOf" srcId="{3C091F6D-EE6C-49F6-A31C-3EA67B600E4C}" destId="{1F470094-7C5B-4A5F-80B0-8AD1E1E1A950}" srcOrd="0" destOrd="0" presId="urn:microsoft.com/office/officeart/2008/layout/AlternatingPictureCircles"/>
    <dgm:cxn modelId="{CCD55680-37CE-4BC7-9D42-31E3D8D4A94C}" type="presParOf" srcId="{1F470094-7C5B-4A5F-80B0-8AD1E1E1A950}" destId="{91C9477F-3099-4655-884C-14409A0DE96C}" srcOrd="0" destOrd="0" presId="urn:microsoft.com/office/officeart/2008/layout/AlternatingPictureCircles"/>
    <dgm:cxn modelId="{086940EC-787F-4359-B89C-A70A78FCB956}" type="presParOf" srcId="{1F470094-7C5B-4A5F-80B0-8AD1E1E1A950}" destId="{FB4A0C29-C3D2-4FDD-920A-3A870783AC84}" srcOrd="1" destOrd="0" presId="urn:microsoft.com/office/officeart/2008/layout/AlternatingPictureCircles"/>
    <dgm:cxn modelId="{C7666E87-53FE-4A95-830B-2EB7F4DCB808}" type="presParOf" srcId="{1F470094-7C5B-4A5F-80B0-8AD1E1E1A950}" destId="{992C04EA-30DF-4DCD-95FF-00FBE9ED2E00}" srcOrd="2" destOrd="0" presId="urn:microsoft.com/office/officeart/2008/layout/AlternatingPictureCircles"/>
    <dgm:cxn modelId="{CEA9DF3B-5FD1-4241-9B3C-ACB7D3FDFF7F}" type="presParOf" srcId="{1F470094-7C5B-4A5F-80B0-8AD1E1E1A950}" destId="{53362F5F-7E70-44E5-897C-140EDDD51477}" srcOrd="3" destOrd="0" presId="urn:microsoft.com/office/officeart/2008/layout/AlternatingPictureCircle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F63AC-BB47-4581-A5DE-F74EE0019115}">
      <dsp:nvSpPr>
        <dsp:cNvPr id="0" name=""/>
        <dsp:cNvSpPr/>
      </dsp:nvSpPr>
      <dsp:spPr>
        <a:xfrm>
          <a:off x="1615072" y="1260815"/>
          <a:ext cx="1855444" cy="1597842"/>
        </a:xfrm>
        <a:prstGeom prst="hexagon">
          <a:avLst>
            <a:gd name="adj" fmla="val 25000"/>
            <a:gd name="vf" fmla="val 11547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63500" dist="25400" dir="14700000" algn="t" rotWithShape="0">
            <a:srgbClr val="000000">
              <a:alpha val="50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0" tIns="22860" rIns="0" bIns="22860" numCol="1" spcCol="1270" anchor="ctr" anchorCtr="0">
          <a:noAutofit/>
        </a:bodyPr>
        <a:lstStyle/>
        <a:p>
          <a:pPr lvl="0" algn="ctr" defTabSz="800100">
            <a:lnSpc>
              <a:spcPct val="90000"/>
            </a:lnSpc>
            <a:spcBef>
              <a:spcPct val="0"/>
            </a:spcBef>
            <a:spcAft>
              <a:spcPct val="35000"/>
            </a:spcAft>
          </a:pPr>
          <a:r>
            <a:rPr lang="en-US" sz="1800" kern="1200" dirty="0" smtClean="0"/>
            <a:t>Decoration in Greece…</a:t>
          </a:r>
          <a:endParaRPr lang="el-GR" sz="1800" kern="1200" dirty="0"/>
        </a:p>
      </dsp:txBody>
      <dsp:txXfrm>
        <a:off x="1902846" y="1508636"/>
        <a:ext cx="1279896" cy="1102200"/>
      </dsp:txXfrm>
    </dsp:sp>
    <dsp:sp modelId="{F3775616-FFD7-4C5E-B082-F205D637BBB5}">
      <dsp:nvSpPr>
        <dsp:cNvPr id="0" name=""/>
        <dsp:cNvSpPr/>
      </dsp:nvSpPr>
      <dsp:spPr>
        <a:xfrm>
          <a:off x="1658111" y="1966406"/>
          <a:ext cx="216553" cy="186903"/>
        </a:xfrm>
        <a:prstGeom prst="hexagon">
          <a:avLst>
            <a:gd name="adj" fmla="val 25000"/>
            <a:gd name="vf" fmla="val 115470"/>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E6EF43-E796-4C63-A6D2-6D9C05E594CE}">
      <dsp:nvSpPr>
        <dsp:cNvPr id="0" name=""/>
        <dsp:cNvSpPr/>
      </dsp:nvSpPr>
      <dsp:spPr>
        <a:xfrm>
          <a:off x="-81576" y="254931"/>
          <a:ext cx="2179379" cy="1918437"/>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3000" b="-3000"/>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E74753-C72A-4967-A303-690738E9DC60}">
      <dsp:nvSpPr>
        <dsp:cNvPr id="0" name=""/>
        <dsp:cNvSpPr/>
      </dsp:nvSpPr>
      <dsp:spPr>
        <a:xfrm>
          <a:off x="1336162" y="1791719"/>
          <a:ext cx="216553" cy="186903"/>
        </a:xfrm>
        <a:prstGeom prst="hexagon">
          <a:avLst>
            <a:gd name="adj" fmla="val 25000"/>
            <a:gd name="vf" fmla="val 115470"/>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AAA94-3206-4D10-A29A-FAC585A80B70}">
      <dsp:nvSpPr>
        <dsp:cNvPr id="0" name=""/>
        <dsp:cNvSpPr/>
      </dsp:nvSpPr>
      <dsp:spPr>
        <a:xfrm>
          <a:off x="1524725" y="479383"/>
          <a:ext cx="1723944" cy="1690452"/>
        </a:xfrm>
        <a:prstGeom prst="hexagon">
          <a:avLst>
            <a:gd name="adj" fmla="val 25000"/>
            <a:gd name="vf" fmla="val 11547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63500" dist="25400" dir="14700000" algn="t" rotWithShape="0">
            <a:srgbClr val="000000">
              <a:alpha val="50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0" tIns="20320" rIns="0" bIns="20320" numCol="1" spcCol="1270" anchor="ctr" anchorCtr="0">
          <a:noAutofit/>
        </a:bodyPr>
        <a:lstStyle/>
        <a:p>
          <a:pPr lvl="0" algn="ctr" defTabSz="711200">
            <a:lnSpc>
              <a:spcPct val="90000"/>
            </a:lnSpc>
            <a:spcBef>
              <a:spcPct val="0"/>
            </a:spcBef>
            <a:spcAft>
              <a:spcPct val="35000"/>
            </a:spcAft>
          </a:pPr>
          <a:r>
            <a:rPr lang="en-US" sz="1600" kern="1200" dirty="0" smtClean="0"/>
            <a:t>Decoration in counties like America…</a:t>
          </a:r>
          <a:endParaRPr lang="el-GR" sz="1600" kern="1200" dirty="0"/>
        </a:p>
      </dsp:txBody>
      <dsp:txXfrm>
        <a:off x="1809258" y="758388"/>
        <a:ext cx="1154878" cy="1132442"/>
      </dsp:txXfrm>
    </dsp:sp>
    <dsp:sp modelId="{235C4DD9-C945-46A5-B423-C7DC3F67A5FD}">
      <dsp:nvSpPr>
        <dsp:cNvPr id="0" name=""/>
        <dsp:cNvSpPr/>
      </dsp:nvSpPr>
      <dsp:spPr>
        <a:xfrm>
          <a:off x="1683318" y="1250406"/>
          <a:ext cx="172173" cy="148600"/>
        </a:xfrm>
        <a:prstGeom prst="hexagon">
          <a:avLst>
            <a:gd name="adj" fmla="val 25000"/>
            <a:gd name="vf" fmla="val 115470"/>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C0CBD41-EC2C-4216-91C9-F1F72B68441E}">
      <dsp:nvSpPr>
        <dsp:cNvPr id="0" name=""/>
        <dsp:cNvSpPr/>
      </dsp:nvSpPr>
      <dsp:spPr>
        <a:xfrm>
          <a:off x="0" y="-227349"/>
          <a:ext cx="1922788" cy="1759328"/>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27000" r="-27000"/>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1E73EB-1C7E-4592-9E45-CFE2146052A1}">
      <dsp:nvSpPr>
        <dsp:cNvPr id="0" name=""/>
        <dsp:cNvSpPr/>
      </dsp:nvSpPr>
      <dsp:spPr>
        <a:xfrm>
          <a:off x="1427348" y="1111518"/>
          <a:ext cx="172173" cy="148600"/>
        </a:xfrm>
        <a:prstGeom prst="hexagon">
          <a:avLst>
            <a:gd name="adj" fmla="val 25000"/>
            <a:gd name="vf" fmla="val 115470"/>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9477F-3099-4655-884C-14409A0DE96C}">
      <dsp:nvSpPr>
        <dsp:cNvPr id="0" name=""/>
        <dsp:cNvSpPr/>
      </dsp:nvSpPr>
      <dsp:spPr>
        <a:xfrm>
          <a:off x="2068443" y="504047"/>
          <a:ext cx="1993254" cy="1993167"/>
        </a:xfrm>
        <a:prstGeom prst="donut">
          <a:avLst>
            <a:gd name="adj" fmla="val 110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4A0C29-C3D2-4FDD-920A-3A870783AC84}">
      <dsp:nvSpPr>
        <dsp:cNvPr id="0" name=""/>
        <dsp:cNvSpPr/>
      </dsp:nvSpPr>
      <dsp:spPr>
        <a:xfrm>
          <a:off x="0" y="216029"/>
          <a:ext cx="2698401" cy="2201774"/>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9000" r="-1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2C04EA-30DF-4DCD-95FF-00FBE9ED2E00}">
      <dsp:nvSpPr>
        <dsp:cNvPr id="0" name=""/>
        <dsp:cNvSpPr/>
      </dsp:nvSpPr>
      <dsp:spPr>
        <a:xfrm>
          <a:off x="2251157" y="720072"/>
          <a:ext cx="1554683" cy="1554615"/>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n-US" sz="1900" kern="1200" dirty="0" smtClean="0"/>
            <a:t>We have to help each other…</a:t>
          </a:r>
          <a:endParaRPr lang="el-GR" sz="1900" kern="1200" dirty="0"/>
        </a:p>
      </dsp:txBody>
      <dsp:txXfrm>
        <a:off x="2478835" y="947740"/>
        <a:ext cx="1099327" cy="1099279"/>
      </dsp:txXfrm>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PictureCircles">
  <dgm:title val=""/>
  <dgm:desc val=""/>
  <dgm:catLst>
    <dgm:cat type="picture" pri="17000"/>
    <dgm:cat type="pictureconvert" pri="17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3" destOrd="0"/>
      </dgm:cxnLst>
      <dgm:bg/>
      <dgm:whole/>
    </dgm:dataModel>
  </dgm:clrData>
  <dgm:layoutNode name="Name0">
    <dgm:varLst>
      <dgm:chMax/>
      <dgm:chPref/>
      <dgm:dir/>
    </dgm:varLst>
    <dgm:alg type="lin">
      <dgm:param type="linDir" val="fromT"/>
      <dgm:param type="fallback" val="2D"/>
      <dgm:param type="horzAlign" val="ctr"/>
      <dgm:param type="nodeVertAlign" val="t"/>
    </dgm:alg>
    <dgm:shape xmlns:r="http://schemas.openxmlformats.org/officeDocument/2006/relationships" r:blip="">
      <dgm:adjLst/>
    </dgm:shape>
    <dgm:choose name="Name1">
      <dgm:if name="Name2" axis="ch" ptType="node" func="cnt" op="gte" val="2">
        <dgm:constrLst>
          <dgm:constr type="primFontSz" for="des" ptType="node" op="equ" val="65"/>
          <dgm:constr type="w" for="ch" forName="composite" refType="h" refFor="ch" refForName="composite" fact="2.9499"/>
          <dgm:constr type="h" for="ch" forName="composite" refType="h"/>
          <dgm:constr type="h" for="ch" forName="ConnectorComposite" refType="w" refFor="ch" refForName="composite" op="equ" fact="0.1685"/>
          <dgm:constr type="w" for="ch" forName="ConnectorComposite" refType="h" refFor="ch" refForName="ConnectorComposite" op="equ"/>
        </dgm:constrLst>
      </dgm:if>
      <dgm:else name="Name3">
        <dgm:constrLst>
          <dgm:constr type="primFontSz" for="des" ptType="node" op="equ" val="65"/>
          <dgm:constr type="w" for="ch" forName="composite" refType="h" refFor="ch" refForName="composite" fact="1.9752"/>
          <dgm:constr type="h" for="ch" forName="composite" refType="h"/>
          <dgm:constr type="h" for="ch" forName="ConnectorComposite" refType="w" refFor="ch" refForName="composite" op="equ" fact="0.1685"/>
          <dgm:constr type="w" for="ch" forName="ConnectorComposite" refType="h" refFor="ch" refForName="ConnectorComposite" op="equ"/>
        </dgm:constrLst>
      </dgm:else>
    </dgm:choose>
    <dgm:forEach name="nodesForEach" axis="ch" ptType="node">
      <dgm:layoutNode name="composite">
        <dgm:alg type="composite"/>
        <dgm:shape xmlns:r="http://schemas.openxmlformats.org/officeDocument/2006/relationships" r:blip="">
          <dgm:adjLst/>
        </dgm:shape>
        <dgm:choose name="Name4">
          <dgm:if name="Name5" axis="precedSib" ptType="sibTrans" func="cnt" op="lte" val="0">
            <dgm:choose name="Name6">
              <dgm:if name="Name7" axis="followSib" ptType="sibTrans" func="cnt" op="lte" val="0">
                <dgm:choose name="Name8">
                  <dgm:if name="Name9" func="var" arg="dir" op="equ" val="norm">
                    <dgm:constrLst>
                      <dgm:constr type="l" for="ch" forName="Accent" refType="w" fact="0.4937"/>
                      <dgm:constr type="t" for="ch" forName="Accent" refType="h" fact="0"/>
                      <dgm:constr type="h" for="ch" forName="Accent" refType="w" refFor="ch" refForName="Accent"/>
                      <dgm:constr type="w" for="ch" forName="Accent" refType="w" fact="0.5063"/>
                      <dgm:constr type="l" for="ch" forName="Parent" refType="w" fact="0.5494"/>
                      <dgm:constr type="t" for="ch" forName="Parent" refType="h" fact="0.11"/>
                      <dgm:constr type="h" for="ch" forName="Parent" refType="w" refFor="ch" refForName="Parent"/>
                      <dgm:constr type="w" for="ch" forName="Parent" refType="w" fact="0.3949"/>
                      <dgm:constr type="l" for="ch" forName="Image" refType="w" fact="0"/>
                      <dgm:constr type="t" for="ch" forName="Image" refType="h" fact="0.035"/>
                      <dgm:constr type="h" for="ch" forName="Image" refType="h" fact="0.93"/>
                      <dgm:constr type="w" for="ch" forName="Image" refType="w" fact="0.6227"/>
                    </dgm:constrLst>
                  </dgm:if>
                  <dgm:else name="Name10">
                    <dgm:constrLst>
                      <dgm:constr type="l" for="ch" forName="Accent" refType="w" fact="0"/>
                      <dgm:constr type="t" for="ch" forName="Accent" refType="h" fact="0"/>
                      <dgm:constr type="h" for="ch" forName="Accent" refType="w" refFor="ch" refForName="Accent"/>
                      <dgm:constr type="w" for="ch" forName="Accent" refType="w" fact="0.5063"/>
                      <dgm:constr type="l" for="ch" forName="Parent" refType="w" fact="0.0557"/>
                      <dgm:constr type="t" for="ch" forName="Parent" refType="h" fact="0.11"/>
                      <dgm:constr type="h" for="ch" forName="Parent" refType="w" refFor="ch" refForName="Parent"/>
                      <dgm:constr type="w" for="ch" forName="Parent" refType="w" fact="0.3949"/>
                      <dgm:constr type="l" for="ch" forName="Image" refType="w" fact="0.3773"/>
                      <dgm:constr type="t" for="ch" forName="Image" refType="h" fact="0.035"/>
                      <dgm:constr type="h" for="ch" forName="Image" refType="h" fact="0.93"/>
                      <dgm:constr type="w" for="ch" forName="Image" refType="w" fact="0.6227"/>
                    </dgm:constrLst>
                  </dgm:else>
                </dgm:choose>
              </dgm:if>
              <dgm:else name="Name11">
                <dgm:choose name="Name12">
                  <dgm:if name="Name13" func="var" arg="dir" op="equ" val="norm">
                    <dgm:choose name="Name14">
                      <dgm:if name="Name15"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if>
                      <dgm:else name="Name16">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else>
                    </dgm:choose>
                  </dgm:if>
                  <dgm:else name="Name17">
                    <dgm:choose name="Name18">
                      <dgm:if name="Name19"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if>
                      <dgm:else name="Name20">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else>
                    </dgm:choose>
                  </dgm:else>
                </dgm:choose>
              </dgm:else>
            </dgm:choose>
          </dgm:if>
          <dgm:else name="Name21">
            <dgm:choose name="Name22">
              <dgm:if name="Name23" func="var" arg="dir" op="equ" val="norm">
                <dgm:choose name="Name24">
                  <dgm:if name="Name25"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if>
                  <dgm:else name="Name26">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else>
                </dgm:choose>
              </dgm:if>
              <dgm:else name="Name27">
                <dgm:choose name="Name28">
                  <dgm:if name="Name29"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if>
                  <dgm:else name="Name30">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else>
                </dgm:choose>
              </dgm:else>
            </dgm:choose>
          </dgm:else>
        </dgm:choose>
        <dgm:layoutNode name="Accent" styleLbl="alignNode1">
          <dgm:varLst>
            <dgm:chMax val="0"/>
            <dgm:chPref val="0"/>
          </dgm:varLst>
          <dgm:alg type="sp"/>
          <dgm:shape xmlns:r="http://schemas.openxmlformats.org/officeDocument/2006/relationships" type="donut" r:blip="">
            <dgm:adjLst>
              <dgm:adj idx="1" val="0.1101"/>
            </dgm:adjLst>
          </dgm:shape>
          <dgm:presOf/>
        </dgm:layoutNode>
        <dgm:layoutNode name="Image" styleLbl="bgImgPlace1">
          <dgm:varLst>
            <dgm:chMax val="0"/>
            <dgm:chPref val="0"/>
            <dgm:bulletEnabled val="1"/>
          </dgm:varLst>
          <dgm:alg type="sp"/>
          <dgm:shape xmlns:r="http://schemas.openxmlformats.org/officeDocument/2006/relationships" type="rect" r:blip="" blipPhldr="1">
            <dgm:adjLst/>
          </dgm:shape>
          <dgm:presOf/>
        </dgm:layoutNode>
        <dgm:layoutNode name="Parent" styleLbl="fgAccFollowNode1">
          <dgm:varLst>
            <dgm:chMax val="0"/>
            <dgm:chPref val="0"/>
            <dgm:bulletEnabled val="1"/>
          </dgm:varLst>
          <dgm:alg type="tx">
            <dgm:param type="txAnchorVertCh" val="mid"/>
          </dgm:alg>
          <dgm:shape xmlns:r="http://schemas.openxmlformats.org/officeDocument/2006/relationships" type="ellipse"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name="Space">
          <dgm:varLst>
            <dgm:chMax val="0"/>
            <dgm:chPref val="0"/>
          </dgm:varLst>
          <dgm:alg type="sp"/>
          <dgm:shape xmlns:r="http://schemas.openxmlformats.org/officeDocument/2006/relationships" r:blip="">
            <dgm:adjLst/>
          </dgm:shape>
          <dgm:presOf/>
        </dgm:layoutNode>
      </dgm:layoutNode>
      <dgm:forEach name="Name31" axis="followSib" ptType="sibTrans" cnt="1">
        <dgm:layoutNode name="ConnectorComposite">
          <dgm:alg type="composite">
            <dgm:param type="ar" val=".4"/>
          </dgm:alg>
          <dgm:shape xmlns:r="http://schemas.openxmlformats.org/officeDocument/2006/relationships" r:blip="">
            <dgm:adjLst/>
          </dgm:shape>
          <dgm:constrLst>
            <dgm:constr type="l" for="ch" forName="TopSpacing" refType="w" fact="0"/>
            <dgm:constr type="t" for="ch" forName="TopSpacing" refType="h" fact="0"/>
            <dgm:constr type="h" for="ch" forName="TopSpacing" refType="h" fact="0.3"/>
            <dgm:constr type="w" for="ch" forName="TopSpacing" refType="w"/>
            <dgm:constr type="l" for="ch" forName="Connector" refType="w" fact="0"/>
            <dgm:constr type="t" for="ch" forName="Connector" refType="h" fact="0.3"/>
            <dgm:constr type="h" for="ch" forName="Connector" refType="h" fact="0.4"/>
            <dgm:constr type="w" for="ch" forName="Connector" refType="h" refFor="ch" refForName="Connector"/>
            <dgm:constr type="l" for="ch" forName="BottomSpacing" refType="w" fact="0"/>
            <dgm:constr type="t" for="ch" forName="BottomSpacing" refType="h" fact="0.7"/>
            <dgm:constr type="h" for="ch" forName="BottomSpacing" refType="h" fact="0.3"/>
            <dgm:constr type="w" for="ch" forName="BottomSpacing" refType="w"/>
          </dgm:constrLst>
          <dgm:layoutNode name="TopSpacing">
            <dgm:alg type="sp"/>
            <dgm:shape xmlns:r="http://schemas.openxmlformats.org/officeDocument/2006/relationships" r:blip="">
              <dgm:adjLst/>
            </dgm:shape>
          </dgm:layoutNode>
          <dgm:layoutNode name="Connector" styleLbl="alignNode1">
            <dgm:alg type="sp"/>
            <dgm:shape xmlns:r="http://schemas.openxmlformats.org/officeDocument/2006/relationships" type="flowChartConnector" r:blip="">
              <dgm:adjLst/>
            </dgm:shape>
            <dgm:presOf/>
          </dgm:layoutNode>
          <dgm:layoutNode name="BottomSpacing">
            <dgm:alg type="sp"/>
            <dgm:shape xmlns:r="http://schemas.openxmlformats.org/officeDocument/2006/relationships" r:blip="">
              <dgm:adjLst/>
            </dgm:shape>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11BAF2-EFE4-436F-8C9F-78DE48BDEC0E}" type="datetimeFigureOut">
              <a:rPr lang="el-GR" smtClean="0"/>
              <a:t>25/12/2016</a:t>
            </a:fld>
            <a:endParaRPr lang="el-GR" dirty="0"/>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D5AA75-7FFA-4569-B6C7-E38F08FD1F06}" type="slidenum">
              <a:rPr lang="el-GR" smtClean="0"/>
              <a:t>‹#›</a:t>
            </a:fld>
            <a:endParaRPr lang="el-GR" dirty="0"/>
          </a:p>
        </p:txBody>
      </p:sp>
    </p:spTree>
    <p:extLst>
      <p:ext uri="{BB962C8B-B14F-4D97-AF65-F5344CB8AC3E}">
        <p14:creationId xmlns:p14="http://schemas.microsoft.com/office/powerpoint/2010/main" val="67845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1</a:t>
            </a:fld>
            <a:endParaRPr lang="el-GR"/>
          </a:p>
        </p:txBody>
      </p:sp>
    </p:spTree>
    <p:extLst>
      <p:ext uri="{BB962C8B-B14F-4D97-AF65-F5344CB8AC3E}">
        <p14:creationId xmlns:p14="http://schemas.microsoft.com/office/powerpoint/2010/main" val="2531651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err="1" smtClean="0"/>
              <a:t>Karanasiou</a:t>
            </a:r>
            <a:r>
              <a:rPr lang="en-US" dirty="0" smtClean="0"/>
              <a:t> Katerina B1</a:t>
            </a:r>
            <a:r>
              <a:rPr lang="en-US" baseline="0" dirty="0" smtClean="0"/>
              <a:t> 15/12/2016</a:t>
            </a:r>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2</a:t>
            </a:fld>
            <a:endParaRPr lang="el-GR"/>
          </a:p>
        </p:txBody>
      </p:sp>
    </p:spTree>
    <p:extLst>
      <p:ext uri="{BB962C8B-B14F-4D97-AF65-F5344CB8AC3E}">
        <p14:creationId xmlns:p14="http://schemas.microsoft.com/office/powerpoint/2010/main" val="3989876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Karanasiou</a:t>
            </a:r>
            <a:r>
              <a:rPr lang="en-US" dirty="0" smtClean="0"/>
              <a:t> Katerina B1</a:t>
            </a:r>
            <a:r>
              <a:rPr lang="en-US" baseline="0" dirty="0" smtClean="0"/>
              <a:t> 15/12/2016</a:t>
            </a: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3</a:t>
            </a:fld>
            <a:endParaRPr lang="el-GR"/>
          </a:p>
        </p:txBody>
      </p:sp>
    </p:spTree>
    <p:extLst>
      <p:ext uri="{BB962C8B-B14F-4D97-AF65-F5344CB8AC3E}">
        <p14:creationId xmlns:p14="http://schemas.microsoft.com/office/powerpoint/2010/main" val="1763955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Karanasiou</a:t>
            </a:r>
            <a:r>
              <a:rPr lang="en-US" dirty="0" smtClean="0"/>
              <a:t> Katerina B1</a:t>
            </a:r>
            <a:r>
              <a:rPr lang="en-US" baseline="0" dirty="0" smtClean="0"/>
              <a:t> 15/12/2016</a:t>
            </a: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4</a:t>
            </a:fld>
            <a:endParaRPr lang="el-GR"/>
          </a:p>
        </p:txBody>
      </p:sp>
    </p:spTree>
    <p:extLst>
      <p:ext uri="{BB962C8B-B14F-4D97-AF65-F5344CB8AC3E}">
        <p14:creationId xmlns:p14="http://schemas.microsoft.com/office/powerpoint/2010/main" val="1350624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Karanasiou</a:t>
            </a:r>
            <a:r>
              <a:rPr lang="en-US" dirty="0" smtClean="0"/>
              <a:t> Katerina B1</a:t>
            </a:r>
            <a:r>
              <a:rPr lang="en-US" baseline="0" dirty="0" smtClean="0"/>
              <a:t> 15/12/2016</a:t>
            </a: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5</a:t>
            </a:fld>
            <a:endParaRPr lang="el-GR"/>
          </a:p>
        </p:txBody>
      </p:sp>
    </p:spTree>
    <p:extLst>
      <p:ext uri="{BB962C8B-B14F-4D97-AF65-F5344CB8AC3E}">
        <p14:creationId xmlns:p14="http://schemas.microsoft.com/office/powerpoint/2010/main" val="677564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Karanasiou</a:t>
            </a:r>
            <a:r>
              <a:rPr lang="en-US" dirty="0" smtClean="0"/>
              <a:t> Katerina B1</a:t>
            </a:r>
            <a:r>
              <a:rPr lang="en-US" baseline="0" dirty="0" smtClean="0"/>
              <a:t> 15/12/2016</a:t>
            </a: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6</a:t>
            </a:fld>
            <a:endParaRPr lang="el-GR"/>
          </a:p>
        </p:txBody>
      </p:sp>
    </p:spTree>
    <p:extLst>
      <p:ext uri="{BB962C8B-B14F-4D97-AF65-F5344CB8AC3E}">
        <p14:creationId xmlns:p14="http://schemas.microsoft.com/office/powerpoint/2010/main" val="1813788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Karanasiou</a:t>
            </a:r>
            <a:r>
              <a:rPr lang="en-US" dirty="0" smtClean="0"/>
              <a:t> Katerina B1</a:t>
            </a:r>
            <a:r>
              <a:rPr lang="en-US" baseline="0" dirty="0" smtClean="0"/>
              <a:t> 15/12/2016</a:t>
            </a: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00D5AA75-7FFA-4569-B6C7-E38F08FD1F06}" type="slidenum">
              <a:rPr lang="el-GR" smtClean="0"/>
              <a:t>7</a:t>
            </a:fld>
            <a:endParaRPr lang="el-GR"/>
          </a:p>
        </p:txBody>
      </p:sp>
    </p:spTree>
    <p:extLst>
      <p:ext uri="{BB962C8B-B14F-4D97-AF65-F5344CB8AC3E}">
        <p14:creationId xmlns:p14="http://schemas.microsoft.com/office/powerpoint/2010/main" val="2337074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Ισοσκελές τρίγωνο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Τίτλος 7"/>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a:xfrm>
            <a:off x="1371600" y="6012656"/>
            <a:ext cx="5791200" cy="365125"/>
          </a:xfrm>
        </p:spPr>
        <p:txBody>
          <a:bodyPr tIns="0" bIns="0" anchor="t"/>
          <a:lstStyle>
            <a:lvl1pPr algn="r">
              <a:defRPr sz="1000"/>
            </a:lvl1pPr>
          </a:lstStyle>
          <a:p>
            <a:fld id="{F2853615-BFDE-46DE-814C-47EC6EF6D371}" type="datetimeFigureOut">
              <a:rPr lang="el-GR" smtClean="0"/>
              <a:t>25/12/2016</a:t>
            </a:fld>
            <a:endParaRPr lang="el-GR" dirty="0"/>
          </a:p>
        </p:txBody>
      </p:sp>
      <p:sp>
        <p:nvSpPr>
          <p:cNvPr id="17" name="Θέση υποσέλιδου 16"/>
          <p:cNvSpPr>
            <a:spLocks noGrp="1"/>
          </p:cNvSpPr>
          <p:nvPr>
            <p:ph type="ftr" sz="quarter" idx="11"/>
          </p:nvPr>
        </p:nvSpPr>
        <p:spPr>
          <a:xfrm>
            <a:off x="1371600" y="5650704"/>
            <a:ext cx="5791200" cy="365125"/>
          </a:xfrm>
        </p:spPr>
        <p:txBody>
          <a:bodyPr tIns="0" bIns="0" anchor="b"/>
          <a:lstStyle>
            <a:lvl1pPr algn="r">
              <a:defRPr sz="1100"/>
            </a:lvl1pPr>
          </a:lstStyle>
          <a:p>
            <a:endParaRPr lang="el-GR" dirty="0"/>
          </a:p>
        </p:txBody>
      </p:sp>
      <p:sp>
        <p:nvSpPr>
          <p:cNvPr id="29" name="Θέση αριθμού διαφάνειας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DF53439-851E-44AD-84B1-B6BFC3D0C743}" type="slidenum">
              <a:rPr lang="el-GR" smtClean="0"/>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25/12/2016</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781800" y="381000"/>
            <a:ext cx="1905000" cy="5486400"/>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381000"/>
            <a:ext cx="6248400" cy="5486400"/>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25/12/2016</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7494"/>
            <a:ext cx="8229600" cy="1399032"/>
          </a:xfrm>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a:xfrm>
            <a:off x="457200" y="1882808"/>
            <a:ext cx="8229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a:xfrm>
            <a:off x="4791456" y="6480048"/>
            <a:ext cx="2133600" cy="301752"/>
          </a:xfrm>
        </p:spPr>
        <p:txBody>
          <a:bodyPr/>
          <a:lstStyle/>
          <a:p>
            <a:fld id="{F2853615-BFDE-46DE-814C-47EC6EF6D371}" type="datetimeFigureOut">
              <a:rPr lang="el-GR" smtClean="0"/>
              <a:t>25/12/2016</a:t>
            </a:fld>
            <a:endParaRPr lang="el-GR" dirty="0"/>
          </a:p>
        </p:txBody>
      </p:sp>
      <p:sp>
        <p:nvSpPr>
          <p:cNvPr id="5" name="Θέση υποσέλιδου 4"/>
          <p:cNvSpPr>
            <a:spLocks noGrp="1"/>
          </p:cNvSpPr>
          <p:nvPr>
            <p:ph type="ftr" sz="quarter" idx="11"/>
          </p:nvPr>
        </p:nvSpPr>
        <p:spPr>
          <a:xfrm>
            <a:off x="457200" y="6480969"/>
            <a:ext cx="4260056" cy="300831"/>
          </a:xfrm>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Ορθογώνιο τρίγωνο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Ισοσκελές τρίγωνο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Θέση ημερομηνίας 3"/>
          <p:cNvSpPr>
            <a:spLocks noGrp="1"/>
          </p:cNvSpPr>
          <p:nvPr>
            <p:ph type="dt" sz="half" idx="10"/>
          </p:nvPr>
        </p:nvSpPr>
        <p:spPr>
          <a:xfrm>
            <a:off x="6955632" y="6477000"/>
            <a:ext cx="2133600" cy="304800"/>
          </a:xfrm>
        </p:spPr>
        <p:txBody>
          <a:bodyPr/>
          <a:lstStyle/>
          <a:p>
            <a:fld id="{F2853615-BFDE-46DE-814C-47EC6EF6D371}" type="datetimeFigureOut">
              <a:rPr lang="el-GR" smtClean="0"/>
              <a:t>25/12/2016</a:t>
            </a:fld>
            <a:endParaRPr lang="el-GR" dirty="0"/>
          </a:p>
        </p:txBody>
      </p:sp>
      <p:sp>
        <p:nvSpPr>
          <p:cNvPr id="5" name="Θέση υποσέλιδου 4"/>
          <p:cNvSpPr>
            <a:spLocks noGrp="1"/>
          </p:cNvSpPr>
          <p:nvPr>
            <p:ph type="ftr" sz="quarter" idx="11"/>
          </p:nvPr>
        </p:nvSpPr>
        <p:spPr>
          <a:xfrm>
            <a:off x="2619376" y="6480969"/>
            <a:ext cx="4260056" cy="300831"/>
          </a:xfrm>
        </p:spPr>
        <p:txBody>
          <a:bodyPr/>
          <a:lstStyle/>
          <a:p>
            <a:endParaRPr lang="el-GR" dirty="0"/>
          </a:p>
        </p:txBody>
      </p:sp>
      <p:sp>
        <p:nvSpPr>
          <p:cNvPr id="6" name="Θέση αριθμού διαφάνειας 5"/>
          <p:cNvSpPr>
            <a:spLocks noGrp="1"/>
          </p:cNvSpPr>
          <p:nvPr>
            <p:ph type="sldNum" sz="quarter" idx="12"/>
          </p:nvPr>
        </p:nvSpPr>
        <p:spPr>
          <a:xfrm>
            <a:off x="8451056" y="809624"/>
            <a:ext cx="502920" cy="300831"/>
          </a:xfrm>
        </p:spPr>
        <p:txBody>
          <a:bodyPr/>
          <a:lstStyle/>
          <a:p>
            <a:fld id="{3DF53439-851E-44AD-84B1-B6BFC3D0C743}" type="slidenum">
              <a:rPr lang="el-GR" smtClean="0"/>
              <a:t>‹#›</a:t>
            </a:fld>
            <a:endParaRPr lang="el-GR" dirty="0"/>
          </a:p>
        </p:txBody>
      </p:sp>
      <p:cxnSp>
        <p:nvCxnSpPr>
          <p:cNvPr id="11" name="Ευθεία γραμμή σύνδεσης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Ευθεία γραμμή σύνδεσης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Τίτλος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marL="0" algn="l">
              <a:defRPr/>
            </a:lvl1p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a:xfrm>
            <a:off x="4791456" y="6480969"/>
            <a:ext cx="2133600" cy="301752"/>
          </a:xfrm>
        </p:spPr>
        <p:txBody>
          <a:bodyPr/>
          <a:lstStyle/>
          <a:p>
            <a:fld id="{F2853615-BFDE-46DE-814C-47EC6EF6D371}" type="datetimeFigureOut">
              <a:rPr lang="el-GR" smtClean="0"/>
              <a:t>25/12/2016</a:t>
            </a:fld>
            <a:endParaRPr lang="el-GR" dirty="0"/>
          </a:p>
        </p:txBody>
      </p:sp>
      <p:sp>
        <p:nvSpPr>
          <p:cNvPr id="6" name="Θέση υποσέλιδου 5"/>
          <p:cNvSpPr>
            <a:spLocks noGrp="1"/>
          </p:cNvSpPr>
          <p:nvPr>
            <p:ph type="ftr" sz="quarter" idx="11"/>
          </p:nvPr>
        </p:nvSpPr>
        <p:spPr>
          <a:xfrm>
            <a:off x="457200" y="6480969"/>
            <a:ext cx="4260056" cy="301752"/>
          </a:xfrm>
        </p:spPr>
        <p:txBody>
          <a:bodyPr/>
          <a:lstStyle/>
          <a:p>
            <a:endParaRPr lang="el-GR" dirty="0"/>
          </a:p>
        </p:txBody>
      </p:sp>
      <p:sp>
        <p:nvSpPr>
          <p:cNvPr id="7" name="Θέση αριθμού διαφάνειας 6"/>
          <p:cNvSpPr>
            <a:spLocks noGrp="1"/>
          </p:cNvSpPr>
          <p:nvPr>
            <p:ph type="sldNum" sz="quarter" idx="12"/>
          </p:nvPr>
        </p:nvSpPr>
        <p:spPr>
          <a:xfrm>
            <a:off x="7589520" y="6480969"/>
            <a:ext cx="502920" cy="301752"/>
          </a:xfrm>
        </p:spPr>
        <p:txBody>
          <a:bodyPr/>
          <a:lstStyle/>
          <a:p>
            <a:fld id="{3DF53439-851E-44AD-84B1-B6BFC3D0C743}" type="slidenum">
              <a:rPr lang="el-GR" smtClean="0"/>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a:xfrm>
            <a:off x="4791456" y="6480969"/>
            <a:ext cx="2130552" cy="301752"/>
          </a:xfrm>
        </p:spPr>
        <p:txBody>
          <a:bodyPr/>
          <a:lstStyle/>
          <a:p>
            <a:fld id="{F2853615-BFDE-46DE-814C-47EC6EF6D371}" type="datetimeFigureOut">
              <a:rPr lang="el-GR" smtClean="0"/>
              <a:t>25/12/2016</a:t>
            </a:fld>
            <a:endParaRPr lang="el-GR" dirty="0"/>
          </a:p>
        </p:txBody>
      </p:sp>
      <p:sp>
        <p:nvSpPr>
          <p:cNvPr id="8" name="Θέση υποσέλιδου 7"/>
          <p:cNvSpPr>
            <a:spLocks noGrp="1"/>
          </p:cNvSpPr>
          <p:nvPr>
            <p:ph type="ftr" sz="quarter" idx="11"/>
          </p:nvPr>
        </p:nvSpPr>
        <p:spPr>
          <a:xfrm>
            <a:off x="457200" y="6480969"/>
            <a:ext cx="4261104" cy="301752"/>
          </a:xfrm>
        </p:spPr>
        <p:txBody>
          <a:bodyPr/>
          <a:lstStyle/>
          <a:p>
            <a:endParaRPr lang="el-GR" dirty="0"/>
          </a:p>
        </p:txBody>
      </p:sp>
      <p:sp>
        <p:nvSpPr>
          <p:cNvPr id="9" name="Θέση αριθμού διαφάνειας 8"/>
          <p:cNvSpPr>
            <a:spLocks noGrp="1"/>
          </p:cNvSpPr>
          <p:nvPr>
            <p:ph type="sldNum" sz="quarter" idx="12"/>
          </p:nvPr>
        </p:nvSpPr>
        <p:spPr>
          <a:xfrm>
            <a:off x="7589520" y="6483096"/>
            <a:ext cx="502920" cy="301752"/>
          </a:xfrm>
        </p:spPr>
        <p:txBody>
          <a:bodyPr/>
          <a:lstStyle>
            <a:lvl1pPr algn="ctr">
              <a:defRPr/>
            </a:lvl1pPr>
          </a:lstStyle>
          <a:p>
            <a:fld id="{3DF53439-851E-44AD-84B1-B6BFC3D0C743}" type="slidenum">
              <a:rPr lang="el-GR" smtClean="0"/>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lvl1p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F2853615-BFDE-46DE-814C-47EC6EF6D371}" type="datetimeFigureOut">
              <a:rPr lang="el-GR" smtClean="0"/>
              <a:t>25/12/2016</a:t>
            </a:fld>
            <a:endParaRPr lang="el-GR" dirty="0"/>
          </a:p>
        </p:txBody>
      </p:sp>
      <p:sp>
        <p:nvSpPr>
          <p:cNvPr id="4" name="Θέση υποσέλιδου 3"/>
          <p:cNvSpPr>
            <a:spLocks noGrp="1"/>
          </p:cNvSpPr>
          <p:nvPr>
            <p:ph type="ftr" sz="quarter" idx="11"/>
          </p:nvPr>
        </p:nvSpPr>
        <p:spPr/>
        <p:txBody>
          <a:bodyPr/>
          <a:lstStyle/>
          <a:p>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a:xfrm>
            <a:off x="4791456" y="6480969"/>
            <a:ext cx="2133600" cy="301752"/>
          </a:xfrm>
        </p:spPr>
        <p:txBody>
          <a:bodyPr/>
          <a:lstStyle/>
          <a:p>
            <a:fld id="{F2853615-BFDE-46DE-814C-47EC6EF6D371}" type="datetimeFigureOut">
              <a:rPr lang="el-GR" smtClean="0"/>
              <a:t>25/12/2016</a:t>
            </a:fld>
            <a:endParaRPr lang="el-GR" dirty="0"/>
          </a:p>
        </p:txBody>
      </p:sp>
      <p:sp>
        <p:nvSpPr>
          <p:cNvPr id="3" name="Θέση υποσέλιδου 2"/>
          <p:cNvSpPr>
            <a:spLocks noGrp="1"/>
          </p:cNvSpPr>
          <p:nvPr>
            <p:ph type="ftr" sz="quarter" idx="11"/>
          </p:nvPr>
        </p:nvSpPr>
        <p:spPr>
          <a:xfrm>
            <a:off x="457200" y="6481890"/>
            <a:ext cx="4260056" cy="300831"/>
          </a:xfrm>
        </p:spPr>
        <p:txBody>
          <a:bodyPr/>
          <a:lstStyle/>
          <a:p>
            <a:endParaRPr lang="el-GR" dirty="0"/>
          </a:p>
        </p:txBody>
      </p:sp>
      <p:sp>
        <p:nvSpPr>
          <p:cNvPr id="4" name="Θέση αριθμού διαφάνειας 3"/>
          <p:cNvSpPr>
            <a:spLocks noGrp="1"/>
          </p:cNvSpPr>
          <p:nvPr>
            <p:ph type="sldNum" sz="quarter" idx="12"/>
          </p:nvPr>
        </p:nvSpPr>
        <p:spPr>
          <a:xfrm>
            <a:off x="7589520" y="6480969"/>
            <a:ext cx="502920" cy="301752"/>
          </a:xfrm>
        </p:spPr>
        <p:txBody>
          <a:bodyPr/>
          <a:lstStyle/>
          <a:p>
            <a:fld id="{3DF53439-851E-44AD-84B1-B6BFC3D0C743}" type="slidenum">
              <a:rPr lang="el-GR" smtClean="0"/>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a:xfrm>
            <a:off x="6278976" y="6556248"/>
            <a:ext cx="2133600" cy="301752"/>
          </a:xfrm>
        </p:spPr>
        <p:txBody>
          <a:bodyPr/>
          <a:lstStyle>
            <a:lvl1pPr>
              <a:defRPr sz="900"/>
            </a:lvl1pPr>
          </a:lstStyle>
          <a:p>
            <a:fld id="{F2853615-BFDE-46DE-814C-47EC6EF6D371}" type="datetimeFigureOut">
              <a:rPr lang="el-GR" smtClean="0"/>
              <a:t>25/12/2016</a:t>
            </a:fld>
            <a:endParaRPr lang="el-GR" dirty="0"/>
          </a:p>
        </p:txBody>
      </p:sp>
      <p:sp>
        <p:nvSpPr>
          <p:cNvPr id="6" name="Θέση υποσέλιδου 5"/>
          <p:cNvSpPr>
            <a:spLocks noGrp="1"/>
          </p:cNvSpPr>
          <p:nvPr>
            <p:ph type="ftr" sz="quarter" idx="11"/>
          </p:nvPr>
        </p:nvSpPr>
        <p:spPr>
          <a:xfrm>
            <a:off x="1135856" y="6556248"/>
            <a:ext cx="5143120" cy="301752"/>
          </a:xfrm>
        </p:spPr>
        <p:txBody>
          <a:bodyPr/>
          <a:lstStyle>
            <a:lvl1pPr>
              <a:defRPr sz="900"/>
            </a:lvl1pPr>
          </a:lstStyle>
          <a:p>
            <a:endParaRPr lang="el-GR" dirty="0"/>
          </a:p>
        </p:txBody>
      </p:sp>
      <p:sp>
        <p:nvSpPr>
          <p:cNvPr id="7" name="Θέση αριθμού διαφάνειας 6"/>
          <p:cNvSpPr>
            <a:spLocks noGrp="1"/>
          </p:cNvSpPr>
          <p:nvPr>
            <p:ph type="sldNum" sz="quarter" idx="12"/>
          </p:nvPr>
        </p:nvSpPr>
        <p:spPr>
          <a:xfrm>
            <a:off x="8410576" y="6556248"/>
            <a:ext cx="502920" cy="301752"/>
          </a:xfrm>
        </p:spPr>
        <p:txBody>
          <a:bodyPr/>
          <a:lstStyle>
            <a:lvl1pPr>
              <a:defRPr sz="900"/>
            </a:lvl1pPr>
          </a:lstStyle>
          <a:p>
            <a:fld id="{3DF53439-851E-44AD-84B1-B6BFC3D0C743}" type="slidenum">
              <a:rPr lang="el-GR" smtClean="0"/>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dirty="0"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a:xfrm>
            <a:off x="6108192" y="6556248"/>
            <a:ext cx="2103120" cy="301752"/>
          </a:xfrm>
        </p:spPr>
        <p:txBody>
          <a:bodyPr/>
          <a:lstStyle>
            <a:lvl1pPr>
              <a:defRPr sz="900"/>
            </a:lvl1pPr>
          </a:lstStyle>
          <a:p>
            <a:fld id="{F2853615-BFDE-46DE-814C-47EC6EF6D371}" type="datetimeFigureOut">
              <a:rPr lang="el-GR" smtClean="0"/>
              <a:t>25/12/2016</a:t>
            </a:fld>
            <a:endParaRPr lang="el-GR" dirty="0"/>
          </a:p>
        </p:txBody>
      </p:sp>
      <p:sp>
        <p:nvSpPr>
          <p:cNvPr id="6" name="Θέση υποσέλιδου 5"/>
          <p:cNvSpPr>
            <a:spLocks noGrp="1"/>
          </p:cNvSpPr>
          <p:nvPr>
            <p:ph type="ftr" sz="quarter" idx="11"/>
          </p:nvPr>
        </p:nvSpPr>
        <p:spPr>
          <a:xfrm>
            <a:off x="1170432" y="6557169"/>
            <a:ext cx="4948072" cy="301752"/>
          </a:xfrm>
        </p:spPr>
        <p:txBody>
          <a:bodyPr/>
          <a:lstStyle>
            <a:lvl1pPr>
              <a:defRPr sz="900"/>
            </a:lvl1pPr>
          </a:lstStyle>
          <a:p>
            <a:endParaRPr lang="el-GR" dirty="0"/>
          </a:p>
        </p:txBody>
      </p:sp>
      <p:sp>
        <p:nvSpPr>
          <p:cNvPr id="7" name="Θέση αριθμού διαφάνειας 6"/>
          <p:cNvSpPr>
            <a:spLocks noGrp="1"/>
          </p:cNvSpPr>
          <p:nvPr>
            <p:ph type="sldNum" sz="quarter" idx="12"/>
          </p:nvPr>
        </p:nvSpPr>
        <p:spPr>
          <a:xfrm>
            <a:off x="8217192" y="6556248"/>
            <a:ext cx="365760" cy="301752"/>
          </a:xfrm>
        </p:spPr>
        <p:txBody>
          <a:bodyPr/>
          <a:lstStyle>
            <a:lvl1pPr algn="ctr">
              <a:defRPr sz="900"/>
            </a:lvl1pPr>
          </a:lstStyle>
          <a:p>
            <a:fld id="{3DF53439-851E-44AD-84B1-B6BFC3D0C743}" type="slidenum">
              <a:rPr lang="el-GR" smtClean="0"/>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Ορθογώνιο τρίγωνο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Ευθεία γραμμή σύνδεσης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Ευθεία γραμμή σύνδεσης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Θέση τίτλου 21"/>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2853615-BFDE-46DE-814C-47EC6EF6D371}" type="datetimeFigureOut">
              <a:rPr lang="el-GR" smtClean="0"/>
              <a:t>25/12/2016</a:t>
            </a:fld>
            <a:endParaRPr lang="el-GR" dirty="0"/>
          </a:p>
        </p:txBody>
      </p:sp>
      <p:sp>
        <p:nvSpPr>
          <p:cNvPr id="3" name="Θέση υποσέλιδου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dirty="0"/>
          </a:p>
        </p:txBody>
      </p:sp>
      <p:sp>
        <p:nvSpPr>
          <p:cNvPr id="23" name="Θέση αριθμού διαφάνειας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DF53439-851E-44AD-84B1-B6BFC3D0C743}" type="slidenum">
              <a:rPr lang="el-GR" smtClean="0"/>
              <a:t>‹#›</a:t>
            </a:fld>
            <a:endParaRPr lang="el-GR"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audio" Target="../media/audio1.wav"/><Relationship Id="rId4" Type="http://schemas.openxmlformats.org/officeDocument/2006/relationships/image" Target="../media/image2.gif"/></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audio" Target="../media/audio1.wav"/><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audio" Target="../media/audio1.wav"/><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audio" Target="../media/audio1.wav"/><Relationship Id="rId5" Type="http://schemas.openxmlformats.org/officeDocument/2006/relationships/image" Target="../media/image7.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audio" Target="../media/audio1.wav"/><Relationship Id="rId7" Type="http://schemas.openxmlformats.org/officeDocument/2006/relationships/diagramColors" Target="../diagrams/colors3.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 Id="rId9"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dirty="0" smtClean="0"/>
              <a:t>BRIGHT AND DARK SIDE OF CHRISTMAS!</a:t>
            </a:r>
            <a:endParaRPr lang="el-GR" dirty="0"/>
          </a:p>
        </p:txBody>
      </p:sp>
      <p:sp>
        <p:nvSpPr>
          <p:cNvPr id="3" name="Υπότιτλος 2"/>
          <p:cNvSpPr>
            <a:spLocks noGrp="1"/>
          </p:cNvSpPr>
          <p:nvPr>
            <p:ph type="subTitle" idx="1"/>
          </p:nvPr>
        </p:nvSpPr>
        <p:spPr/>
        <p:txBody>
          <a:bodyPr/>
          <a:lstStyle/>
          <a:p>
            <a:r>
              <a:rPr lang="en-US" dirty="0" smtClean="0"/>
              <a:t>By </a:t>
            </a:r>
            <a:r>
              <a:rPr lang="en-US" dirty="0" err="1" smtClean="0"/>
              <a:t>Karanasiou</a:t>
            </a:r>
            <a:r>
              <a:rPr lang="en-US" dirty="0" smtClean="0"/>
              <a:t> Katerina B1</a:t>
            </a:r>
          </a:p>
          <a:p>
            <a:endParaRPr lang="en-US" dirty="0"/>
          </a:p>
          <a:p>
            <a:r>
              <a:rPr lang="en-US" dirty="0" smtClean="0"/>
              <a:t>15/12/2016</a:t>
            </a:r>
            <a:endParaRPr lang="el-GR" dirty="0"/>
          </a:p>
        </p:txBody>
      </p:sp>
    </p:spTree>
    <p:extLst>
      <p:ext uri="{BB962C8B-B14F-4D97-AF65-F5344CB8AC3E}">
        <p14:creationId xmlns:p14="http://schemas.microsoft.com/office/powerpoint/2010/main" val="4287241216"/>
      </p:ext>
    </p:extLst>
  </p:cSld>
  <p:clrMapOvr>
    <a:masterClrMapping/>
  </p:clrMapOvr>
  <mc:AlternateContent xmlns:mc="http://schemas.openxmlformats.org/markup-compatibility/2006" xmlns:p14="http://schemas.microsoft.com/office/powerpoint/2010/main">
    <mc:Choice Requires="p14">
      <p:transition spd="slow" p14:dur="4400">
        <p14:honeycomb/>
        <p:sndAc>
          <p:stSnd>
            <p:snd r:embed="rId3" name="chimes.wav"/>
          </p:stSnd>
        </p:sndAc>
      </p:transition>
    </mc:Choice>
    <mc:Fallback xmlns="">
      <p:transition spd="slow">
        <p:fade/>
        <p:sndAc>
          <p:stSnd>
            <p:snd r:embed="rId4"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Christmas customs…</a:t>
            </a:r>
            <a:endParaRPr lang="el-GR" dirty="0"/>
          </a:p>
        </p:txBody>
      </p:sp>
      <p:sp>
        <p:nvSpPr>
          <p:cNvPr id="3" name="Θέση περιεχομένου 2"/>
          <p:cNvSpPr>
            <a:spLocks noGrp="1"/>
          </p:cNvSpPr>
          <p:nvPr>
            <p:ph idx="1"/>
          </p:nvPr>
        </p:nvSpPr>
        <p:spPr/>
        <p:txBody>
          <a:bodyPr>
            <a:normAutofit fontScale="92500" lnSpcReduction="10000"/>
          </a:bodyPr>
          <a:lstStyle/>
          <a:p>
            <a:r>
              <a:rPr lang="en-US" dirty="0" smtClean="0"/>
              <a:t>General </a:t>
            </a:r>
            <a:r>
              <a:rPr lang="en-US" dirty="0"/>
              <a:t>customs in "Christmas Holiday" from a combination of religious and folk traditions that are celebrated mainly by Christians of Europe and America </a:t>
            </a:r>
            <a:r>
              <a:rPr lang="en-US" dirty="0" smtClean="0"/>
              <a:t>but also by </a:t>
            </a:r>
            <a:r>
              <a:rPr lang="en-US" dirty="0"/>
              <a:t>other non-Christian peoples (Chinese, Japanese, etc.). In Greece combined international traditions like Santa Claus and the reception of the new year with Greek traditions such as New Year pomegranate and stories of goblins. Each country has its particular customs of Christmas.</a:t>
            </a:r>
            <a:endParaRPr lang="el-GR" dirty="0"/>
          </a:p>
        </p:txBody>
      </p:sp>
    </p:spTree>
    <p:extLst>
      <p:ext uri="{BB962C8B-B14F-4D97-AF65-F5344CB8AC3E}">
        <p14:creationId xmlns:p14="http://schemas.microsoft.com/office/powerpoint/2010/main" val="4023410138"/>
      </p:ext>
    </p:extLst>
  </p:cSld>
  <p:clrMapOvr>
    <a:masterClrMapping/>
  </p:clrMapOvr>
  <mc:AlternateContent xmlns:mc="http://schemas.openxmlformats.org/markup-compatibility/2006" xmlns:p14="http://schemas.microsoft.com/office/powerpoint/2010/main">
    <mc:Choice Requires="p14">
      <p:transition spd="slow" p14:dur="4000">
        <p14:vortex dir="r"/>
        <p:sndAc>
          <p:stSnd>
            <p:snd r:embed="rId3" name="chimes.wav"/>
          </p:stSnd>
        </p:sndAc>
      </p:transition>
    </mc:Choice>
    <mc:Fallback xmlns="">
      <p:transition spd="slow">
        <p:fade/>
        <p:sndAc>
          <p:stSnd>
            <p:snd r:embed="rId4"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SANTA CLAUS…</a:t>
            </a:r>
            <a:endParaRPr lang="el-GR" dirty="0"/>
          </a:p>
        </p:txBody>
      </p:sp>
      <p:sp>
        <p:nvSpPr>
          <p:cNvPr id="3" name="Θέση κειμένου 2"/>
          <p:cNvSpPr>
            <a:spLocks noGrp="1"/>
          </p:cNvSpPr>
          <p:nvPr>
            <p:ph type="body" idx="2"/>
          </p:nvPr>
        </p:nvSpPr>
        <p:spPr>
          <a:xfrm>
            <a:off x="1135856" y="367664"/>
            <a:ext cx="2438400" cy="5869648"/>
          </a:xfrm>
        </p:spPr>
        <p:txBody>
          <a:bodyPr>
            <a:noAutofit/>
          </a:bodyPr>
          <a:lstStyle/>
          <a:p>
            <a:r>
              <a:rPr lang="en-US" sz="1800" dirty="0"/>
              <a:t>Santa Claus, also known as Saint Nicholas, Saint Nick, Kris </a:t>
            </a:r>
            <a:r>
              <a:rPr lang="en-US" sz="1800" dirty="0" err="1"/>
              <a:t>Kringle</a:t>
            </a:r>
            <a:r>
              <a:rPr lang="en-US" sz="1800" dirty="0"/>
              <a:t>, Father Christmas, or simply </a:t>
            </a:r>
            <a:r>
              <a:rPr lang="en-US" sz="1800" dirty="0" smtClean="0"/>
              <a:t>Santa, </a:t>
            </a:r>
            <a:r>
              <a:rPr lang="en-US" sz="1800" dirty="0"/>
              <a:t>is a legendary figure of Western culture who is said to bring gifts to the homes of well-behaved ("good" )</a:t>
            </a:r>
            <a:r>
              <a:rPr lang="en-US" sz="1800" dirty="0" smtClean="0"/>
              <a:t>children </a:t>
            </a:r>
            <a:r>
              <a:rPr lang="en-US" sz="1800" dirty="0"/>
              <a:t>on Christmas Eve (</a:t>
            </a:r>
            <a:r>
              <a:rPr lang="en-US" sz="1800" dirty="0" smtClean="0"/>
              <a:t>24</a:t>
            </a:r>
            <a:r>
              <a:rPr lang="en-US" sz="1800" baseline="30000" dirty="0" smtClean="0"/>
              <a:t>th</a:t>
            </a:r>
            <a:r>
              <a:rPr lang="en-US" sz="1800" dirty="0" smtClean="0"/>
              <a:t>  </a:t>
            </a:r>
            <a:r>
              <a:rPr lang="en-US" sz="1800" dirty="0"/>
              <a:t>December) and the early morning hours of Christmas Day (</a:t>
            </a:r>
            <a:r>
              <a:rPr lang="en-US" sz="1800" dirty="0" smtClean="0"/>
              <a:t>25</a:t>
            </a:r>
            <a:r>
              <a:rPr lang="en-US" sz="1800" baseline="30000" dirty="0" smtClean="0"/>
              <a:t>th </a:t>
            </a:r>
            <a:r>
              <a:rPr lang="en-US" sz="1800" dirty="0" smtClean="0"/>
              <a:t>December).</a:t>
            </a:r>
          </a:p>
          <a:p>
            <a:r>
              <a:rPr lang="en-US" sz="1800" dirty="0" smtClean="0"/>
              <a:t>Every  year all children all over the world are waiting for Santa Claus to come…</a:t>
            </a:r>
            <a:endParaRPr lang="el-GR" sz="1800" dirty="0"/>
          </a:p>
        </p:txBody>
      </p:sp>
      <p:pic>
        <p:nvPicPr>
          <p:cNvPr id="5" name="Θέση περιεχομένου 4"/>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4283968" y="476672"/>
            <a:ext cx="3930402" cy="5544615"/>
          </a:xfrm>
        </p:spPr>
      </p:pic>
    </p:spTree>
    <p:extLst>
      <p:ext uri="{BB962C8B-B14F-4D97-AF65-F5344CB8AC3E}">
        <p14:creationId xmlns:p14="http://schemas.microsoft.com/office/powerpoint/2010/main" val="591385094"/>
      </p:ext>
    </p:extLst>
  </p:cSld>
  <p:clrMapOvr>
    <a:masterClrMapping/>
  </p:clrMapOvr>
  <mc:AlternateContent xmlns:mc="http://schemas.openxmlformats.org/markup-compatibility/2006" xmlns:p14="http://schemas.microsoft.com/office/powerpoint/2010/main">
    <mc:Choice Requires="p14">
      <p:transition spd="slow" p14:dur="4000">
        <p14:vortex dir="r"/>
        <p:sndAc>
          <p:stSnd>
            <p:snd r:embed="rId3" name="chimes.wav"/>
          </p:stSnd>
        </p:sndAc>
      </p:transition>
    </mc:Choice>
    <mc:Fallback xmlns="">
      <p:transition spd="slow">
        <p:fade/>
        <p:sndAc>
          <p:stSnd>
            <p:snd r:embed="rId5"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Decoration…</a:t>
            </a:r>
            <a:endParaRPr lang="el-GR" dirty="0"/>
          </a:p>
        </p:txBody>
      </p:sp>
      <p:graphicFrame>
        <p:nvGraphicFramePr>
          <p:cNvPr id="9" name="Θέση περιεχομένου 8"/>
          <p:cNvGraphicFramePr>
            <a:graphicFrameLocks noGrp="1"/>
          </p:cNvGraphicFramePr>
          <p:nvPr>
            <p:ph sz="half" idx="1"/>
            <p:extLst>
              <p:ext uri="{D42A27DB-BD31-4B8C-83A1-F6EECF244321}">
                <p14:modId xmlns:p14="http://schemas.microsoft.com/office/powerpoint/2010/main" val="2836978865"/>
              </p:ext>
            </p:extLst>
          </p:nvPr>
        </p:nvGraphicFramePr>
        <p:xfrm>
          <a:off x="611560" y="2924944"/>
          <a:ext cx="3388940" cy="311358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2" name="Θέση περιεχομένου 11"/>
          <p:cNvGraphicFramePr>
            <a:graphicFrameLocks noGrp="1"/>
          </p:cNvGraphicFramePr>
          <p:nvPr>
            <p:ph sz="half" idx="2"/>
            <p:extLst>
              <p:ext uri="{D42A27DB-BD31-4B8C-83A1-F6EECF244321}">
                <p14:modId xmlns:p14="http://schemas.microsoft.com/office/powerpoint/2010/main" val="3827224632"/>
              </p:ext>
            </p:extLst>
          </p:nvPr>
        </p:nvGraphicFramePr>
        <p:xfrm>
          <a:off x="4499992" y="1700808"/>
          <a:ext cx="3453804" cy="194248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1380466008"/>
      </p:ext>
    </p:extLst>
  </p:cSld>
  <p:clrMapOvr>
    <a:masterClrMapping/>
  </p:clrMapOvr>
  <mc:AlternateContent xmlns:mc="http://schemas.openxmlformats.org/markup-compatibility/2006" xmlns:p14="http://schemas.microsoft.com/office/powerpoint/2010/main">
    <mc:Choice Requires="p14">
      <p:transition spd="slow" p14:dur="4000">
        <p14:vortex dir="r"/>
        <p:sndAc>
          <p:stSnd>
            <p:snd r:embed="rId3" name="chimes.wav"/>
          </p:stSnd>
        </p:sndAc>
      </p:transition>
    </mc:Choice>
    <mc:Fallback xmlns="">
      <p:transition spd="slow">
        <p:fade/>
        <p:sndAc>
          <p:stSnd>
            <p:snd r:embed="rId14"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All children are happy…right?</a:t>
            </a:r>
            <a:endParaRPr lang="el-GR" dirty="0"/>
          </a:p>
        </p:txBody>
      </p:sp>
      <p:sp>
        <p:nvSpPr>
          <p:cNvPr id="3" name="Θέση περιεχομένου 2"/>
          <p:cNvSpPr>
            <a:spLocks noGrp="1"/>
          </p:cNvSpPr>
          <p:nvPr>
            <p:ph sz="half" idx="1"/>
          </p:nvPr>
        </p:nvSpPr>
        <p:spPr/>
        <p:txBody>
          <a:bodyPr>
            <a:normAutofit fontScale="92500" lnSpcReduction="20000"/>
          </a:bodyPr>
          <a:lstStyle/>
          <a:p>
            <a:r>
              <a:rPr lang="en-US" dirty="0" smtClean="0"/>
              <a:t>Some children are not as happy as </a:t>
            </a:r>
            <a:r>
              <a:rPr lang="en-US" dirty="0" smtClean="0"/>
              <a:t>us…We are offered presents </a:t>
            </a:r>
            <a:r>
              <a:rPr lang="en-US" dirty="0"/>
              <a:t>every </a:t>
            </a:r>
            <a:r>
              <a:rPr lang="en-US" dirty="0" smtClean="0"/>
              <a:t>year by the ones we love…Unfortunately families in </a:t>
            </a:r>
            <a:r>
              <a:rPr lang="en-US" dirty="0" smtClean="0"/>
              <a:t>wars</a:t>
            </a:r>
            <a:r>
              <a:rPr lang="en-US" dirty="0" smtClean="0"/>
              <a:t>, </a:t>
            </a:r>
            <a:r>
              <a:rPr lang="en-US" dirty="0"/>
              <a:t>separate, </a:t>
            </a:r>
            <a:r>
              <a:rPr lang="en-US" dirty="0" smtClean="0"/>
              <a:t>get killed  </a:t>
            </a:r>
            <a:r>
              <a:rPr lang="en-US" dirty="0"/>
              <a:t>and wish they had a better </a:t>
            </a:r>
            <a:r>
              <a:rPr lang="en-US" dirty="0" smtClean="0"/>
              <a:t>life…Children that are in a difficult economical state don’t get offered any </a:t>
            </a:r>
            <a:r>
              <a:rPr lang="en-US" dirty="0" smtClean="0"/>
              <a:t>presents this time of year…</a:t>
            </a:r>
            <a:endParaRPr lang="el-GR" dirty="0"/>
          </a:p>
        </p:txBody>
      </p:sp>
      <p:pic>
        <p:nvPicPr>
          <p:cNvPr id="5" name="Θέση περιεχομένου 4"/>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716016" y="2564904"/>
            <a:ext cx="4038600" cy="2448272"/>
          </a:xfrm>
        </p:spPr>
      </p:pic>
    </p:spTree>
    <p:extLst>
      <p:ext uri="{BB962C8B-B14F-4D97-AF65-F5344CB8AC3E}">
        <p14:creationId xmlns:p14="http://schemas.microsoft.com/office/powerpoint/2010/main" val="1879190265"/>
      </p:ext>
    </p:extLst>
  </p:cSld>
  <p:clrMapOvr>
    <a:masterClrMapping/>
  </p:clrMapOvr>
  <mc:AlternateContent xmlns:mc="http://schemas.openxmlformats.org/markup-compatibility/2006" xmlns:p14="http://schemas.microsoft.com/office/powerpoint/2010/main">
    <mc:Choice Requires="p14">
      <p:transition spd="slow" p14:dur="4000">
        <p14:vortex dir="r"/>
        <p:sndAc>
          <p:stSnd>
            <p:snd r:embed="rId3" name="chimes.wav"/>
          </p:stSnd>
        </p:sndAc>
      </p:transition>
    </mc:Choice>
    <mc:Fallback xmlns="">
      <p:transition spd="slow">
        <p:fade/>
        <p:sndAc>
          <p:stSnd>
            <p:snd r:embed="rId5"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Photos…</a:t>
            </a:r>
            <a:endParaRPr lang="el-GR" dirty="0"/>
          </a:p>
        </p:txBody>
      </p:sp>
      <p:pic>
        <p:nvPicPr>
          <p:cNvPr id="5" name="Θέση περιεχομένου 4"/>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395536" y="2060848"/>
            <a:ext cx="3322217" cy="2488456"/>
          </a:xfrm>
          <a:ln>
            <a:solidFill>
              <a:schemeClr val="accent1">
                <a:lumMod val="20000"/>
                <a:lumOff val="80000"/>
              </a:schemeClr>
            </a:solidFill>
          </a:ln>
        </p:spPr>
      </p:pic>
      <p:pic>
        <p:nvPicPr>
          <p:cNvPr id="10" name="Θέση περιεχομένου 9"/>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4572000" y="3789040"/>
            <a:ext cx="4186808" cy="2354221"/>
          </a:xfrm>
        </p:spPr>
      </p:pic>
    </p:spTree>
    <p:extLst>
      <p:ext uri="{BB962C8B-B14F-4D97-AF65-F5344CB8AC3E}">
        <p14:creationId xmlns:p14="http://schemas.microsoft.com/office/powerpoint/2010/main" val="3375232044"/>
      </p:ext>
    </p:extLst>
  </p:cSld>
  <p:clrMapOvr>
    <a:masterClrMapping/>
  </p:clrMapOvr>
  <mc:AlternateContent xmlns:mc="http://schemas.openxmlformats.org/markup-compatibility/2006" xmlns:p14="http://schemas.microsoft.com/office/powerpoint/2010/main">
    <mc:Choice Requires="p14">
      <p:transition spd="slow" p14:dur="4000">
        <p14:vortex dir="r"/>
        <p:sndAc>
          <p:stSnd>
            <p:snd r:embed="rId3" name="chimes.wav"/>
          </p:stSnd>
        </p:sndAc>
      </p:transition>
    </mc:Choice>
    <mc:Fallback xmlns="">
      <p:transition spd="slow">
        <p:fade/>
        <p:sndAc>
          <p:stSnd>
            <p:snd r:embed="rId6"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Other </a:t>
            </a:r>
            <a:r>
              <a:rPr lang="en-US" dirty="0"/>
              <a:t>disadvantages </a:t>
            </a:r>
            <a:r>
              <a:rPr lang="en-US" dirty="0" smtClean="0"/>
              <a:t>of Christmas…</a:t>
            </a:r>
            <a:endParaRPr lang="el-GR" dirty="0"/>
          </a:p>
        </p:txBody>
      </p:sp>
      <p:sp>
        <p:nvSpPr>
          <p:cNvPr id="3" name="Θέση περιεχομένου 2"/>
          <p:cNvSpPr>
            <a:spLocks noGrp="1"/>
          </p:cNvSpPr>
          <p:nvPr>
            <p:ph sz="half" idx="1"/>
          </p:nvPr>
        </p:nvSpPr>
        <p:spPr/>
        <p:txBody>
          <a:bodyPr/>
          <a:lstStyle/>
          <a:p>
            <a:r>
              <a:rPr lang="en-US" dirty="0" smtClean="0"/>
              <a:t>Spending </a:t>
            </a:r>
            <a:r>
              <a:rPr lang="en-US" dirty="0" smtClean="0"/>
              <a:t>an extreme amount of money</a:t>
            </a:r>
            <a:endParaRPr lang="en-US" dirty="0" smtClean="0"/>
          </a:p>
          <a:p>
            <a:r>
              <a:rPr lang="en-US" dirty="0" smtClean="0"/>
              <a:t>Some people are in bad situations in hospitals</a:t>
            </a:r>
          </a:p>
          <a:p>
            <a:r>
              <a:rPr lang="en-US" dirty="0" smtClean="0"/>
              <a:t>food consumption</a:t>
            </a:r>
          </a:p>
          <a:p>
            <a:pPr marL="64008" indent="0">
              <a:buNone/>
            </a:pPr>
            <a:endParaRPr lang="en-US" dirty="0" smtClean="0"/>
          </a:p>
          <a:p>
            <a:pPr marL="64008" indent="0">
              <a:buNone/>
            </a:pPr>
            <a:endParaRPr lang="en-US" dirty="0"/>
          </a:p>
          <a:p>
            <a:pPr marL="64008" indent="0">
              <a:buNone/>
            </a:pPr>
            <a:r>
              <a:rPr lang="en-US" dirty="0" smtClean="0"/>
              <a:t>               …and more…</a:t>
            </a:r>
          </a:p>
        </p:txBody>
      </p:sp>
      <p:graphicFrame>
        <p:nvGraphicFramePr>
          <p:cNvPr id="8" name="Θέση περιεχομένου 7"/>
          <p:cNvGraphicFramePr>
            <a:graphicFrameLocks noGrp="1"/>
          </p:cNvGraphicFramePr>
          <p:nvPr>
            <p:ph sz="half" idx="2"/>
            <p:extLst>
              <p:ext uri="{D42A27DB-BD31-4B8C-83A1-F6EECF244321}">
                <p14:modId xmlns:p14="http://schemas.microsoft.com/office/powerpoint/2010/main" val="2690032503"/>
              </p:ext>
            </p:extLst>
          </p:nvPr>
        </p:nvGraphicFramePr>
        <p:xfrm>
          <a:off x="4625102" y="2708920"/>
          <a:ext cx="4061698" cy="253856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55901050"/>
      </p:ext>
    </p:extLst>
  </p:cSld>
  <p:clrMapOvr>
    <a:masterClrMapping/>
  </p:clrMapOvr>
  <mc:AlternateContent xmlns:mc="http://schemas.openxmlformats.org/markup-compatibility/2006" xmlns:p14="http://schemas.microsoft.com/office/powerpoint/2010/main">
    <mc:Choice Requires="p14">
      <p:transition spd="slow" p14:dur="4000">
        <p14:vortex dir="r"/>
        <p:sndAc>
          <p:stSnd>
            <p:snd r:embed="rId3" name="chimes.wav"/>
          </p:stSnd>
        </p:sndAc>
      </p:transition>
    </mc:Choice>
    <mc:Fallback xmlns="">
      <p:transition spd="slow">
        <p:fade/>
        <p:sndAc>
          <p:stSnd>
            <p:snd r:embed="rId9"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dirty="0" smtClean="0"/>
              <a:t>Thanks for your attention…</a:t>
            </a:r>
            <a:endParaRPr lang="el-GR" dirty="0"/>
          </a:p>
        </p:txBody>
      </p:sp>
      <p:sp>
        <p:nvSpPr>
          <p:cNvPr id="3" name="Υπότιτλος 2"/>
          <p:cNvSpPr>
            <a:spLocks noGrp="1"/>
          </p:cNvSpPr>
          <p:nvPr>
            <p:ph type="subTitle" idx="1"/>
          </p:nvPr>
        </p:nvSpPr>
        <p:spPr/>
        <p:txBody>
          <a:bodyPr/>
          <a:lstStyle/>
          <a:p>
            <a:r>
              <a:rPr lang="en-US" dirty="0" smtClean="0"/>
              <a:t>Karanasiou Katerina B1</a:t>
            </a:r>
          </a:p>
          <a:p>
            <a:endParaRPr lang="en-US" dirty="0"/>
          </a:p>
          <a:p>
            <a:r>
              <a:rPr lang="en-US" dirty="0" smtClean="0"/>
              <a:t>15/12/2016</a:t>
            </a:r>
            <a:endParaRPr lang="el-GR" dirty="0"/>
          </a:p>
        </p:txBody>
      </p:sp>
    </p:spTree>
    <p:extLst>
      <p:ext uri="{BB962C8B-B14F-4D97-AF65-F5344CB8AC3E}">
        <p14:creationId xmlns:p14="http://schemas.microsoft.com/office/powerpoint/2010/main" val="2331554431"/>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227</TotalTime>
  <Words>315</Words>
  <Application>Microsoft Office PowerPoint</Application>
  <PresentationFormat>Προβολή στην οθόνη (4:3)</PresentationFormat>
  <Paragraphs>40</Paragraphs>
  <Slides>8</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Ζωντάνια</vt:lpstr>
      <vt:lpstr>BRIGHT AND DARK SIDE OF CHRISTMAS!</vt:lpstr>
      <vt:lpstr>Christmas customs…</vt:lpstr>
      <vt:lpstr>SANTA CLAUS…</vt:lpstr>
      <vt:lpstr>Decoration…</vt:lpstr>
      <vt:lpstr>All children are happy…right?</vt:lpstr>
      <vt:lpstr>Photos…</vt:lpstr>
      <vt:lpstr>Other disadvantages of Christmas…</vt:lpstr>
      <vt:lpstr>Thanks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BRIGHT AND DARK SIDE OF CHRISTMAS!</dc:title>
  <dc:creator>anodos</dc:creator>
  <cp:lastModifiedBy>anodos</cp:lastModifiedBy>
  <cp:revision>19</cp:revision>
  <dcterms:created xsi:type="dcterms:W3CDTF">2016-12-15T09:45:26Z</dcterms:created>
  <dcterms:modified xsi:type="dcterms:W3CDTF">2016-12-25T19:58:59Z</dcterms:modified>
</cp:coreProperties>
</file>