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DE6"/>
    <a:srgbClr val="CFCDBB"/>
    <a:srgbClr val="FFCC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7" autoAdjust="0"/>
    <p:restoredTop sz="94660"/>
  </p:normalViewPr>
  <p:slideViewPr>
    <p:cSldViewPr>
      <p:cViewPr varScale="1">
        <p:scale>
          <a:sx n="81" d="100"/>
          <a:sy n="81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24735-A65A-4366-9521-DFC2EF6EF10A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6543-6766-4865-BCD8-B43B0119DD7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Eleni\Desktop\tumblr_inline_pq7xstr3vh1qicc6j_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81"/>
            <a:ext cx="9144000" cy="697098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1520" y="260648"/>
            <a:ext cx="698477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Candara Light" pitchFamily="34" charset="0"/>
              </a:rPr>
              <a:t>Ο </a:t>
            </a:r>
            <a:r>
              <a:rPr lang="el-GR" sz="4000" b="1" dirty="0" err="1" smtClean="0">
                <a:latin typeface="Candara Light" pitchFamily="34" charset="0"/>
              </a:rPr>
              <a:t>Μαχντι</a:t>
            </a:r>
            <a:r>
              <a:rPr lang="el-GR" sz="4000" b="1" dirty="0" smtClean="0">
                <a:latin typeface="Candara Light" pitchFamily="34" charset="0"/>
              </a:rPr>
              <a:t> και ο </a:t>
            </a:r>
            <a:r>
              <a:rPr lang="el-GR" sz="4000" b="1" dirty="0" smtClean="0">
                <a:latin typeface="Candara Light" pitchFamily="34" charset="0"/>
              </a:rPr>
              <a:t>Χαρταετός του </a:t>
            </a:r>
            <a:r>
              <a:rPr lang="el-GR" sz="4000" b="1" dirty="0" smtClean="0">
                <a:latin typeface="Candara Light" pitchFamily="34" charset="0"/>
              </a:rPr>
              <a:t>κόσμου.</a:t>
            </a:r>
            <a:endParaRPr lang="el-GR" sz="4000" b="1" dirty="0">
              <a:latin typeface="Candara Light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9512" y="1700808"/>
            <a:ext cx="280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«Ο </a:t>
            </a:r>
            <a:r>
              <a:rPr lang="el-GR" sz="1400" dirty="0" err="1" smtClean="0"/>
              <a:t>Μαχντι</a:t>
            </a:r>
            <a:r>
              <a:rPr lang="el-GR" sz="1400" dirty="0" smtClean="0"/>
              <a:t> και ο Χαρταετός όλου του κόσμου»</a:t>
            </a:r>
          </a:p>
          <a:p>
            <a:r>
              <a:rPr lang="el-GR" sz="1400" dirty="0" smtClean="0"/>
              <a:t>Διασκευή από το πρωτότυπο της ιστορίας για τα δικαιώματα της </a:t>
            </a:r>
            <a:r>
              <a:rPr lang="en-US" sz="1400" dirty="0" err="1" smtClean="0"/>
              <a:t>Actionaid</a:t>
            </a:r>
            <a:r>
              <a:rPr lang="en-US" sz="1400" dirty="0" smtClean="0"/>
              <a:t>.</a:t>
            </a:r>
            <a:endParaRPr lang="el-GR" sz="1400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Δημιουργός  Φλούδα Ελένη</a:t>
            </a:r>
            <a:endParaRPr lang="el-GR" sz="1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persian-lady-8201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3960440" cy="6828344"/>
          </a:xfrm>
        </p:spPr>
      </p:pic>
      <p:pic>
        <p:nvPicPr>
          <p:cNvPr id="2050" name="Picture 2" descr="C:\Users\Eleni\Desktop\Tree_PNG_Transparent_Clip_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</p:spPr>
      </p:pic>
      <p:pic>
        <p:nvPicPr>
          <p:cNvPr id="6" name="5 - Εικόνα" descr="clipart21039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76672"/>
            <a:ext cx="2285893" cy="2597606"/>
          </a:xfrm>
          <a:prstGeom prst="rect">
            <a:avLst/>
          </a:prstGeom>
        </p:spPr>
      </p:pic>
      <p:pic>
        <p:nvPicPr>
          <p:cNvPr id="7" name="3 - Θέση περιεχομένου" descr="PikPng.com_rose-outline-png_388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38869" flipH="1">
            <a:off x="2368472" y="2482816"/>
            <a:ext cx="587001" cy="1329011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23528" y="548680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χαρταετός έφτασε στην Περσία όπου στάθηκε σε ένα δέντρο για να ξεκουραστεί. Εκεί, μια μοναχική κυρία του σχεδίασε το ρόδο της Περσίας για να τον συντροφεύει στο ταξίδι του.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8 -0.06389 L 0.25607 -0.24236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ikPng.com_rose-outline-png_3884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2480" y="1600200"/>
            <a:ext cx="1999039" cy="4525963"/>
          </a:xfrm>
        </p:spPr>
      </p:pic>
      <p:pic>
        <p:nvPicPr>
          <p:cNvPr id="5" name="4 - Εικόνα" descr="pexels-iconcom-216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5 - Εικόνα" descr="clipart21039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5104">
            <a:off x="2924899" y="781597"/>
            <a:ext cx="4191585" cy="4763165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323528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ταξίδι συνεχίστηκε …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περιεχομένου" descr="clipart210399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80576" y="1600200"/>
            <a:ext cx="3982847" cy="4525963"/>
          </a:xfr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124325" y="3035300"/>
          <a:ext cx="3870325" cy="490538"/>
        </p:xfrm>
        <a:graphic>
          <a:graphicData uri="http://schemas.openxmlformats.org/presentationml/2006/ole">
            <p:oleObj spid="_x0000_s3074" name="Αντικείμενο κελύφους συσκευασίας" showAsIcon="1" r:id="rId4" imgW="3871080" imgH="491040" progId="Package">
              <p:embed/>
            </p:oleObj>
          </a:graphicData>
        </a:graphic>
      </p:graphicFrame>
      <p:pic>
        <p:nvPicPr>
          <p:cNvPr id="3075" name="Picture 3" descr="C:\Users\Eleni\Desktop\dmb3qo-976b7087-94d5-41b0-b87a-1d73ed490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076" name="Picture 4" descr="C:\Users\Eleni\Desktop\a193ef9210192063bf5f3a44683cce559033ea14r1-312-224_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5" y="332656"/>
            <a:ext cx="8676455" cy="6229250"/>
          </a:xfrm>
          <a:prstGeom prst="rect">
            <a:avLst/>
          </a:prstGeom>
          <a:noFill/>
        </p:spPr>
      </p:pic>
      <p:pic>
        <p:nvPicPr>
          <p:cNvPr id="8" name="7 - Εικόνα" descr="clipart21039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4191585" cy="4763165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539552" y="522920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Αλλά ο καιρός άλλαξε , αγρίεψε και ο χαρταετός βρεγμένος και άρρωστος έφτασε </a:t>
            </a:r>
            <a:r>
              <a:rPr lang="el-GR" dirty="0" smtClean="0"/>
              <a:t>στο </a:t>
            </a:r>
            <a:r>
              <a:rPr lang="el-GR" dirty="0" err="1" smtClean="0"/>
              <a:t>Ιρακ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22754 C 0.25573 -0.24282 0.28889 -0.26458 0.30451 -0.26852 C 0.31059 -0.27268 0.31562 -0.27384 0.32239 -0.27546 C 0.35868 -0.2743 0.39548 -0.27916 0.43142 -0.27199 C 0.43819 -0.2706 0.44271 -0.26041 0.4493 -0.25833 C 0.45139 -0.25671 0.45347 -0.25463 0.45573 -0.25324 C 0.46041 -0.25023 0.46528 -0.24815 0.46979 -0.24467 C 0.4783 -0.23819 0.48107 -0.22153 0.48403 -0.21041 C 0.48715 -0.19861 0.49201 -0.18866 0.4967 -0.17801 C 0.50087 -0.14236 0.49878 -0.10486 0.50694 -0.07037 C 0.50798 -0.03241 0.51823 0.0294 0.50191 0.06134 C 0.49878 0.07431 0.50382 0.05718 0.49548 0.07153 C 0.48854 0.08357 0.49722 0.07801 0.48906 0.08195 C 0.48784 0.08866 0.48889 0.09722 0.48524 0.10232 C 0.48177 0.10718 0.47309 0.11482 0.46857 0.11783 C 0.46354 0.12894 0.45503 0.13773 0.44548 0.14167 C 0.43819 0.15139 0.44462 0.14491 0.42882 0.14861 C 0.41892 0.15093 0.4092 0.15463 0.3993 0.15695 C 0.38993 0.15648 0.38055 0.15695 0.37118 0.15533 C 0.34913 0.15162 0.325 0.12384 0.30312 0.11435 C 0.29739 0.10556 0.28663 0.09167 0.2776 0.08866 C 0.27552 0.08704 0.27326 0.08565 0.27118 0.08357 C 0.26979 0.08218 0.26892 0.07986 0.26736 0.07847 C 0.26111 0.07292 0.25486 0.07037 0.2493 0.06297 C 0.24739 0.05509 0.23906 0.04259 0.23906 0.04259 C 0.23871 0.04028 0.23837 0.03797 0.23784 0.03565 C 0.23698 0.03172 0.23524 0.02361 0.23524 0.02361 C 0.23732 -0.05092 0.23212 -0.00162 0.23906 -0.02916 C 0.2401 -0.0331 0.24028 -0.0375 0.24166 -0.0412 C 0.24288 -0.04491 0.2467 -0.05139 0.2467 -0.05139 C 0.24948 -0.06875 0.24566 -0.05231 0.25191 -0.06528 C 0.2526 -0.06666 0.25208 -0.06944 0.25312 -0.07037 C 0.25538 -0.07245 0.26093 -0.07361 0.26093 -0.07361 C 0.27274 -0.09953 0.29826 -0.09398 0.31857 -0.09583 C 0.32448 -0.09537 0.33055 -0.0956 0.33646 -0.09421 C 0.34236 -0.09282 0.34514 -0.08148 0.35312 -0.07893 C 0.35729 -0.07315 0.35903 -0.0662 0.36475 -0.06342 C 0.37725 -0.05069 0.38264 -0.02778 0.38906 -0.00879 C 0.3908 -0.00393 0.38975 0.00209 0.39166 0.00672 C 0.39357 0.01134 0.3967 0.01459 0.3993 0.01852 C 0.40121 0.03033 0.40538 0.03982 0.41093 0.04931 C 0.41267 0.07037 0.41423 0.08588 0.42118 0.10417 C 0.42378 0.13588 0.43316 0.17199 0.41979 0.20139 C 0.41944 0.20764 0.42014 0.21435 0.41857 0.22037 C 0.41736 0.225 0.41406 0.22801 0.41215 0.23218 C 0.41024 0.23611 0.40468 0.25394 0.40451 0.2544 C 0.40347 0.25625 0.40104 0.25556 0.3993 0.25625 C 0.39097 0.27037 0.38333 0.28172 0.37118 0.28866 C 0.36684 0.29491 0.36389 0.30324 0.35833 0.30741 C 0.35416 0.31065 0.32534 0.31528 0.32118 0.31597 C 0.30573 0.30556 0.3276 0.31806 0.30955 0.31597 C 0.30677 0.31574 0.30451 0.3125 0.30191 0.31088 C 0.28593 0.31945 0.26823 0.31412 0.25191 0.32107 C 0.2434 0.3331 0.25416 0.31968 0.24028 0.32963 C 0.23871 0.33079 0.23819 0.3338 0.23646 0.33472 C 0.23125 0.33727 0.21979 0.33658 0.21475 0.33658 L -0.01736 0.57246 L -0.02882 0.66644 L -0.00712 0.66482 " pathEditMode="relative" ptsTypes="fffffffffffffffffffffffffffffffffffffffffffffffffffffff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87538" y="4221163"/>
          <a:ext cx="3943350" cy="490537"/>
        </p:xfrm>
        <a:graphic>
          <a:graphicData uri="http://schemas.openxmlformats.org/presentationml/2006/ole">
            <p:oleObj spid="_x0000_s4098" name="Αντικείμενο κελύφους συσκευασίας" showAsIcon="1" r:id="rId3" imgW="3943800" imgH="491040" progId="Package">
              <p:embed/>
            </p:oleObj>
          </a:graphicData>
        </a:graphic>
      </p:graphicFrame>
      <p:pic>
        <p:nvPicPr>
          <p:cNvPr id="4099" name="Picture 3" descr="C:\Users\Eleni\Desktop\istockphoto-1316093826-17066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420082" cy="6077614"/>
          </a:xfrm>
          <a:prstGeom prst="rect">
            <a:avLst/>
          </a:prstGeom>
          <a:noFill/>
        </p:spPr>
      </p:pic>
      <p:pic>
        <p:nvPicPr>
          <p:cNvPr id="4100" name="Picture 4" descr="C:\Users\Eleni\Desktop\Iraq+House+10008.jpg0b336d4d-5b8c-445d-a937-bbb25d100919Z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4176464" cy="4126435"/>
          </a:xfrm>
          <a:prstGeom prst="rect">
            <a:avLst/>
          </a:prstGeom>
          <a:noFill/>
        </p:spPr>
      </p:pic>
      <p:pic>
        <p:nvPicPr>
          <p:cNvPr id="7" name="6 - Θέση περιεχομένου" descr="clipart2103996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18814" y="2204864"/>
            <a:ext cx="814496" cy="925563"/>
          </a:xfrm>
        </p:spPr>
      </p:pic>
      <p:sp>
        <p:nvSpPr>
          <p:cNvPr id="8" name="7 - TextBox"/>
          <p:cNvSpPr txBox="1"/>
          <p:nvPr/>
        </p:nvSpPr>
        <p:spPr>
          <a:xfrm>
            <a:off x="395536" y="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Εκεί τον βρήκε ένα κορίτσι που τον φρόντισε . Μόλις ο χαρταετός έγινε καλά εκείνη θέλοντας να τον κρατήσει κοντά της , τον φύλαξε στο υπόγειο του σπιτιού. Τελικά μετά από λίγες μέρες του χάρισε την ελευθερία του. Πρώτα όμως του ζωγράφισε τον  βασιλικό αετό του Ιράκ.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0.02708 L -0.38108 0.14259 " pathEditMode="relative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08 0.14259 L -0.07396 -0.3888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ikPng.com_rose-outline-png_3884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2480" y="1600200"/>
            <a:ext cx="1999039" cy="4525963"/>
          </a:xfrm>
        </p:spPr>
      </p:pic>
      <p:pic>
        <p:nvPicPr>
          <p:cNvPr id="5" name="4 - Εικόνα" descr="pexels-iconcom-216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5 - Εικόνα" descr="clipart21039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5104">
            <a:off x="2924899" y="781597"/>
            <a:ext cx="4191585" cy="4763165"/>
          </a:xfrm>
          <a:prstGeom prst="rect">
            <a:avLst/>
          </a:prstGeom>
        </p:spPr>
      </p:pic>
      <p:pic>
        <p:nvPicPr>
          <p:cNvPr id="7" name="6 - Εικόνα" descr="pngwing.com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348880"/>
            <a:ext cx="1440160" cy="1224136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23528" y="47667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 τις κακουχίες του ταξιδιού, ο χαρταετός  τρύπησε και δυσκολευόταν στο πέταγμά του…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67544" y="69269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Φτάνοντας </a:t>
            </a:r>
            <a:r>
              <a:rPr lang="el-GR" dirty="0" smtClean="0"/>
              <a:t>στη Συρία  </a:t>
            </a:r>
            <a:r>
              <a:rPr lang="el-GR" dirty="0" smtClean="0"/>
              <a:t>τον βρήκε ένα αγόρι και με κομμάτι το μαντίλι του τον επισκεύασε. </a:t>
            </a:r>
            <a:endParaRPr lang="el-GR" dirty="0"/>
          </a:p>
        </p:txBody>
      </p:sp>
      <p:pic>
        <p:nvPicPr>
          <p:cNvPr id="8" name="7 - Εικόνα" descr="istockphoto-1147762528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2564904"/>
            <a:ext cx="3923928" cy="3923928"/>
          </a:xfrm>
          <a:prstGeom prst="rect">
            <a:avLst/>
          </a:prstGeom>
        </p:spPr>
      </p:pic>
      <p:sp>
        <p:nvSpPr>
          <p:cNvPr id="9" name="8 - Έλλειψη"/>
          <p:cNvSpPr/>
          <p:nvPr/>
        </p:nvSpPr>
        <p:spPr>
          <a:xfrm rot="21181176">
            <a:off x="2616818" y="3166809"/>
            <a:ext cx="999913" cy="17035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4 - Θέση περιεχομένου" descr="clipart210399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692696"/>
            <a:ext cx="3888432" cy="4418673"/>
          </a:xfrm>
        </p:spPr>
      </p:pic>
      <p:pic>
        <p:nvPicPr>
          <p:cNvPr id="6" name="5 - Εικόνα" descr="pngwing.com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988840"/>
            <a:ext cx="792088" cy="784245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868144" y="54452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Πριν τον άφησε ελεύθερο, του σχεδίασε το </a:t>
            </a:r>
            <a:r>
              <a:rPr lang="el-GR" dirty="0" smtClean="0"/>
              <a:t>γεράκι, σύμβολο της Συρίας.</a:t>
            </a:r>
            <a:endParaRPr lang="el-GR" dirty="0"/>
          </a:p>
        </p:txBody>
      </p:sp>
      <p:pic>
        <p:nvPicPr>
          <p:cNvPr id="8" name="7 - Εικόνα" descr="istockphoto-1147762528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324544" y="2996952"/>
            <a:ext cx="3528392" cy="3528392"/>
          </a:xfrm>
          <a:prstGeom prst="rect">
            <a:avLst/>
          </a:prstGeom>
        </p:spPr>
      </p:pic>
      <p:sp>
        <p:nvSpPr>
          <p:cNvPr id="9" name="8 - Έλλειψη"/>
          <p:cNvSpPr/>
          <p:nvPr/>
        </p:nvSpPr>
        <p:spPr>
          <a:xfrm>
            <a:off x="2051720" y="3429000"/>
            <a:ext cx="72008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Θέση περιεχομένου" descr="clipart210399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692696"/>
            <a:ext cx="3888432" cy="4418673"/>
          </a:xfrm>
          <a:solidFill>
            <a:schemeClr val="bg1"/>
          </a:solidFill>
        </p:spPr>
      </p:pic>
      <p:sp>
        <p:nvSpPr>
          <p:cNvPr id="7" name="6 - Ελεύθερη σχεδίαση"/>
          <p:cNvSpPr/>
          <p:nvPr/>
        </p:nvSpPr>
        <p:spPr>
          <a:xfrm>
            <a:off x="4644008" y="2204864"/>
            <a:ext cx="739562" cy="658585"/>
          </a:xfrm>
          <a:custGeom>
            <a:avLst/>
            <a:gdLst>
              <a:gd name="connsiteX0" fmla="*/ 153034 w 739562"/>
              <a:gd name="connsiteY0" fmla="*/ 187569 h 658585"/>
              <a:gd name="connsiteX1" fmla="*/ 188203 w 739562"/>
              <a:gd name="connsiteY1" fmla="*/ 152400 h 658585"/>
              <a:gd name="connsiteX2" fmla="*/ 223372 w 739562"/>
              <a:gd name="connsiteY2" fmla="*/ 140676 h 658585"/>
              <a:gd name="connsiteX3" fmla="*/ 235095 w 739562"/>
              <a:gd name="connsiteY3" fmla="*/ 105507 h 658585"/>
              <a:gd name="connsiteX4" fmla="*/ 270265 w 739562"/>
              <a:gd name="connsiteY4" fmla="*/ 82061 h 658585"/>
              <a:gd name="connsiteX5" fmla="*/ 293711 w 739562"/>
              <a:gd name="connsiteY5" fmla="*/ 46892 h 658585"/>
              <a:gd name="connsiteX6" fmla="*/ 305434 w 739562"/>
              <a:gd name="connsiteY6" fmla="*/ 11723 h 658585"/>
              <a:gd name="connsiteX7" fmla="*/ 340603 w 739562"/>
              <a:gd name="connsiteY7" fmla="*/ 0 h 658585"/>
              <a:gd name="connsiteX8" fmla="*/ 375772 w 739562"/>
              <a:gd name="connsiteY8" fmla="*/ 35169 h 658585"/>
              <a:gd name="connsiteX9" fmla="*/ 410942 w 739562"/>
              <a:gd name="connsiteY9" fmla="*/ 58615 h 658585"/>
              <a:gd name="connsiteX10" fmla="*/ 446111 w 739562"/>
              <a:gd name="connsiteY10" fmla="*/ 140676 h 658585"/>
              <a:gd name="connsiteX11" fmla="*/ 481280 w 739562"/>
              <a:gd name="connsiteY11" fmla="*/ 152400 h 658585"/>
              <a:gd name="connsiteX12" fmla="*/ 680572 w 739562"/>
              <a:gd name="connsiteY12" fmla="*/ 164123 h 658585"/>
              <a:gd name="connsiteX13" fmla="*/ 715742 w 739562"/>
              <a:gd name="connsiteY13" fmla="*/ 175846 h 658585"/>
              <a:gd name="connsiteX14" fmla="*/ 704019 w 739562"/>
              <a:gd name="connsiteY14" fmla="*/ 246184 h 658585"/>
              <a:gd name="connsiteX15" fmla="*/ 621957 w 739562"/>
              <a:gd name="connsiteY15" fmla="*/ 269630 h 658585"/>
              <a:gd name="connsiteX16" fmla="*/ 575065 w 739562"/>
              <a:gd name="connsiteY16" fmla="*/ 293076 h 658585"/>
              <a:gd name="connsiteX17" fmla="*/ 481280 w 739562"/>
              <a:gd name="connsiteY17" fmla="*/ 363415 h 658585"/>
              <a:gd name="connsiteX18" fmla="*/ 457834 w 739562"/>
              <a:gd name="connsiteY18" fmla="*/ 398584 h 658585"/>
              <a:gd name="connsiteX19" fmla="*/ 422665 w 739562"/>
              <a:gd name="connsiteY19" fmla="*/ 410307 h 658585"/>
              <a:gd name="connsiteX20" fmla="*/ 387495 w 739562"/>
              <a:gd name="connsiteY20" fmla="*/ 433753 h 658585"/>
              <a:gd name="connsiteX21" fmla="*/ 352326 w 739562"/>
              <a:gd name="connsiteY21" fmla="*/ 515815 h 658585"/>
              <a:gd name="connsiteX22" fmla="*/ 328880 w 739562"/>
              <a:gd name="connsiteY22" fmla="*/ 550984 h 658585"/>
              <a:gd name="connsiteX23" fmla="*/ 317157 w 739562"/>
              <a:gd name="connsiteY23" fmla="*/ 586153 h 658585"/>
              <a:gd name="connsiteX24" fmla="*/ 258542 w 739562"/>
              <a:gd name="connsiteY24" fmla="*/ 644769 h 658585"/>
              <a:gd name="connsiteX25" fmla="*/ 188203 w 739562"/>
              <a:gd name="connsiteY25" fmla="*/ 656492 h 658585"/>
              <a:gd name="connsiteX26" fmla="*/ 117865 w 739562"/>
              <a:gd name="connsiteY26" fmla="*/ 644769 h 658585"/>
              <a:gd name="connsiteX27" fmla="*/ 106142 w 739562"/>
              <a:gd name="connsiteY27" fmla="*/ 597876 h 658585"/>
              <a:gd name="connsiteX28" fmla="*/ 129588 w 739562"/>
              <a:gd name="connsiteY28" fmla="*/ 480646 h 658585"/>
              <a:gd name="connsiteX29" fmla="*/ 141311 w 739562"/>
              <a:gd name="connsiteY29" fmla="*/ 445476 h 658585"/>
              <a:gd name="connsiteX30" fmla="*/ 223372 w 739562"/>
              <a:gd name="connsiteY30" fmla="*/ 339969 h 658585"/>
              <a:gd name="connsiteX31" fmla="*/ 246819 w 739562"/>
              <a:gd name="connsiteY31" fmla="*/ 257907 h 658585"/>
              <a:gd name="connsiteX32" fmla="*/ 235095 w 739562"/>
              <a:gd name="connsiteY32" fmla="*/ 222738 h 658585"/>
              <a:gd name="connsiteX33" fmla="*/ 117865 w 739562"/>
              <a:gd name="connsiteY33" fmla="*/ 246184 h 658585"/>
              <a:gd name="connsiteX34" fmla="*/ 70972 w 739562"/>
              <a:gd name="connsiteY34" fmla="*/ 257907 h 658585"/>
              <a:gd name="connsiteX35" fmla="*/ 634 w 739562"/>
              <a:gd name="connsiteY35" fmla="*/ 211015 h 658585"/>
              <a:gd name="connsiteX36" fmla="*/ 12357 w 739562"/>
              <a:gd name="connsiteY36" fmla="*/ 128953 h 658585"/>
              <a:gd name="connsiteX37" fmla="*/ 47526 w 739562"/>
              <a:gd name="connsiteY37" fmla="*/ 117230 h 658585"/>
              <a:gd name="connsiteX38" fmla="*/ 129588 w 739562"/>
              <a:gd name="connsiteY38" fmla="*/ 82061 h 658585"/>
              <a:gd name="connsiteX39" fmla="*/ 305434 w 739562"/>
              <a:gd name="connsiteY39" fmla="*/ 82061 h 658585"/>
              <a:gd name="connsiteX40" fmla="*/ 352326 w 739562"/>
              <a:gd name="connsiteY40" fmla="*/ 11723 h 658585"/>
              <a:gd name="connsiteX41" fmla="*/ 364049 w 739562"/>
              <a:gd name="connsiteY41" fmla="*/ 0 h 65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9562" h="658585">
                <a:moveTo>
                  <a:pt x="153034" y="187569"/>
                </a:moveTo>
                <a:cubicBezTo>
                  <a:pt x="164757" y="175846"/>
                  <a:pt x="174409" y="161596"/>
                  <a:pt x="188203" y="152400"/>
                </a:cubicBezTo>
                <a:cubicBezTo>
                  <a:pt x="198485" y="145545"/>
                  <a:pt x="214634" y="149414"/>
                  <a:pt x="223372" y="140676"/>
                </a:cubicBezTo>
                <a:cubicBezTo>
                  <a:pt x="232110" y="131938"/>
                  <a:pt x="227375" y="115156"/>
                  <a:pt x="235095" y="105507"/>
                </a:cubicBezTo>
                <a:cubicBezTo>
                  <a:pt x="243897" y="94505"/>
                  <a:pt x="258542" y="89876"/>
                  <a:pt x="270265" y="82061"/>
                </a:cubicBezTo>
                <a:cubicBezTo>
                  <a:pt x="278080" y="70338"/>
                  <a:pt x="287410" y="59494"/>
                  <a:pt x="293711" y="46892"/>
                </a:cubicBezTo>
                <a:cubicBezTo>
                  <a:pt x="299237" y="35839"/>
                  <a:pt x="296696" y="20461"/>
                  <a:pt x="305434" y="11723"/>
                </a:cubicBezTo>
                <a:cubicBezTo>
                  <a:pt x="314172" y="2985"/>
                  <a:pt x="328880" y="3908"/>
                  <a:pt x="340603" y="0"/>
                </a:cubicBezTo>
                <a:cubicBezTo>
                  <a:pt x="352326" y="11723"/>
                  <a:pt x="363036" y="24556"/>
                  <a:pt x="375772" y="35169"/>
                </a:cubicBezTo>
                <a:cubicBezTo>
                  <a:pt x="386596" y="44189"/>
                  <a:pt x="402140" y="47613"/>
                  <a:pt x="410942" y="58615"/>
                </a:cubicBezTo>
                <a:cubicBezTo>
                  <a:pt x="467000" y="128686"/>
                  <a:pt x="362255" y="56818"/>
                  <a:pt x="446111" y="140676"/>
                </a:cubicBezTo>
                <a:cubicBezTo>
                  <a:pt x="454849" y="149414"/>
                  <a:pt x="468984" y="151170"/>
                  <a:pt x="481280" y="152400"/>
                </a:cubicBezTo>
                <a:cubicBezTo>
                  <a:pt x="547495" y="159022"/>
                  <a:pt x="614141" y="160215"/>
                  <a:pt x="680572" y="164123"/>
                </a:cubicBezTo>
                <a:cubicBezTo>
                  <a:pt x="692295" y="168031"/>
                  <a:pt x="707004" y="167108"/>
                  <a:pt x="715742" y="175846"/>
                </a:cubicBezTo>
                <a:cubicBezTo>
                  <a:pt x="739562" y="199665"/>
                  <a:pt x="725607" y="228914"/>
                  <a:pt x="704019" y="246184"/>
                </a:cubicBezTo>
                <a:cubicBezTo>
                  <a:pt x="695684" y="252852"/>
                  <a:pt x="625921" y="268143"/>
                  <a:pt x="621957" y="269630"/>
                </a:cubicBezTo>
                <a:cubicBezTo>
                  <a:pt x="605594" y="275766"/>
                  <a:pt x="590696" y="285261"/>
                  <a:pt x="575065" y="293076"/>
                </a:cubicBezTo>
                <a:cubicBezTo>
                  <a:pt x="515815" y="352326"/>
                  <a:pt x="547944" y="330083"/>
                  <a:pt x="481280" y="363415"/>
                </a:cubicBezTo>
                <a:cubicBezTo>
                  <a:pt x="473465" y="375138"/>
                  <a:pt x="468836" y="389782"/>
                  <a:pt x="457834" y="398584"/>
                </a:cubicBezTo>
                <a:cubicBezTo>
                  <a:pt x="448185" y="406303"/>
                  <a:pt x="433718" y="404781"/>
                  <a:pt x="422665" y="410307"/>
                </a:cubicBezTo>
                <a:cubicBezTo>
                  <a:pt x="410063" y="416608"/>
                  <a:pt x="399218" y="425938"/>
                  <a:pt x="387495" y="433753"/>
                </a:cubicBezTo>
                <a:cubicBezTo>
                  <a:pt x="328631" y="522052"/>
                  <a:pt x="397748" y="409830"/>
                  <a:pt x="352326" y="515815"/>
                </a:cubicBezTo>
                <a:cubicBezTo>
                  <a:pt x="346776" y="528765"/>
                  <a:pt x="335181" y="538382"/>
                  <a:pt x="328880" y="550984"/>
                </a:cubicBezTo>
                <a:cubicBezTo>
                  <a:pt x="323354" y="562037"/>
                  <a:pt x="322683" y="575100"/>
                  <a:pt x="317157" y="586153"/>
                </a:cubicBezTo>
                <a:cubicBezTo>
                  <a:pt x="304652" y="611163"/>
                  <a:pt x="286678" y="635390"/>
                  <a:pt x="258542" y="644769"/>
                </a:cubicBezTo>
                <a:cubicBezTo>
                  <a:pt x="235992" y="652286"/>
                  <a:pt x="211649" y="652584"/>
                  <a:pt x="188203" y="656492"/>
                </a:cubicBezTo>
                <a:cubicBezTo>
                  <a:pt x="164757" y="652584"/>
                  <a:pt x="137207" y="658585"/>
                  <a:pt x="117865" y="644769"/>
                </a:cubicBezTo>
                <a:cubicBezTo>
                  <a:pt x="104754" y="635404"/>
                  <a:pt x="104994" y="613947"/>
                  <a:pt x="106142" y="597876"/>
                </a:cubicBezTo>
                <a:cubicBezTo>
                  <a:pt x="108981" y="558127"/>
                  <a:pt x="120627" y="519476"/>
                  <a:pt x="129588" y="480646"/>
                </a:cubicBezTo>
                <a:cubicBezTo>
                  <a:pt x="132367" y="468605"/>
                  <a:pt x="135310" y="456278"/>
                  <a:pt x="141311" y="445476"/>
                </a:cubicBezTo>
                <a:cubicBezTo>
                  <a:pt x="176365" y="382377"/>
                  <a:pt x="180653" y="382688"/>
                  <a:pt x="223372" y="339969"/>
                </a:cubicBezTo>
                <a:cubicBezTo>
                  <a:pt x="228900" y="323386"/>
                  <a:pt x="246819" y="272624"/>
                  <a:pt x="246819" y="257907"/>
                </a:cubicBezTo>
                <a:cubicBezTo>
                  <a:pt x="246819" y="245550"/>
                  <a:pt x="239003" y="234461"/>
                  <a:pt x="235095" y="222738"/>
                </a:cubicBezTo>
                <a:lnTo>
                  <a:pt x="117865" y="246184"/>
                </a:lnTo>
                <a:cubicBezTo>
                  <a:pt x="102111" y="249560"/>
                  <a:pt x="86405" y="262537"/>
                  <a:pt x="70972" y="257907"/>
                </a:cubicBezTo>
                <a:cubicBezTo>
                  <a:pt x="43982" y="249810"/>
                  <a:pt x="634" y="211015"/>
                  <a:pt x="634" y="211015"/>
                </a:cubicBezTo>
                <a:cubicBezTo>
                  <a:pt x="4542" y="183661"/>
                  <a:pt x="0" y="153668"/>
                  <a:pt x="12357" y="128953"/>
                </a:cubicBezTo>
                <a:cubicBezTo>
                  <a:pt x="17883" y="117900"/>
                  <a:pt x="36473" y="122756"/>
                  <a:pt x="47526" y="117230"/>
                </a:cubicBezTo>
                <a:cubicBezTo>
                  <a:pt x="128484" y="76751"/>
                  <a:pt x="31995" y="106459"/>
                  <a:pt x="129588" y="82061"/>
                </a:cubicBezTo>
                <a:cubicBezTo>
                  <a:pt x="186976" y="93539"/>
                  <a:pt x="246695" y="111430"/>
                  <a:pt x="305434" y="82061"/>
                </a:cubicBezTo>
                <a:cubicBezTo>
                  <a:pt x="330638" y="69459"/>
                  <a:pt x="332401" y="31648"/>
                  <a:pt x="352326" y="11723"/>
                </a:cubicBezTo>
                <a:lnTo>
                  <a:pt x="364049" y="0"/>
                </a:lnTo>
              </a:path>
            </a:pathLst>
          </a:custGeom>
          <a:solidFill>
            <a:srgbClr val="FFCC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83574-karagiozhs600new_168530_2329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43100"/>
            <a:ext cx="9144000" cy="4814900"/>
          </a:xfrm>
        </p:spPr>
      </p:pic>
      <p:pic>
        <p:nvPicPr>
          <p:cNvPr id="5" name="4 - Εικόνα" descr="clipart21039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2412627" cy="274162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11960" y="476672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Φτάνοντας στην Τουρκία, παρακολούθησε μια παράσταση Καραγκιόζη και ο </a:t>
            </a:r>
            <a:r>
              <a:rPr lang="el-GR" dirty="0" err="1" smtClean="0"/>
              <a:t>καραγκιωζοπαίχτης</a:t>
            </a:r>
            <a:r>
              <a:rPr lang="el-GR" dirty="0" smtClean="0"/>
              <a:t> τον οδήγησε μέχρι τα στενά του Βοσπόρου. Πριν πετάξει μακριά του σχεδίασε τα παράλια του Βοσπόρου.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pngwing.com(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527952"/>
            <a:ext cx="8820472" cy="2822551"/>
          </a:xfrm>
        </p:spPr>
      </p:pic>
      <p:pic>
        <p:nvPicPr>
          <p:cNvPr id="5" name="4 - Εικόνα" descr="clipart21039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95463" flipH="1">
            <a:off x="7525800" y="288060"/>
            <a:ext cx="3236399" cy="367772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7 - Εικόνα" descr="Flag_of_Gree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985292" cy="656861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6228184" y="3164681"/>
            <a:ext cx="2915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Φτάνοντας στην Ελλάδα, συνάντησε μια κυρία που του συστήθηκε ως Πηνελόπη.</a:t>
            </a:r>
          </a:p>
          <a:p>
            <a:r>
              <a:rPr lang="el-GR" dirty="0" smtClean="0"/>
              <a:t>Τη ρώτησε ‘ Είμαι ο χαρταετός του κόσμου και έρχομαι από το Αφγανιστάν. Ξέρεις πότε θα τελειώσει το ταξίδι μου;’</a:t>
            </a:r>
          </a:p>
          <a:p>
            <a:r>
              <a:rPr lang="el-GR" dirty="0" smtClean="0"/>
              <a:t>Εκείνη για να τον βοηθήσει να επιστρέψει, του σχεδίασε τον Ερμή, τον αγγελιοφόρο θεό με τα φτερά.</a:t>
            </a:r>
            <a:endParaRPr lang="el-GR" dirty="0"/>
          </a:p>
        </p:txBody>
      </p:sp>
      <p:pic>
        <p:nvPicPr>
          <p:cNvPr id="10" name="9 - Εικόνα" descr="Penelop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44824"/>
            <a:ext cx="5183251" cy="4737588"/>
          </a:xfrm>
          <a:prstGeom prst="rect">
            <a:avLst/>
          </a:prstGeom>
        </p:spPr>
      </p:pic>
      <p:pic>
        <p:nvPicPr>
          <p:cNvPr id="6" name="5 - Θέση περιεχομένου" descr="clipart210399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995066">
            <a:off x="4598077" y="-273196"/>
            <a:ext cx="3982847" cy="4525963"/>
          </a:xfrm>
        </p:spPr>
      </p:pic>
      <p:pic>
        <p:nvPicPr>
          <p:cNvPr id="7" name="6 - Εικόνα" descr="pngwing.com(8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1268760"/>
            <a:ext cx="936104" cy="1268697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offset_946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4 - TextBox"/>
          <p:cNvSpPr txBox="1"/>
          <p:nvPr/>
        </p:nvSpPr>
        <p:spPr>
          <a:xfrm>
            <a:off x="251520" y="1166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Μαχντί</a:t>
            </a:r>
            <a:r>
              <a:rPr lang="el-GR" dirty="0" smtClean="0"/>
              <a:t> ζει στο Αφγανιστάν. Είναι 13 χρόνων και καθημερινά ξυπνά κάθε πρωί και βόσκει τα  πρόβατα της οικογένειάς  του. </a:t>
            </a:r>
            <a:endParaRPr lang="el-GR" dirty="0"/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5868144" y="980728"/>
            <a:ext cx="2952328" cy="1728192"/>
          </a:xfrm>
          <a:prstGeom prst="cloudCallout">
            <a:avLst>
              <a:gd name="adj1" fmla="val -116541"/>
              <a:gd name="adj2" fmla="val -26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300192" y="126876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Μακάρι να μπορούσα να πάω στο σχολείο και να  έπαιζα με φίλους 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Eleni\Desktop\5ea3e33416ba7e001c154e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4 - Θέση περιεχομένου" descr="clipart210399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2843808" y="764704"/>
            <a:ext cx="1169530" cy="1329011"/>
          </a:xfrm>
        </p:spPr>
      </p:pic>
      <p:sp>
        <p:nvSpPr>
          <p:cNvPr id="6" name="5 - TextBox"/>
          <p:cNvSpPr txBox="1"/>
          <p:nvPr/>
        </p:nvSpPr>
        <p:spPr>
          <a:xfrm>
            <a:off x="5076056" y="620688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Και ο χαρταετός του κόσμου επέστρεψε . </a:t>
            </a:r>
          </a:p>
          <a:p>
            <a:r>
              <a:rPr lang="el-GR" dirty="0" smtClean="0"/>
              <a:t>‘Δες τις  ζωγραφιές πάνω μου! Είναι από τις  χώρες  που πέρασα!‘ είπε στον </a:t>
            </a:r>
            <a:r>
              <a:rPr lang="el-GR" dirty="0" err="1" smtClean="0"/>
              <a:t>Μαχντι</a:t>
            </a:r>
            <a:r>
              <a:rPr lang="el-GR" dirty="0" smtClean="0"/>
              <a:t>, ‘Θα  σου τα πω όλα…’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lipart21039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5976664" cy="6791664"/>
          </a:xfrm>
        </p:spPr>
      </p:pic>
      <p:pic>
        <p:nvPicPr>
          <p:cNvPr id="5" name="4 - Εικόνα" descr="pngwing.com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3254">
            <a:off x="3551469" y="930407"/>
            <a:ext cx="2411760" cy="771763"/>
          </a:xfrm>
          <a:prstGeom prst="rect">
            <a:avLst/>
          </a:prstGeom>
        </p:spPr>
      </p:pic>
      <p:pic>
        <p:nvPicPr>
          <p:cNvPr id="6" name="5 - Εικόνα" descr="pngwing.com(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492896"/>
            <a:ext cx="1089918" cy="1477160"/>
          </a:xfrm>
          <a:prstGeom prst="rect">
            <a:avLst/>
          </a:prstGeom>
        </p:spPr>
      </p:pic>
      <p:pic>
        <p:nvPicPr>
          <p:cNvPr id="7" name="6 - Εικόνα" descr="PikPng.com_rose-outline-png_388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63043">
            <a:off x="3922210" y="1666944"/>
            <a:ext cx="363096" cy="822075"/>
          </a:xfrm>
          <a:prstGeom prst="rect">
            <a:avLst/>
          </a:prstGeom>
        </p:spPr>
      </p:pic>
      <p:pic>
        <p:nvPicPr>
          <p:cNvPr id="8194" name="Picture 2" descr="C:\Users\Eleni\Desktop\549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20855">
            <a:off x="4091654" y="521378"/>
            <a:ext cx="2088232" cy="4104456"/>
          </a:xfrm>
          <a:prstGeom prst="rect">
            <a:avLst/>
          </a:prstGeom>
          <a:noFill/>
        </p:spPr>
      </p:pic>
      <p:pic>
        <p:nvPicPr>
          <p:cNvPr id="9" name="8 - Εικόνα" descr="pngegg(3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75821">
            <a:off x="4240571" y="3024840"/>
            <a:ext cx="693798" cy="980728"/>
          </a:xfrm>
          <a:prstGeom prst="rect">
            <a:avLst/>
          </a:prstGeom>
        </p:spPr>
      </p:pic>
      <p:pic>
        <p:nvPicPr>
          <p:cNvPr id="10" name="9 - Εικόνα" descr="pngwing.com(9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387215">
            <a:off x="2972188" y="1621353"/>
            <a:ext cx="865573" cy="830950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5724128" y="458112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«Ο </a:t>
            </a:r>
            <a:r>
              <a:rPr lang="el-GR" dirty="0" err="1" smtClean="0"/>
              <a:t>Μαχντι</a:t>
            </a:r>
            <a:r>
              <a:rPr lang="el-GR" dirty="0" smtClean="0"/>
              <a:t> και ο </a:t>
            </a:r>
            <a:r>
              <a:rPr lang="el-GR" smtClean="0"/>
              <a:t>Χαρταετός </a:t>
            </a:r>
            <a:r>
              <a:rPr lang="el-GR" smtClean="0"/>
              <a:t> </a:t>
            </a:r>
            <a:r>
              <a:rPr lang="el-GR" smtClean="0"/>
              <a:t>του </a:t>
            </a:r>
            <a:r>
              <a:rPr lang="el-GR" dirty="0" smtClean="0"/>
              <a:t>κόσμου»</a:t>
            </a:r>
          </a:p>
          <a:p>
            <a:r>
              <a:rPr lang="el-GR" dirty="0" smtClean="0"/>
              <a:t>Διασκευή από το πρωτότυπο της ιστορίας για τα δικαιώματα της </a:t>
            </a:r>
            <a:r>
              <a:rPr lang="en-US" dirty="0" err="1" smtClean="0"/>
              <a:t>Actionaid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 </a:t>
            </a:r>
            <a:endParaRPr lang="en-US" dirty="0" smtClean="0"/>
          </a:p>
        </p:txBody>
      </p:sp>
      <p:sp>
        <p:nvSpPr>
          <p:cNvPr id="12" name="11 - TextBox"/>
          <p:cNvSpPr txBox="1"/>
          <p:nvPr/>
        </p:nvSpPr>
        <p:spPr>
          <a:xfrm>
            <a:off x="478802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Δημιουργός  Φλούδα Ελένη</a:t>
            </a:r>
            <a:endParaRPr lang="el-GR" sz="1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777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68952" cy="5760640"/>
          </a:xfrm>
        </p:spPr>
      </p:pic>
      <p:sp>
        <p:nvSpPr>
          <p:cNvPr id="5" name="4 - TextBox"/>
          <p:cNvSpPr txBox="1"/>
          <p:nvPr/>
        </p:nvSpPr>
        <p:spPr>
          <a:xfrm>
            <a:off x="395536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Ξαφνικά ένα κριάρι από το κοπάδι έτρεξε, τον έσπρωξε, και ο </a:t>
            </a:r>
            <a:r>
              <a:rPr lang="el-GR" dirty="0" err="1" smtClean="0"/>
              <a:t>Μαχντί</a:t>
            </a:r>
            <a:r>
              <a:rPr lang="el-GR" dirty="0" smtClean="0"/>
              <a:t> έπεσε.</a:t>
            </a:r>
            <a:endParaRPr lang="el-GR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84506e3a532db3920034aaec3bee89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- Εικόνα" descr="5a37725a1920c7.87523668151358319410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39900"/>
            <a:ext cx="2890691" cy="2164405"/>
          </a:xfrm>
          <a:prstGeom prst="rect">
            <a:avLst/>
          </a:prstGeom>
        </p:spPr>
      </p:pic>
      <p:pic>
        <p:nvPicPr>
          <p:cNvPr id="6" name="5 - Εικόνα" descr="kisspng-woolen-sheep-lambavill-textile-5b083250f05554.65114209152726382498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293096"/>
            <a:ext cx="1671586" cy="134342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11560" y="2606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κουτί που κρατούσε έπεσε στο ποτάμι και το μαλλί που υπήρχε μέσα κινδύνευε να βραχεί. 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- Εικόνα" descr="5a37725a1920c7.87523668151358319410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88840"/>
            <a:ext cx="1590700" cy="1191037"/>
          </a:xfrm>
          <a:prstGeom prst="rect">
            <a:avLst/>
          </a:prstGeom>
        </p:spPr>
      </p:pic>
      <p:pic>
        <p:nvPicPr>
          <p:cNvPr id="6" name="5 - Εικόνα" descr="kisspng-woolen-sheep-lambavill-textile-5b083250f05554.65114209152726382498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132856"/>
            <a:ext cx="864096" cy="69445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395536" y="2606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Μαχντι</a:t>
            </a:r>
            <a:r>
              <a:rPr lang="el-GR" dirty="0" smtClean="0"/>
              <a:t> αμέσως βούτηξε και το μάζεψε χωρίς τελικά να βραχεί.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Επεξήγηση με σύννεφο"/>
          <p:cNvSpPr/>
          <p:nvPr/>
        </p:nvSpPr>
        <p:spPr>
          <a:xfrm>
            <a:off x="1115616" y="2348880"/>
            <a:ext cx="4680520" cy="2952328"/>
          </a:xfrm>
          <a:prstGeom prst="cloudCallout">
            <a:avLst>
              <a:gd name="adj1" fmla="val -51752"/>
              <a:gd name="adj2" fmla="val 716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Θέση περιεχομένου" descr="pngwing.c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996952"/>
            <a:ext cx="2833518" cy="1797513"/>
          </a:xfrm>
        </p:spPr>
      </p:pic>
      <p:sp>
        <p:nvSpPr>
          <p:cNvPr id="6" name="5 - TextBox"/>
          <p:cNvSpPr txBox="1"/>
          <p:nvPr/>
        </p:nvSpPr>
        <p:spPr>
          <a:xfrm>
            <a:off x="323528" y="33265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Κοιτώντας  το μαλλί σκέφτηκε ότι θα ήταν πολύ ωραία αν μπορούσε να φτιάξει με αυτό  ένα μαγικό χαλί που θα τον ταξίδευε μακριά.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lipart21039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3731"/>
            <a:ext cx="5328592" cy="6289605"/>
          </a:xfrm>
        </p:spPr>
      </p:pic>
      <p:sp>
        <p:nvSpPr>
          <p:cNvPr id="5" name="4 - TextBox"/>
          <p:cNvSpPr txBox="1"/>
          <p:nvPr/>
        </p:nvSpPr>
        <p:spPr>
          <a:xfrm>
            <a:off x="251520" y="54868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Ξεκίνησε την προσπάθεια αλλά στο τέλος  διαπίστωσε ότι δεν είχε φτιάξει χαλί αλλά</a:t>
            </a:r>
            <a:r>
              <a:rPr lang="el-GR" smtClean="0"/>
              <a:t>… ένα </a:t>
            </a:r>
            <a:r>
              <a:rPr lang="el-GR" dirty="0" smtClean="0"/>
              <a:t>χαρταετό.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6781703163_e384cd04d4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6 - Ελεύθερη σχεδίαση"/>
          <p:cNvSpPr/>
          <p:nvPr/>
        </p:nvSpPr>
        <p:spPr>
          <a:xfrm rot="259646">
            <a:off x="971600" y="1124744"/>
            <a:ext cx="7470842" cy="1322961"/>
          </a:xfrm>
          <a:custGeom>
            <a:avLst/>
            <a:gdLst>
              <a:gd name="connsiteX0" fmla="*/ 0 w 7470842"/>
              <a:gd name="connsiteY0" fmla="*/ 0 h 1322961"/>
              <a:gd name="connsiteX1" fmla="*/ 136187 w 7470842"/>
              <a:gd name="connsiteY1" fmla="*/ 19455 h 1322961"/>
              <a:gd name="connsiteX2" fmla="*/ 252919 w 7470842"/>
              <a:gd name="connsiteY2" fmla="*/ 58366 h 1322961"/>
              <a:gd name="connsiteX3" fmla="*/ 291829 w 7470842"/>
              <a:gd name="connsiteY3" fmla="*/ 116732 h 1322961"/>
              <a:gd name="connsiteX4" fmla="*/ 369651 w 7470842"/>
              <a:gd name="connsiteY4" fmla="*/ 136187 h 1322961"/>
              <a:gd name="connsiteX5" fmla="*/ 428017 w 7470842"/>
              <a:gd name="connsiteY5" fmla="*/ 155642 h 1322961"/>
              <a:gd name="connsiteX6" fmla="*/ 583659 w 7470842"/>
              <a:gd name="connsiteY6" fmla="*/ 194553 h 1322961"/>
              <a:gd name="connsiteX7" fmla="*/ 661481 w 7470842"/>
              <a:gd name="connsiteY7" fmla="*/ 233463 h 1322961"/>
              <a:gd name="connsiteX8" fmla="*/ 778212 w 7470842"/>
              <a:gd name="connsiteY8" fmla="*/ 272374 h 1322961"/>
              <a:gd name="connsiteX9" fmla="*/ 933855 w 7470842"/>
              <a:gd name="connsiteY9" fmla="*/ 330740 h 1322961"/>
              <a:gd name="connsiteX10" fmla="*/ 1050587 w 7470842"/>
              <a:gd name="connsiteY10" fmla="*/ 369651 h 1322961"/>
              <a:gd name="connsiteX11" fmla="*/ 1108953 w 7470842"/>
              <a:gd name="connsiteY11" fmla="*/ 389106 h 1322961"/>
              <a:gd name="connsiteX12" fmla="*/ 1264595 w 7470842"/>
              <a:gd name="connsiteY12" fmla="*/ 428017 h 1322961"/>
              <a:gd name="connsiteX13" fmla="*/ 1381327 w 7470842"/>
              <a:gd name="connsiteY13" fmla="*/ 486383 h 1322961"/>
              <a:gd name="connsiteX14" fmla="*/ 1439693 w 7470842"/>
              <a:gd name="connsiteY14" fmla="*/ 525293 h 1322961"/>
              <a:gd name="connsiteX15" fmla="*/ 1595336 w 7470842"/>
              <a:gd name="connsiteY15" fmla="*/ 564204 h 1322961"/>
              <a:gd name="connsiteX16" fmla="*/ 1673157 w 7470842"/>
              <a:gd name="connsiteY16" fmla="*/ 583659 h 1322961"/>
              <a:gd name="connsiteX17" fmla="*/ 1750978 w 7470842"/>
              <a:gd name="connsiteY17" fmla="*/ 622570 h 1322961"/>
              <a:gd name="connsiteX18" fmla="*/ 1867710 w 7470842"/>
              <a:gd name="connsiteY18" fmla="*/ 642025 h 1322961"/>
              <a:gd name="connsiteX19" fmla="*/ 1926076 w 7470842"/>
              <a:gd name="connsiteY19" fmla="*/ 661480 h 1322961"/>
              <a:gd name="connsiteX20" fmla="*/ 2101174 w 7470842"/>
              <a:gd name="connsiteY20" fmla="*/ 680936 h 1322961"/>
              <a:gd name="connsiteX21" fmla="*/ 2295727 w 7470842"/>
              <a:gd name="connsiteY21" fmla="*/ 719846 h 1322961"/>
              <a:gd name="connsiteX22" fmla="*/ 2431915 w 7470842"/>
              <a:gd name="connsiteY22" fmla="*/ 778212 h 1322961"/>
              <a:gd name="connsiteX23" fmla="*/ 2529191 w 7470842"/>
              <a:gd name="connsiteY23" fmla="*/ 797668 h 1322961"/>
              <a:gd name="connsiteX24" fmla="*/ 2645923 w 7470842"/>
              <a:gd name="connsiteY24" fmla="*/ 836578 h 1322961"/>
              <a:gd name="connsiteX25" fmla="*/ 2704289 w 7470842"/>
              <a:gd name="connsiteY25" fmla="*/ 856034 h 1322961"/>
              <a:gd name="connsiteX26" fmla="*/ 2840476 w 7470842"/>
              <a:gd name="connsiteY26" fmla="*/ 933855 h 1322961"/>
              <a:gd name="connsiteX27" fmla="*/ 2957208 w 7470842"/>
              <a:gd name="connsiteY27" fmla="*/ 972766 h 1322961"/>
              <a:gd name="connsiteX28" fmla="*/ 3015574 w 7470842"/>
              <a:gd name="connsiteY28" fmla="*/ 1031132 h 1322961"/>
              <a:gd name="connsiteX29" fmla="*/ 3132306 w 7470842"/>
              <a:gd name="connsiteY29" fmla="*/ 1070042 h 1322961"/>
              <a:gd name="connsiteX30" fmla="*/ 3190672 w 7470842"/>
              <a:gd name="connsiteY30" fmla="*/ 1089497 h 1322961"/>
              <a:gd name="connsiteX31" fmla="*/ 3249038 w 7470842"/>
              <a:gd name="connsiteY31" fmla="*/ 1108953 h 1322961"/>
              <a:gd name="connsiteX32" fmla="*/ 3326859 w 7470842"/>
              <a:gd name="connsiteY32" fmla="*/ 1128408 h 1322961"/>
              <a:gd name="connsiteX33" fmla="*/ 3385225 w 7470842"/>
              <a:gd name="connsiteY33" fmla="*/ 1147863 h 1322961"/>
              <a:gd name="connsiteX34" fmla="*/ 3463047 w 7470842"/>
              <a:gd name="connsiteY34" fmla="*/ 1167319 h 1322961"/>
              <a:gd name="connsiteX35" fmla="*/ 3579778 w 7470842"/>
              <a:gd name="connsiteY35" fmla="*/ 1206229 h 1322961"/>
              <a:gd name="connsiteX36" fmla="*/ 3832698 w 7470842"/>
              <a:gd name="connsiteY36" fmla="*/ 1225685 h 1322961"/>
              <a:gd name="connsiteX37" fmla="*/ 3929974 w 7470842"/>
              <a:gd name="connsiteY37" fmla="*/ 1245140 h 1322961"/>
              <a:gd name="connsiteX38" fmla="*/ 4046706 w 7470842"/>
              <a:gd name="connsiteY38" fmla="*/ 1264595 h 1322961"/>
              <a:gd name="connsiteX39" fmla="*/ 4124527 w 7470842"/>
              <a:gd name="connsiteY39" fmla="*/ 1303506 h 1322961"/>
              <a:gd name="connsiteX40" fmla="*/ 4280170 w 7470842"/>
              <a:gd name="connsiteY40" fmla="*/ 1322961 h 1322961"/>
              <a:gd name="connsiteX41" fmla="*/ 4747098 w 7470842"/>
              <a:gd name="connsiteY41" fmla="*/ 1284051 h 1322961"/>
              <a:gd name="connsiteX42" fmla="*/ 4805464 w 7470842"/>
              <a:gd name="connsiteY42" fmla="*/ 1264595 h 1322961"/>
              <a:gd name="connsiteX43" fmla="*/ 4863829 w 7470842"/>
              <a:gd name="connsiteY43" fmla="*/ 1225685 h 1322961"/>
              <a:gd name="connsiteX44" fmla="*/ 4902740 w 7470842"/>
              <a:gd name="connsiteY44" fmla="*/ 1167319 h 1322961"/>
              <a:gd name="connsiteX45" fmla="*/ 5175115 w 7470842"/>
              <a:gd name="connsiteY45" fmla="*/ 1108953 h 1322961"/>
              <a:gd name="connsiteX46" fmla="*/ 5447489 w 7470842"/>
              <a:gd name="connsiteY46" fmla="*/ 1089497 h 1322961"/>
              <a:gd name="connsiteX47" fmla="*/ 5836595 w 7470842"/>
              <a:gd name="connsiteY47" fmla="*/ 1070042 h 1322961"/>
              <a:gd name="connsiteX48" fmla="*/ 6439710 w 7470842"/>
              <a:gd name="connsiteY48" fmla="*/ 1031132 h 1322961"/>
              <a:gd name="connsiteX49" fmla="*/ 6789906 w 7470842"/>
              <a:gd name="connsiteY49" fmla="*/ 1011676 h 1322961"/>
              <a:gd name="connsiteX50" fmla="*/ 7470842 w 7470842"/>
              <a:gd name="connsiteY50" fmla="*/ 1011676 h 13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70842" h="1322961">
                <a:moveTo>
                  <a:pt x="0" y="0"/>
                </a:moveTo>
                <a:cubicBezTo>
                  <a:pt x="45396" y="6485"/>
                  <a:pt x="91505" y="9144"/>
                  <a:pt x="136187" y="19455"/>
                </a:cubicBezTo>
                <a:cubicBezTo>
                  <a:pt x="176152" y="28678"/>
                  <a:pt x="252919" y="58366"/>
                  <a:pt x="252919" y="58366"/>
                </a:cubicBezTo>
                <a:cubicBezTo>
                  <a:pt x="265889" y="77821"/>
                  <a:pt x="272374" y="103762"/>
                  <a:pt x="291829" y="116732"/>
                </a:cubicBezTo>
                <a:cubicBezTo>
                  <a:pt x="314077" y="131564"/>
                  <a:pt x="343941" y="128841"/>
                  <a:pt x="369651" y="136187"/>
                </a:cubicBezTo>
                <a:cubicBezTo>
                  <a:pt x="389370" y="141821"/>
                  <a:pt x="408122" y="150668"/>
                  <a:pt x="428017" y="155642"/>
                </a:cubicBezTo>
                <a:cubicBezTo>
                  <a:pt x="501111" y="173915"/>
                  <a:pt x="521391" y="167867"/>
                  <a:pt x="583659" y="194553"/>
                </a:cubicBezTo>
                <a:cubicBezTo>
                  <a:pt x="610316" y="205978"/>
                  <a:pt x="634553" y="222692"/>
                  <a:pt x="661481" y="233463"/>
                </a:cubicBezTo>
                <a:cubicBezTo>
                  <a:pt x="699563" y="248696"/>
                  <a:pt x="778212" y="272374"/>
                  <a:pt x="778212" y="272374"/>
                </a:cubicBezTo>
                <a:cubicBezTo>
                  <a:pt x="879784" y="340090"/>
                  <a:pt x="791457" y="291904"/>
                  <a:pt x="933855" y="330740"/>
                </a:cubicBezTo>
                <a:cubicBezTo>
                  <a:pt x="973425" y="341532"/>
                  <a:pt x="1011676" y="356681"/>
                  <a:pt x="1050587" y="369651"/>
                </a:cubicBezTo>
                <a:cubicBezTo>
                  <a:pt x="1070042" y="376136"/>
                  <a:pt x="1089058" y="384132"/>
                  <a:pt x="1108953" y="389106"/>
                </a:cubicBezTo>
                <a:lnTo>
                  <a:pt x="1264595" y="428017"/>
                </a:lnTo>
                <a:cubicBezTo>
                  <a:pt x="1431863" y="539527"/>
                  <a:pt x="1220230" y="405835"/>
                  <a:pt x="1381327" y="486383"/>
                </a:cubicBezTo>
                <a:cubicBezTo>
                  <a:pt x="1402241" y="496840"/>
                  <a:pt x="1417718" y="517302"/>
                  <a:pt x="1439693" y="525293"/>
                </a:cubicBezTo>
                <a:cubicBezTo>
                  <a:pt x="1489951" y="543569"/>
                  <a:pt x="1543455" y="551234"/>
                  <a:pt x="1595336" y="564204"/>
                </a:cubicBezTo>
                <a:lnTo>
                  <a:pt x="1673157" y="583659"/>
                </a:lnTo>
                <a:cubicBezTo>
                  <a:pt x="1699097" y="596629"/>
                  <a:pt x="1723199" y="614236"/>
                  <a:pt x="1750978" y="622570"/>
                </a:cubicBezTo>
                <a:cubicBezTo>
                  <a:pt x="1788762" y="633905"/>
                  <a:pt x="1829202" y="633468"/>
                  <a:pt x="1867710" y="642025"/>
                </a:cubicBezTo>
                <a:cubicBezTo>
                  <a:pt x="1887729" y="646474"/>
                  <a:pt x="1905847" y="658109"/>
                  <a:pt x="1926076" y="661480"/>
                </a:cubicBezTo>
                <a:cubicBezTo>
                  <a:pt x="1984002" y="671134"/>
                  <a:pt x="2043167" y="671777"/>
                  <a:pt x="2101174" y="680936"/>
                </a:cubicBezTo>
                <a:cubicBezTo>
                  <a:pt x="2166500" y="691251"/>
                  <a:pt x="2295727" y="719846"/>
                  <a:pt x="2295727" y="719846"/>
                </a:cubicBezTo>
                <a:cubicBezTo>
                  <a:pt x="2351411" y="747688"/>
                  <a:pt x="2374659" y="763898"/>
                  <a:pt x="2431915" y="778212"/>
                </a:cubicBezTo>
                <a:cubicBezTo>
                  <a:pt x="2463995" y="786232"/>
                  <a:pt x="2497289" y="788967"/>
                  <a:pt x="2529191" y="797668"/>
                </a:cubicBezTo>
                <a:cubicBezTo>
                  <a:pt x="2568761" y="808460"/>
                  <a:pt x="2607012" y="823608"/>
                  <a:pt x="2645923" y="836578"/>
                </a:cubicBezTo>
                <a:lnTo>
                  <a:pt x="2704289" y="856034"/>
                </a:lnTo>
                <a:cubicBezTo>
                  <a:pt x="2766580" y="949469"/>
                  <a:pt x="2713148" y="899129"/>
                  <a:pt x="2840476" y="933855"/>
                </a:cubicBezTo>
                <a:cubicBezTo>
                  <a:pt x="2880046" y="944647"/>
                  <a:pt x="2957208" y="972766"/>
                  <a:pt x="2957208" y="972766"/>
                </a:cubicBezTo>
                <a:cubicBezTo>
                  <a:pt x="2976663" y="992221"/>
                  <a:pt x="2991522" y="1017770"/>
                  <a:pt x="3015574" y="1031132"/>
                </a:cubicBezTo>
                <a:cubicBezTo>
                  <a:pt x="3051428" y="1051051"/>
                  <a:pt x="3093395" y="1057072"/>
                  <a:pt x="3132306" y="1070042"/>
                </a:cubicBezTo>
                <a:lnTo>
                  <a:pt x="3190672" y="1089497"/>
                </a:lnTo>
                <a:cubicBezTo>
                  <a:pt x="3210127" y="1095982"/>
                  <a:pt x="3229143" y="1103979"/>
                  <a:pt x="3249038" y="1108953"/>
                </a:cubicBezTo>
                <a:cubicBezTo>
                  <a:pt x="3274978" y="1115438"/>
                  <a:pt x="3301149" y="1121062"/>
                  <a:pt x="3326859" y="1128408"/>
                </a:cubicBezTo>
                <a:cubicBezTo>
                  <a:pt x="3346578" y="1134042"/>
                  <a:pt x="3365506" y="1142229"/>
                  <a:pt x="3385225" y="1147863"/>
                </a:cubicBezTo>
                <a:cubicBezTo>
                  <a:pt x="3410935" y="1155209"/>
                  <a:pt x="3437436" y="1159636"/>
                  <a:pt x="3463047" y="1167319"/>
                </a:cubicBezTo>
                <a:cubicBezTo>
                  <a:pt x="3502332" y="1179105"/>
                  <a:pt x="3539265" y="1199832"/>
                  <a:pt x="3579778" y="1206229"/>
                </a:cubicBezTo>
                <a:cubicBezTo>
                  <a:pt x="3663299" y="1219417"/>
                  <a:pt x="3748391" y="1219200"/>
                  <a:pt x="3832698" y="1225685"/>
                </a:cubicBezTo>
                <a:lnTo>
                  <a:pt x="3929974" y="1245140"/>
                </a:lnTo>
                <a:cubicBezTo>
                  <a:pt x="3968785" y="1252196"/>
                  <a:pt x="4008922" y="1253260"/>
                  <a:pt x="4046706" y="1264595"/>
                </a:cubicBezTo>
                <a:cubicBezTo>
                  <a:pt x="4074485" y="1272929"/>
                  <a:pt x="4096391" y="1296472"/>
                  <a:pt x="4124527" y="1303506"/>
                </a:cubicBezTo>
                <a:cubicBezTo>
                  <a:pt x="4175251" y="1316187"/>
                  <a:pt x="4228289" y="1316476"/>
                  <a:pt x="4280170" y="1322961"/>
                </a:cubicBezTo>
                <a:cubicBezTo>
                  <a:pt x="4435813" y="1309991"/>
                  <a:pt x="4591871" y="1301298"/>
                  <a:pt x="4747098" y="1284051"/>
                </a:cubicBezTo>
                <a:cubicBezTo>
                  <a:pt x="4767480" y="1281786"/>
                  <a:pt x="4787121" y="1273766"/>
                  <a:pt x="4805464" y="1264595"/>
                </a:cubicBezTo>
                <a:cubicBezTo>
                  <a:pt x="4826377" y="1254138"/>
                  <a:pt x="4844374" y="1238655"/>
                  <a:pt x="4863829" y="1225685"/>
                </a:cubicBezTo>
                <a:cubicBezTo>
                  <a:pt x="4876799" y="1206230"/>
                  <a:pt x="4882912" y="1179712"/>
                  <a:pt x="4902740" y="1167319"/>
                </a:cubicBezTo>
                <a:cubicBezTo>
                  <a:pt x="4968409" y="1126276"/>
                  <a:pt x="5107096" y="1115137"/>
                  <a:pt x="5175115" y="1108953"/>
                </a:cubicBezTo>
                <a:cubicBezTo>
                  <a:pt x="5265764" y="1100712"/>
                  <a:pt x="5356623" y="1094842"/>
                  <a:pt x="5447489" y="1089497"/>
                </a:cubicBezTo>
                <a:lnTo>
                  <a:pt x="5836595" y="1070042"/>
                </a:lnTo>
                <a:lnTo>
                  <a:pt x="6439710" y="1031132"/>
                </a:lnTo>
                <a:cubicBezTo>
                  <a:pt x="6556404" y="1023987"/>
                  <a:pt x="6673015" y="1013882"/>
                  <a:pt x="6789906" y="1011676"/>
                </a:cubicBezTo>
                <a:cubicBezTo>
                  <a:pt x="7016844" y="1007394"/>
                  <a:pt x="7243863" y="1011676"/>
                  <a:pt x="7470842" y="1011676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357301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Μαχντι</a:t>
            </a:r>
            <a:r>
              <a:rPr lang="el-GR" dirty="0" smtClean="0"/>
              <a:t> πέταξε το χαρταετό του αλλά μετά από λίγο το σκοινί κόπηκε και ο χαρταετός πέταξε μακριά. </a:t>
            </a:r>
            <a:endParaRPr lang="el-GR" dirty="0"/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2843808" y="188640"/>
            <a:ext cx="3744416" cy="1296144"/>
          </a:xfrm>
          <a:prstGeom prst="wedgeEllipseCallout">
            <a:avLst>
              <a:gd name="adj1" fmla="val 57124"/>
              <a:gd name="adj2" fmla="val 32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491880" y="40466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επιστρέψεις να μου πεις τι είδες πίσω από τα βουνά!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fghan-boy-sleeping-600x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- TextBox"/>
          <p:cNvSpPr txBox="1"/>
          <p:nvPr/>
        </p:nvSpPr>
        <p:spPr>
          <a:xfrm>
            <a:off x="395536" y="5373216"/>
            <a:ext cx="561662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Το βράδυ ο </a:t>
            </a:r>
            <a:r>
              <a:rPr lang="el-GR" dirty="0" err="1" smtClean="0"/>
              <a:t>Μαχντί</a:t>
            </a:r>
            <a:r>
              <a:rPr lang="el-GR" dirty="0" smtClean="0"/>
              <a:t> κοιμήθηκε και ονειρεύτηκε του ταξίδι του χαρταετού…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486</Words>
  <Application>Microsoft Office PowerPoint</Application>
  <PresentationFormat>Προβολή στην οθόνη (4:3)</PresentationFormat>
  <Paragraphs>31</Paragraphs>
  <Slides>22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Θέμα του Office</vt:lpstr>
      <vt:lpstr>Αντικείμενο κελύφους συσκευασίας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Eleni</dc:creator>
  <cp:lastModifiedBy>Eleni</cp:lastModifiedBy>
  <cp:revision>18</cp:revision>
  <dcterms:created xsi:type="dcterms:W3CDTF">2022-01-19T17:23:35Z</dcterms:created>
  <dcterms:modified xsi:type="dcterms:W3CDTF">2022-01-20T17:48:49Z</dcterms:modified>
</cp:coreProperties>
</file>