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B032-1BB5-4EF8-8313-4FF837248AEE}" type="datetimeFigureOut">
              <a:rPr lang="el-GR" smtClean="0"/>
              <a:t>18/9/2017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F3DB-A4A0-4410-A651-65C82E734FB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0f8ZJpBDF1E/UFnTaolAtfI/AAAAAAAAC5k/8jIQUzEpZKo/s1600/RegrasRotina1.jpg"/>
          <p:cNvPicPr>
            <a:picLocks noChangeAspect="1" noChangeArrowheads="1"/>
          </p:cNvPicPr>
          <p:nvPr/>
        </p:nvPicPr>
        <p:blipFill>
          <a:blip r:embed="rId2" cstate="print"/>
          <a:srcRect l="66110" t="54677" r="4661" b="9132"/>
          <a:stretch>
            <a:fillRect/>
          </a:stretch>
        </p:blipFill>
        <p:spPr bwMode="auto">
          <a:xfrm>
            <a:off x="0" y="0"/>
            <a:ext cx="3888432" cy="3694011"/>
          </a:xfrm>
          <a:prstGeom prst="rect">
            <a:avLst/>
          </a:prstGeom>
          <a:noFill/>
        </p:spPr>
      </p:pic>
      <p:pic>
        <p:nvPicPr>
          <p:cNvPr id="11" name="Picture 2" descr="http://3.bp.blogspot.com/-RJMG9Atfo-c/UFnTc7PpiBI/AAAAAAAAC50/DaeEOSHAbNQ/s1600/RegrasRotina3.jpg"/>
          <p:cNvPicPr>
            <a:picLocks noChangeAspect="1" noChangeArrowheads="1"/>
          </p:cNvPicPr>
          <p:nvPr/>
        </p:nvPicPr>
        <p:blipFill>
          <a:blip r:embed="rId3" cstate="print"/>
          <a:srcRect l="66984" t="8746" r="4666" b="54407"/>
          <a:stretch>
            <a:fillRect/>
          </a:stretch>
        </p:blipFill>
        <p:spPr bwMode="auto">
          <a:xfrm>
            <a:off x="4644008" y="2681537"/>
            <a:ext cx="432048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.bp.blogspot.com/-0f8ZJpBDF1E/UFnTaolAtfI/AAAAAAAAC5k/8jIQUzEpZKo/s1600/RegrasRotina1.jpg"/>
          <p:cNvPicPr>
            <a:picLocks noChangeAspect="1" noChangeArrowheads="1"/>
          </p:cNvPicPr>
          <p:nvPr/>
        </p:nvPicPr>
        <p:blipFill>
          <a:blip r:embed="rId2" cstate="print"/>
          <a:srcRect l="2931" t="54047" r="67986" b="9001"/>
          <a:stretch>
            <a:fillRect/>
          </a:stretch>
        </p:blipFill>
        <p:spPr bwMode="auto">
          <a:xfrm>
            <a:off x="179511" y="-1"/>
            <a:ext cx="4108289" cy="4005065"/>
          </a:xfrm>
          <a:prstGeom prst="rect">
            <a:avLst/>
          </a:prstGeom>
          <a:noFill/>
        </p:spPr>
      </p:pic>
      <p:pic>
        <p:nvPicPr>
          <p:cNvPr id="5" name="Picture 4" descr="http://4.bp.blogspot.com/-0f8ZJpBDF1E/UFnTaolAtfI/AAAAAAAAC5k/8jIQUzEpZKo/s1600/RegrasRotina1.jpg"/>
          <p:cNvPicPr>
            <a:picLocks noChangeAspect="1" noChangeArrowheads="1"/>
          </p:cNvPicPr>
          <p:nvPr/>
        </p:nvPicPr>
        <p:blipFill>
          <a:blip r:embed="rId2" cstate="print"/>
          <a:srcRect l="34803" t="8744" r="35722" b="55256"/>
          <a:stretch>
            <a:fillRect/>
          </a:stretch>
        </p:blipFill>
        <p:spPr bwMode="auto">
          <a:xfrm>
            <a:off x="4716016" y="2708920"/>
            <a:ext cx="4283698" cy="401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RJMG9Atfo-c/UFnTc7PpiBI/AAAAAAAAC50/DaeEOSHAbNQ/s1600/RegrasRotina3.jpg"/>
          <p:cNvPicPr>
            <a:picLocks noChangeAspect="1" noChangeArrowheads="1"/>
          </p:cNvPicPr>
          <p:nvPr/>
        </p:nvPicPr>
        <p:blipFill>
          <a:blip r:embed="rId2" cstate="print"/>
          <a:srcRect l="38524" t="8598" r="37851" b="53285"/>
          <a:stretch>
            <a:fillRect/>
          </a:stretch>
        </p:blipFill>
        <p:spPr bwMode="auto">
          <a:xfrm>
            <a:off x="251519" y="188640"/>
            <a:ext cx="3540393" cy="4248472"/>
          </a:xfrm>
          <a:prstGeom prst="rect">
            <a:avLst/>
          </a:prstGeom>
          <a:noFill/>
        </p:spPr>
      </p:pic>
      <p:pic>
        <p:nvPicPr>
          <p:cNvPr id="5" name="Picture 2" descr="http://3.bp.blogspot.com/-RJMG9Atfo-c/UFnTc7PpiBI/AAAAAAAAC50/DaeEOSHAbNQ/s1600/RegrasRotina3.jpg"/>
          <p:cNvPicPr>
            <a:picLocks noChangeAspect="1" noChangeArrowheads="1"/>
          </p:cNvPicPr>
          <p:nvPr/>
        </p:nvPicPr>
        <p:blipFill>
          <a:blip r:embed="rId2" cstate="print"/>
          <a:srcRect l="4725" t="8894" r="65980" b="55530"/>
          <a:stretch>
            <a:fillRect/>
          </a:stretch>
        </p:blipFill>
        <p:spPr bwMode="auto">
          <a:xfrm>
            <a:off x="5004048" y="3257600"/>
            <a:ext cx="3986157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2.bp.blogspot.com/-Kx0U655LMms/Tmdzv9saTkI/AAAAAAAABFA/3nL7guYkAbk/s1600/karteles-kanones+apodekths+symperiforas01.png"/>
          <p:cNvPicPr>
            <a:picLocks noChangeAspect="1" noChangeArrowheads="1"/>
          </p:cNvPicPr>
          <p:nvPr/>
        </p:nvPicPr>
        <p:blipFill>
          <a:blip r:embed="rId2" cstate="print"/>
          <a:srcRect l="15982" t="4563" r="22203" b="62986"/>
          <a:stretch>
            <a:fillRect/>
          </a:stretch>
        </p:blipFill>
        <p:spPr bwMode="auto">
          <a:xfrm>
            <a:off x="323528" y="188640"/>
            <a:ext cx="4404864" cy="3240360"/>
          </a:xfrm>
          <a:prstGeom prst="rect">
            <a:avLst/>
          </a:prstGeom>
          <a:noFill/>
        </p:spPr>
      </p:pic>
      <p:pic>
        <p:nvPicPr>
          <p:cNvPr id="12" name="Picture 2" descr="http://2.bp.blogspot.com/-I6hL3XLSD3w/Tk6E4aujxgI/AAAAAAAADS8/HP9xFGOoeUc/s1600/%25CE%259A%25CE%2591%25CE%259D%25CE%259F%25CE%259D%25CE%2595%25CE%25A3+%25CE%2591%25CE%25A1%25CE%259D%25CE%2597%25CE%25A4%25CE%2599%25CE%259A%25CE%2597%25CE%25A3+%25CE%25A3%25CE%25A5%25CE%259C%25CE%25A0%25CE%2595%25CE%25A1%25CE%2599%25CE%25A6%25CE%259F%25CE%25A1%25CE%2591%25CE%25A3.jpg"/>
          <p:cNvPicPr>
            <a:picLocks noChangeAspect="1" noChangeArrowheads="1"/>
          </p:cNvPicPr>
          <p:nvPr/>
        </p:nvPicPr>
        <p:blipFill>
          <a:blip r:embed="rId3" cstate="print"/>
          <a:srcRect l="61584" t="56502" r="8413" b="28987"/>
          <a:stretch>
            <a:fillRect/>
          </a:stretch>
        </p:blipFill>
        <p:spPr bwMode="auto">
          <a:xfrm>
            <a:off x="4448113" y="3645024"/>
            <a:ext cx="469588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3.bp.blogspot.com/-VUuh2SAXTzM/Tmd2MSeCWRI/AAAAAAAABFg/nW0kaoiz0vM/s1600/karteles-kanones+apodekths+symperiforas07.png"/>
          <p:cNvPicPr>
            <a:picLocks noChangeAspect="1" noChangeArrowheads="1"/>
          </p:cNvPicPr>
          <p:nvPr/>
        </p:nvPicPr>
        <p:blipFill>
          <a:blip r:embed="rId2" cstate="print"/>
          <a:srcRect l="19894" t="49763" r="27527" b="19044"/>
          <a:stretch>
            <a:fillRect/>
          </a:stretch>
        </p:blipFill>
        <p:spPr bwMode="auto">
          <a:xfrm>
            <a:off x="0" y="0"/>
            <a:ext cx="4035669" cy="3384376"/>
          </a:xfrm>
          <a:prstGeom prst="rect">
            <a:avLst/>
          </a:prstGeom>
          <a:noFill/>
        </p:spPr>
      </p:pic>
      <p:pic>
        <p:nvPicPr>
          <p:cNvPr id="5" name="Picture 4" descr="http://3.bp.blogspot.com/-b1KO5gLhzBg/Tmd1IGDDWwI/AAAAAAAABFY/rhMF6M9oZXw/s1600/karteles-kanones+apodekths+symperiforas05.png"/>
          <p:cNvPicPr>
            <a:picLocks noChangeAspect="1" noChangeArrowheads="1"/>
          </p:cNvPicPr>
          <p:nvPr/>
        </p:nvPicPr>
        <p:blipFill>
          <a:blip r:embed="rId3" cstate="print"/>
          <a:srcRect l="15271" t="4521" r="21493" b="65842"/>
          <a:stretch>
            <a:fillRect/>
          </a:stretch>
        </p:blipFill>
        <p:spPr bwMode="auto">
          <a:xfrm>
            <a:off x="4644008" y="3789040"/>
            <a:ext cx="434489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I6hL3XLSD3w/Tk6E4aujxgI/AAAAAAAADS8/HP9xFGOoeUc/s1600/%25CE%259A%25CE%2591%25CE%259D%25CE%259F%25CE%259D%25CE%2595%25CE%25A3+%25CE%2591%25CE%25A1%25CE%259D%25CE%2597%25CE%25A4%25CE%2599%25CE%259A%25CE%2597%25CE%25A3+%25CE%25A3%25CE%25A5%25CE%259C%25CE%25A0%25CE%2595%25CE%25A1%25CE%2599%25CE%25A6%25CE%259F%25CE%25A1%25CE%2591%25CE%25A3.jpg"/>
          <p:cNvPicPr>
            <a:picLocks noChangeAspect="1" noChangeArrowheads="1"/>
          </p:cNvPicPr>
          <p:nvPr/>
        </p:nvPicPr>
        <p:blipFill>
          <a:blip r:embed="rId2" cstate="print"/>
          <a:srcRect l="14028" t="56744" r="62286" b="29117"/>
          <a:stretch>
            <a:fillRect/>
          </a:stretch>
        </p:blipFill>
        <p:spPr bwMode="auto">
          <a:xfrm>
            <a:off x="0" y="0"/>
            <a:ext cx="4401747" cy="3717032"/>
          </a:xfrm>
          <a:prstGeom prst="rect">
            <a:avLst/>
          </a:prstGeom>
          <a:noFill/>
        </p:spPr>
      </p:pic>
      <p:pic>
        <p:nvPicPr>
          <p:cNvPr id="5" name="Picture 2" descr="http://2.bp.blogspot.com/-I6hL3XLSD3w/Tk6E4aujxgI/AAAAAAAADS8/HP9xFGOoeUc/s1600/%25CE%259A%25CE%2591%25CE%259D%25CE%259F%25CE%259D%25CE%2595%25CE%25A3+%25CE%2591%25CE%25A1%25CE%259D%25CE%2597%25CE%25A4%25CE%2599%25CE%259A%25CE%2597%25CE%25A3+%25CE%25A3%25CE%25A5%25CE%259C%25CE%25A0%25CE%2595%25CE%25A1%25CE%2599%25CE%25A6%25CE%259F%25CE%25A1%25CE%2591%25CE%25A3.jpg"/>
          <p:cNvPicPr>
            <a:picLocks noChangeAspect="1" noChangeArrowheads="1"/>
          </p:cNvPicPr>
          <p:nvPr/>
        </p:nvPicPr>
        <p:blipFill>
          <a:blip r:embed="rId2" cstate="print"/>
          <a:srcRect l="10686" t="35035" r="64049" b="52687"/>
          <a:stretch>
            <a:fillRect/>
          </a:stretch>
        </p:blipFill>
        <p:spPr bwMode="auto">
          <a:xfrm>
            <a:off x="4657815" y="3068960"/>
            <a:ext cx="4486185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Προβολή στην οθόνη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Βασίλης Φουρμούζης</dc:creator>
  <cp:lastModifiedBy>Βασίλης Φουρμούζης</cp:lastModifiedBy>
  <cp:revision>1</cp:revision>
  <dcterms:created xsi:type="dcterms:W3CDTF">2017-09-18T13:11:09Z</dcterms:created>
  <dcterms:modified xsi:type="dcterms:W3CDTF">2017-09-18T13:13:51Z</dcterms:modified>
</cp:coreProperties>
</file>