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6858000" cy="9144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16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DFF-20AF-4B45-AB56-FF57751465C7}" type="datetimeFigureOut">
              <a:rPr lang="el-GR" smtClean="0"/>
              <a:pPr/>
              <a:t>23/9/2017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D09E-1C32-43F8-823A-7D0FC4F9E2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DFF-20AF-4B45-AB56-FF57751465C7}" type="datetimeFigureOut">
              <a:rPr lang="el-GR" smtClean="0"/>
              <a:pPr/>
              <a:t>23/9/2017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D09E-1C32-43F8-823A-7D0FC4F9E2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DFF-20AF-4B45-AB56-FF57751465C7}" type="datetimeFigureOut">
              <a:rPr lang="el-GR" smtClean="0"/>
              <a:pPr/>
              <a:t>23/9/2017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D09E-1C32-43F8-823A-7D0FC4F9E2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DFF-20AF-4B45-AB56-FF57751465C7}" type="datetimeFigureOut">
              <a:rPr lang="el-GR" smtClean="0"/>
              <a:pPr/>
              <a:t>23/9/2017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D09E-1C32-43F8-823A-7D0FC4F9E2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DFF-20AF-4B45-AB56-FF57751465C7}" type="datetimeFigureOut">
              <a:rPr lang="el-GR" smtClean="0"/>
              <a:pPr/>
              <a:t>23/9/2017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D09E-1C32-43F8-823A-7D0FC4F9E2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DFF-20AF-4B45-AB56-FF57751465C7}" type="datetimeFigureOut">
              <a:rPr lang="el-GR" smtClean="0"/>
              <a:pPr/>
              <a:t>23/9/2017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D09E-1C32-43F8-823A-7D0FC4F9E2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DFF-20AF-4B45-AB56-FF57751465C7}" type="datetimeFigureOut">
              <a:rPr lang="el-GR" smtClean="0"/>
              <a:pPr/>
              <a:t>23/9/2017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D09E-1C32-43F8-823A-7D0FC4F9E2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DFF-20AF-4B45-AB56-FF57751465C7}" type="datetimeFigureOut">
              <a:rPr lang="el-GR" smtClean="0"/>
              <a:pPr/>
              <a:t>23/9/2017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D09E-1C32-43F8-823A-7D0FC4F9E2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DFF-20AF-4B45-AB56-FF57751465C7}" type="datetimeFigureOut">
              <a:rPr lang="el-GR" smtClean="0"/>
              <a:pPr/>
              <a:t>23/9/2017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D09E-1C32-43F8-823A-7D0FC4F9E2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DFF-20AF-4B45-AB56-FF57751465C7}" type="datetimeFigureOut">
              <a:rPr lang="el-GR" smtClean="0"/>
              <a:pPr/>
              <a:t>23/9/2017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D09E-1C32-43F8-823A-7D0FC4F9E2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DDFF-20AF-4B45-AB56-FF57751465C7}" type="datetimeFigureOut">
              <a:rPr lang="el-GR" smtClean="0"/>
              <a:pPr/>
              <a:t>23/9/2017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D09E-1C32-43F8-823A-7D0FC4F9E2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1DDFF-20AF-4B45-AB56-FF57751465C7}" type="datetimeFigureOut">
              <a:rPr lang="el-GR" smtClean="0"/>
              <a:pPr/>
              <a:t>23/9/2017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DD09E-1C32-43F8-823A-7D0FC4F9E21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2" cstate="print"/>
          <a:srcRect t="9774" b="16692"/>
          <a:stretch>
            <a:fillRect/>
          </a:stretch>
        </p:blipFill>
        <p:spPr bwMode="auto">
          <a:xfrm>
            <a:off x="-3512" y="0"/>
            <a:ext cx="6861512" cy="8820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2530" name="Picture 2" descr="https://i.pinimg.com/originals/ca/ea/f9/caeaf9b1d7cc9e53b1681b196e7a09a2.jpg"/>
          <p:cNvPicPr>
            <a:picLocks noChangeAspect="1" noChangeArrowheads="1"/>
          </p:cNvPicPr>
          <p:nvPr/>
        </p:nvPicPr>
        <p:blipFill>
          <a:blip r:embed="rId2" cstate="print"/>
          <a:srcRect l="16952" t="13595" r="9608" b="15047"/>
          <a:stretch>
            <a:fillRect/>
          </a:stretch>
        </p:blipFill>
        <p:spPr bwMode="auto">
          <a:xfrm>
            <a:off x="548680" y="899592"/>
            <a:ext cx="5995934" cy="8244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3554" name="Picture 2" descr="https://i.pinimg.com/originals/ce/e5/d8/cee5d809daaf9007a0ca9147430428df.jpg"/>
          <p:cNvPicPr>
            <a:picLocks noChangeAspect="1" noChangeArrowheads="1"/>
          </p:cNvPicPr>
          <p:nvPr/>
        </p:nvPicPr>
        <p:blipFill>
          <a:blip r:embed="rId2" cstate="print"/>
          <a:srcRect l="4712" t="10812" r="7568" b="19271"/>
          <a:stretch>
            <a:fillRect/>
          </a:stretch>
        </p:blipFill>
        <p:spPr bwMode="auto">
          <a:xfrm>
            <a:off x="0" y="802132"/>
            <a:ext cx="6858000" cy="8341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4578" name="Picture 2" descr="https://i.pinimg.com/originals/33/b7/4e/33b74e69121be8c1fc28dc74731120ec.jpg"/>
          <p:cNvPicPr>
            <a:picLocks noChangeAspect="1" noChangeArrowheads="1"/>
          </p:cNvPicPr>
          <p:nvPr/>
        </p:nvPicPr>
        <p:blipFill>
          <a:blip r:embed="rId2" cstate="print"/>
          <a:srcRect l="5528" t="19461" r="5732" b="25759"/>
          <a:stretch>
            <a:fillRect/>
          </a:stretch>
        </p:blipFill>
        <p:spPr bwMode="auto">
          <a:xfrm>
            <a:off x="1" y="735026"/>
            <a:ext cx="6707810" cy="7941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602" name="Picture 2" descr="https://i.pinimg.com/originals/01/c6/0e/01c60e59922d847334303701d3646d9c.jpg"/>
          <p:cNvPicPr>
            <a:picLocks noChangeAspect="1" noChangeArrowheads="1"/>
          </p:cNvPicPr>
          <p:nvPr/>
        </p:nvPicPr>
        <p:blipFill>
          <a:blip r:embed="rId2" cstate="print"/>
          <a:srcRect l="8588" t="15137" r="8792" b="14226"/>
          <a:stretch>
            <a:fillRect/>
          </a:stretch>
        </p:blipFill>
        <p:spPr bwMode="auto">
          <a:xfrm>
            <a:off x="149749" y="1115616"/>
            <a:ext cx="6516672" cy="8028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6626" name="Picture 2" descr="https://i.pinimg.com/originals/c5/6a/08/c56a088074b0840e714b7fb4d4c5e262.jpg"/>
          <p:cNvPicPr>
            <a:picLocks noChangeAspect="1" noChangeArrowheads="1"/>
          </p:cNvPicPr>
          <p:nvPr/>
        </p:nvPicPr>
        <p:blipFill>
          <a:blip r:embed="rId2" cstate="print"/>
          <a:srcRect l="15728" t="14416" r="17972" b="13505"/>
          <a:stretch>
            <a:fillRect/>
          </a:stretch>
        </p:blipFill>
        <p:spPr bwMode="auto">
          <a:xfrm>
            <a:off x="692696" y="899592"/>
            <a:ext cx="5358864" cy="8244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7650" name="Picture 2" descr="https://i.pinimg.com/originals/03/be/c0/03bec0583d07aa968e3e395bc0cdbe89.jpg"/>
          <p:cNvPicPr>
            <a:picLocks noChangeAspect="1" noChangeArrowheads="1"/>
          </p:cNvPicPr>
          <p:nvPr/>
        </p:nvPicPr>
        <p:blipFill>
          <a:blip r:embed="rId2" cstate="print"/>
          <a:srcRect l="4712" t="13695" r="2856" b="14226"/>
          <a:stretch>
            <a:fillRect/>
          </a:stretch>
        </p:blipFill>
        <p:spPr bwMode="auto">
          <a:xfrm>
            <a:off x="260648" y="1115616"/>
            <a:ext cx="6336704" cy="8028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8674" name="Picture 2" descr="https://i.pinimg.com/originals/1f/f3/19/1ff3197002419a4aea8c82570d3413c9.jpg"/>
          <p:cNvPicPr>
            <a:picLocks noChangeAspect="1" noChangeArrowheads="1"/>
          </p:cNvPicPr>
          <p:nvPr/>
        </p:nvPicPr>
        <p:blipFill>
          <a:blip r:embed="rId2" cstate="print"/>
          <a:srcRect l="9812" t="12429" r="11648" b="16933"/>
          <a:stretch>
            <a:fillRect/>
          </a:stretch>
        </p:blipFill>
        <p:spPr bwMode="auto">
          <a:xfrm>
            <a:off x="215168" y="959099"/>
            <a:ext cx="6310986" cy="803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9698" name="Picture 2" descr="https://i.pinimg.com/originals/59/ba/72/59ba72bc6f0bb0b96ce52c0f9717ba42.jpg"/>
          <p:cNvPicPr>
            <a:picLocks noChangeAspect="1" noChangeArrowheads="1"/>
          </p:cNvPicPr>
          <p:nvPr/>
        </p:nvPicPr>
        <p:blipFill>
          <a:blip r:embed="rId2" cstate="print"/>
          <a:srcRect l="16748" t="14591" r="13892" b="16213"/>
          <a:stretch>
            <a:fillRect/>
          </a:stretch>
        </p:blipFill>
        <p:spPr bwMode="auto">
          <a:xfrm>
            <a:off x="548680" y="539552"/>
            <a:ext cx="5916658" cy="8352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22" name="Picture 2" descr="https://i.pinimg.com/originals/98/1e/9b/981e9b2068eb1317404b87e0584ba120.jpg"/>
          <p:cNvPicPr>
            <a:picLocks noChangeAspect="1" noChangeArrowheads="1"/>
          </p:cNvPicPr>
          <p:nvPr/>
        </p:nvPicPr>
        <p:blipFill>
          <a:blip r:embed="rId2" cstate="print"/>
          <a:srcRect l="16870" t="12838" r="18247" b="16552"/>
          <a:stretch>
            <a:fillRect/>
          </a:stretch>
        </p:blipFill>
        <p:spPr bwMode="auto">
          <a:xfrm>
            <a:off x="692696" y="899592"/>
            <a:ext cx="5353512" cy="8244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1746" name="Picture 2" descr="https://i.pinimg.com/originals/70/4f/05/704f05295f6a4f3c8a74095f8847a3e0.jpg"/>
          <p:cNvPicPr>
            <a:picLocks noChangeAspect="1" noChangeArrowheads="1"/>
          </p:cNvPicPr>
          <p:nvPr/>
        </p:nvPicPr>
        <p:blipFill>
          <a:blip r:embed="rId2" cstate="print"/>
          <a:srcRect l="11852" t="16033" r="12668" b="14051"/>
          <a:stretch>
            <a:fillRect/>
          </a:stretch>
        </p:blipFill>
        <p:spPr bwMode="auto">
          <a:xfrm>
            <a:off x="404664" y="1115616"/>
            <a:ext cx="6124747" cy="8028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100" name="Picture 4" descr="https://i.pinimg.com/originals/8a/d5/31/8ad531bed115d3555859fc128093311d.jpg"/>
          <p:cNvPicPr>
            <a:picLocks noChangeAspect="1" noChangeArrowheads="1"/>
          </p:cNvPicPr>
          <p:nvPr/>
        </p:nvPicPr>
        <p:blipFill>
          <a:blip r:embed="rId2" cstate="print"/>
          <a:srcRect l="24006" r="21391"/>
          <a:stretch>
            <a:fillRect/>
          </a:stretch>
        </p:blipFill>
        <p:spPr bwMode="auto">
          <a:xfrm>
            <a:off x="426429" y="539552"/>
            <a:ext cx="6431571" cy="8323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2770" name="Picture 2" descr="https://i.pinimg.com/originals/c3/64/9a/c3649a672bd049aaa7320c1ea161cac9.jpg"/>
          <p:cNvPicPr>
            <a:picLocks noChangeAspect="1" noChangeArrowheads="1"/>
          </p:cNvPicPr>
          <p:nvPr/>
        </p:nvPicPr>
        <p:blipFill>
          <a:blip r:embed="rId2" cstate="print"/>
          <a:srcRect l="13688" t="18195" r="8792" b="11167"/>
          <a:stretch>
            <a:fillRect/>
          </a:stretch>
        </p:blipFill>
        <p:spPr bwMode="auto">
          <a:xfrm>
            <a:off x="188640" y="851710"/>
            <a:ext cx="6430755" cy="8292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3794" name="Picture 2" descr="https://i.pinimg.com/originals/da/45/fe/da45fe906bfadc34c02cabc94e001e3f.jpg"/>
          <p:cNvPicPr>
            <a:picLocks noChangeAspect="1" noChangeArrowheads="1"/>
          </p:cNvPicPr>
          <p:nvPr/>
        </p:nvPicPr>
        <p:blipFill>
          <a:blip r:embed="rId2" cstate="print"/>
          <a:srcRect l="3692" t="8470" r="2856" b="24862"/>
          <a:stretch>
            <a:fillRect/>
          </a:stretch>
        </p:blipFill>
        <p:spPr bwMode="auto">
          <a:xfrm>
            <a:off x="188640" y="1187624"/>
            <a:ext cx="6408712" cy="7704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4818" name="Picture 2" descr="https://i.pinimg.com/originals/66/77/cb/6677cbf817e87be62e506bfa6193335b.jpg"/>
          <p:cNvPicPr>
            <a:picLocks noChangeAspect="1" noChangeArrowheads="1"/>
          </p:cNvPicPr>
          <p:nvPr/>
        </p:nvPicPr>
        <p:blipFill>
          <a:blip r:embed="rId2" cstate="print"/>
          <a:srcRect l="9812" t="11708" r="10628" b="17654"/>
          <a:stretch>
            <a:fillRect/>
          </a:stretch>
        </p:blipFill>
        <p:spPr bwMode="auto">
          <a:xfrm>
            <a:off x="260648" y="899592"/>
            <a:ext cx="6361686" cy="8064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5842" name="Picture 2" descr="https://i.pinimg.com/originals/7c/18/00/7c180054b55f3cbb14e41d4bd9f5cdbe.jpg"/>
          <p:cNvPicPr>
            <a:picLocks noChangeAspect="1" noChangeArrowheads="1"/>
          </p:cNvPicPr>
          <p:nvPr/>
        </p:nvPicPr>
        <p:blipFill>
          <a:blip r:embed="rId2" cstate="print"/>
          <a:srcRect l="2856" t="26669" r="2672" b="9901"/>
          <a:stretch>
            <a:fillRect/>
          </a:stretch>
        </p:blipFill>
        <p:spPr bwMode="auto">
          <a:xfrm>
            <a:off x="37232" y="1187624"/>
            <a:ext cx="6669360" cy="7956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6866" name="Picture 2" descr="https://i.pinimg.com/originals/be/cc/60/becc6045516cc5434b3c74b2a52a33bf.jpg"/>
          <p:cNvPicPr>
            <a:picLocks noChangeAspect="1" noChangeArrowheads="1"/>
          </p:cNvPicPr>
          <p:nvPr/>
        </p:nvPicPr>
        <p:blipFill>
          <a:blip r:embed="rId2" cstate="print"/>
          <a:srcRect l="4712" t="11708" r="2856" b="16933"/>
          <a:stretch>
            <a:fillRect/>
          </a:stretch>
        </p:blipFill>
        <p:spPr bwMode="auto">
          <a:xfrm>
            <a:off x="185643" y="1159722"/>
            <a:ext cx="6628814" cy="7744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2" name="Picture 2" descr="https://i.pinimg.com/originals/f9/b7/c5/f9b7c52494a9d67ea5a6fa99655afbf8.jpg"/>
          <p:cNvPicPr>
            <a:picLocks noChangeAspect="1" noChangeArrowheads="1"/>
          </p:cNvPicPr>
          <p:nvPr/>
        </p:nvPicPr>
        <p:blipFill>
          <a:blip r:embed="rId2" cstate="print"/>
          <a:srcRect l="12872" t="7208" r="2856" b="13330"/>
          <a:stretch>
            <a:fillRect/>
          </a:stretch>
        </p:blipFill>
        <p:spPr bwMode="auto">
          <a:xfrm>
            <a:off x="476836" y="611560"/>
            <a:ext cx="6273070" cy="8370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386" name="Picture 2" descr="https://i.pinimg.com/originals/d9/1f/69/d91f69892af310d8bae1883cd672b90f.jpg"/>
          <p:cNvPicPr>
            <a:picLocks noChangeAspect="1" noChangeArrowheads="1"/>
          </p:cNvPicPr>
          <p:nvPr/>
        </p:nvPicPr>
        <p:blipFill>
          <a:blip r:embed="rId2" cstate="print"/>
          <a:srcRect l="5732" t="5942" r="9608" b="23421"/>
          <a:stretch>
            <a:fillRect/>
          </a:stretch>
        </p:blipFill>
        <p:spPr bwMode="auto">
          <a:xfrm>
            <a:off x="27527" y="827584"/>
            <a:ext cx="6830473" cy="8064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8434" name="Picture 2" descr="http://4.bp.blogspot.com/--6gO0rjWJ4Y/VlYu7eSRiwI/AAAAAAAAM_k/rYCh3P5tvQ8/s320/%25CE%25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094" y="971600"/>
            <a:ext cx="5868256" cy="7992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7410" name="Picture 2" descr="https://i.pinimg.com/originals/77/76/b1/7776b1aff0cf210d471b83c0ef0a13f6.jpg"/>
          <p:cNvPicPr>
            <a:picLocks noChangeAspect="1" noChangeArrowheads="1"/>
          </p:cNvPicPr>
          <p:nvPr/>
        </p:nvPicPr>
        <p:blipFill>
          <a:blip r:embed="rId2" cstate="print"/>
          <a:srcRect l="25928" t="19461" r="14912" b="21434"/>
          <a:stretch>
            <a:fillRect/>
          </a:stretch>
        </p:blipFill>
        <p:spPr bwMode="auto">
          <a:xfrm>
            <a:off x="476672" y="887910"/>
            <a:ext cx="5839673" cy="8256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9458" name="Picture 2" descr="https://i.pinimg.com/originals/c4/a6/1b/c4a61b80becc3b77773f877f3e6b0277.jpg"/>
          <p:cNvPicPr>
            <a:picLocks noChangeAspect="1" noChangeArrowheads="1"/>
          </p:cNvPicPr>
          <p:nvPr/>
        </p:nvPicPr>
        <p:blipFill>
          <a:blip r:embed="rId2" cstate="print"/>
          <a:srcRect l="10628" t="12253" r="9812" b="16388"/>
          <a:stretch>
            <a:fillRect/>
          </a:stretch>
        </p:blipFill>
        <p:spPr bwMode="auto">
          <a:xfrm>
            <a:off x="404664" y="1024221"/>
            <a:ext cx="6199234" cy="7868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482" name="Picture 2" descr="https://i.pinimg.com/originals/15/33/14/153314b7b2263d0d9bc6b1d35425c00f.jpg"/>
          <p:cNvPicPr>
            <a:picLocks noChangeAspect="1" noChangeArrowheads="1"/>
          </p:cNvPicPr>
          <p:nvPr/>
        </p:nvPicPr>
        <p:blipFill>
          <a:blip r:embed="rId2" cstate="print"/>
          <a:srcRect l="4712" t="15312" r="2856" b="13330"/>
          <a:stretch>
            <a:fillRect/>
          </a:stretch>
        </p:blipFill>
        <p:spPr bwMode="auto">
          <a:xfrm>
            <a:off x="164480" y="1115616"/>
            <a:ext cx="6597352" cy="7833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1506" name="Picture 2" descr="https://i.pinimg.com/originals/98/75/93/987593d0479e22b1de948883e8aa55cf.jpg"/>
          <p:cNvPicPr>
            <a:picLocks noChangeAspect="1" noChangeArrowheads="1"/>
          </p:cNvPicPr>
          <p:nvPr/>
        </p:nvPicPr>
        <p:blipFill>
          <a:blip r:embed="rId2" cstate="print"/>
          <a:srcRect l="28560" t="11533" r="24520" b="7739"/>
          <a:stretch>
            <a:fillRect/>
          </a:stretch>
        </p:blipFill>
        <p:spPr bwMode="auto">
          <a:xfrm>
            <a:off x="1690734" y="635331"/>
            <a:ext cx="3456384" cy="8415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Προβολή στην οθόνη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Βασίλης Φουρμούζης</dc:creator>
  <cp:lastModifiedBy>Βασίλης Φουρμούζης</cp:lastModifiedBy>
  <cp:revision>27</cp:revision>
  <dcterms:created xsi:type="dcterms:W3CDTF">2017-09-11T16:48:57Z</dcterms:created>
  <dcterms:modified xsi:type="dcterms:W3CDTF">2017-09-23T17:30:23Z</dcterms:modified>
</cp:coreProperties>
</file>