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401D-9A2C-47E2-80FE-E34CD538D80D}" type="datetimeFigureOut">
              <a:rPr lang="el-GR" smtClean="0"/>
              <a:pPr/>
              <a:t>13/2/2017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882E-356D-471A-8AC1-FB4FD480428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-children.blogspot.gr/2012/01/blog-post_9896.html" TargetMode="External"/><Relationship Id="rId2" Type="http://schemas.openxmlformats.org/officeDocument/2006/relationships/hyperlink" Target="http://dreamskindergarten.blogspot.gr/2011/10/blog-post_11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taksiasterati.blogspot.gr/2015/08/blog-post.html" TargetMode="External"/><Relationship Id="rId4" Type="http://schemas.openxmlformats.org/officeDocument/2006/relationships/hyperlink" Target="http://www.slideshare.net/marakiklei/presentation-child-411478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840568"/>
            <a:ext cx="6858000" cy="1960033"/>
          </a:xfrm>
        </p:spPr>
        <p:txBody>
          <a:bodyPr>
            <a:normAutofit/>
          </a:bodyPr>
          <a:lstStyle/>
          <a:p>
            <a:r>
              <a:rPr lang="en-US" sz="1800" dirty="0" smtClean="0">
                <a:hlinkClick r:id="rId2"/>
              </a:rPr>
              <a:t>http://dreamskindergarten.blogspot.gr/2011/10/blog-post_11.html</a:t>
            </a:r>
            <a:br>
              <a:rPr lang="en-US" sz="1800" dirty="0" smtClean="0">
                <a:hlinkClick r:id="rId2"/>
              </a:rPr>
            </a:br>
            <a:r>
              <a:rPr lang="en-US" sz="1800" dirty="0" smtClean="0">
                <a:hlinkClick r:id="rId3"/>
              </a:rPr>
              <a:t>http://e-children.blogspot.gr/2012/01/blog-post_9896.html#axzz4YXzPii37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hlinkClick r:id="rId4"/>
              </a:rPr>
              <a:t>http</a:t>
            </a:r>
            <a:r>
              <a:rPr lang="en-US" sz="1800" smtClean="0">
                <a:hlinkClick r:id="rId4"/>
              </a:rPr>
              <a:t>://www.slideshare.net/marakiklei/presentation-child-41147808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>
                <a:hlinkClick r:id="rId5"/>
              </a:rPr>
              <a:t>http://taksiasterati.blogspot.gr/2015/08/blog-post.html#.WKGdnW-LRdg</a:t>
            </a:r>
            <a:endParaRPr lang="el-GR" sz="1800" dirty="0">
              <a:hlinkClick r:id="rId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Office PowerPoint</Application>
  <PresentationFormat>Προβολή στην οθόνη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http://dreamskindergarten.blogspot.gr/2011/10/blog-post_11.html http://e-children.blogspot.gr/2012/01/blog-post_9896.html#axzz4YXzPii37 http://www.slideshare.net/marakiklei/presentation-child-41147808 http://taksiasterati.blogspot.gr/2015/08/blog-post.html#.WKGdnW-LRdg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http://dreamskindergarten.blogspot.gr/2011/10/blog-post_11.html http://e-children.blogspot.gr/2012/01/blog-post_9896.html#axzz4YXzPii37 http://www.slideshare.net/marakiklei/presentation-child-41147808</dc:title>
  <dc:creator>user</dc:creator>
  <cp:lastModifiedBy>Βασίλης Φουρμούζης</cp:lastModifiedBy>
  <cp:revision>3</cp:revision>
  <dcterms:created xsi:type="dcterms:W3CDTF">2017-02-13T11:39:11Z</dcterms:created>
  <dcterms:modified xsi:type="dcterms:W3CDTF">2017-02-13T18:22:25Z</dcterms:modified>
</cp:coreProperties>
</file>