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sldIdLst>
    <p:sldId id="256" r:id="rId2"/>
    <p:sldId id="260" r:id="rId3"/>
    <p:sldId id="261" r:id="rId4"/>
    <p:sldId id="259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47" d="100"/>
          <a:sy n="47" d="100"/>
        </p:scale>
        <p:origin x="-690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61708" y="1246908"/>
            <a:ext cx="9068586" cy="4161197"/>
          </a:xfrm>
        </p:spPr>
        <p:txBody>
          <a:bodyPr/>
          <a:lstStyle/>
          <a:p>
            <a:r>
              <a:rPr lang="el-GR" smtClean="0"/>
              <a:t>Τα δικαιώματα μέσα απο την τέχνη 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2170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Πάουλ Κλέε – πορτρέτο </a:t>
            </a:r>
            <a:endParaRPr lang="el-GR"/>
          </a:p>
        </p:txBody>
      </p:sp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051" y="1619057"/>
            <a:ext cx="3724560" cy="478862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972" y="1619057"/>
            <a:ext cx="6273095" cy="468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74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Βαν Γκονγκ - Αμυγδαλιά</a:t>
            </a:r>
            <a:endParaRPr lang="el-GR"/>
          </a:p>
        </p:txBody>
      </p:sp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5915" y="2103438"/>
            <a:ext cx="5875301" cy="4383526"/>
          </a:xfrm>
        </p:spPr>
      </p:pic>
    </p:spTree>
    <p:extLst>
      <p:ext uri="{BB962C8B-B14F-4D97-AF65-F5344CB8AC3E}">
        <p14:creationId xmlns:p14="http://schemas.microsoft.com/office/powerpoint/2010/main" val="1502650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397" y="434975"/>
            <a:ext cx="4508576" cy="5600700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918" y="434975"/>
            <a:ext cx="6631305" cy="54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6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Βαν Γκονγκ- Έναστρη νύχτα </a:t>
            </a:r>
            <a:endParaRPr lang="el-GR" dirty="0"/>
          </a:p>
        </p:txBody>
      </p:sp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903" y="2407875"/>
            <a:ext cx="5585361" cy="4072297"/>
          </a:xfrm>
        </p:spPr>
      </p:pic>
    </p:spTree>
    <p:extLst>
      <p:ext uri="{BB962C8B-B14F-4D97-AF65-F5344CB8AC3E}">
        <p14:creationId xmlns:p14="http://schemas.microsoft.com/office/powerpoint/2010/main" val="1836583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19" y="449408"/>
            <a:ext cx="5292008" cy="5798811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310" y="449408"/>
            <a:ext cx="5874272" cy="579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8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7" y="391419"/>
            <a:ext cx="9959459" cy="61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2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Ζουάν Μιρό – Αρλεκίνος </a:t>
            </a:r>
            <a:endParaRPr lang="el-GR"/>
          </a:p>
        </p:txBody>
      </p:sp>
      <p:pic>
        <p:nvPicPr>
          <p:cNvPr id="4" name="Σύμβολο κράτησης θέσης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7987" y="2277403"/>
            <a:ext cx="6306206" cy="4202769"/>
          </a:xfrm>
        </p:spPr>
      </p:pic>
    </p:spTree>
    <p:extLst>
      <p:ext uri="{BB962C8B-B14F-4D97-AF65-F5344CB8AC3E}">
        <p14:creationId xmlns:p14="http://schemas.microsoft.com/office/powerpoint/2010/main" val="924235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87" y="507397"/>
            <a:ext cx="5041022" cy="562484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409" y="507397"/>
            <a:ext cx="6567153" cy="56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010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Savon_16x9</Template>
  <TotalTime>15</TotalTime>
  <Words>22</Words>
  <Application>Microsoft Office PowerPoint</Application>
  <PresentationFormat>Custom</PresentationFormat>
  <Paragraphs>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Savon</vt:lpstr>
      <vt:lpstr>Τα δικαιώματα μέσα απο την τέχνη </vt:lpstr>
      <vt:lpstr>Πάουλ Κλέε – πορτρέτο </vt:lpstr>
      <vt:lpstr>Βαν Γκονγκ - Αμυγδαλιά</vt:lpstr>
      <vt:lpstr>PowerPoint Presentation</vt:lpstr>
      <vt:lpstr>Βαν Γκονγκ- Έναστρη νύχτα </vt:lpstr>
      <vt:lpstr>PowerPoint Presentation</vt:lpstr>
      <vt:lpstr>PowerPoint Presentation</vt:lpstr>
      <vt:lpstr>Ζουάν Μιρό – Αρλεκίνος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eva baka</dc:creator>
  <cp:lastModifiedBy>Compaq</cp:lastModifiedBy>
  <cp:revision>14</cp:revision>
  <dcterms:created xsi:type="dcterms:W3CDTF">2016-03-01T15:03:14Z</dcterms:created>
  <dcterms:modified xsi:type="dcterms:W3CDTF">2016-03-01T15:42:03Z</dcterms:modified>
</cp:coreProperties>
</file>