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6A20E-811B-4C46-97A5-FDF7EC6D4685}" type="datetimeFigureOut">
              <a:rPr lang="el-GR" smtClean="0"/>
              <a:pPr/>
              <a:t>6/1/2022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2ACCC-BB49-42FD-8EA4-8487C7E9A19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Αυτά</a:t>
            </a:r>
            <a:r>
              <a:rPr lang="el-GR" baseline="0" dirty="0" smtClean="0"/>
              <a:t> είναι τα τρόφιμα και τα είδη πρώτης ανάγκης που συγκεντρώθηκαν χάρη σε σας στο συγκρότημα των νηπιαγωγείων μας!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2ACCC-BB49-42FD-8EA4-8487C7E9A196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Στις</a:t>
            </a:r>
            <a:r>
              <a:rPr lang="el-GR" baseline="0" dirty="0" smtClean="0"/>
              <a:t> 23 Δεκεμβρίου 2021, «Το Χαμόγελο του Παιδιού», παρέλαβε τα αγαθά που συγκεντρώθηκαν και μας ευχαρίστησε θερμά!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2ACCC-BB49-42FD-8EA4-8487C7E9A196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97A-A011-4CFE-BBBE-D496E6776213}" type="datetimeFigureOut">
              <a:rPr lang="el-GR" smtClean="0"/>
              <a:pPr/>
              <a:t>6/1/2022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5E7-F0F8-4225-A60C-731061D5AC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97A-A011-4CFE-BBBE-D496E6776213}" type="datetimeFigureOut">
              <a:rPr lang="el-GR" smtClean="0"/>
              <a:pPr/>
              <a:t>6/1/2022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5E7-F0F8-4225-A60C-731061D5AC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97A-A011-4CFE-BBBE-D496E6776213}" type="datetimeFigureOut">
              <a:rPr lang="el-GR" smtClean="0"/>
              <a:pPr/>
              <a:t>6/1/2022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5E7-F0F8-4225-A60C-731061D5AC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97A-A011-4CFE-BBBE-D496E6776213}" type="datetimeFigureOut">
              <a:rPr lang="el-GR" smtClean="0"/>
              <a:pPr/>
              <a:t>6/1/2022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5E7-F0F8-4225-A60C-731061D5AC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97A-A011-4CFE-BBBE-D496E6776213}" type="datetimeFigureOut">
              <a:rPr lang="el-GR" smtClean="0"/>
              <a:pPr/>
              <a:t>6/1/2022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5E7-F0F8-4225-A60C-731061D5AC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97A-A011-4CFE-BBBE-D496E6776213}" type="datetimeFigureOut">
              <a:rPr lang="el-GR" smtClean="0"/>
              <a:pPr/>
              <a:t>6/1/2022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5E7-F0F8-4225-A60C-731061D5AC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97A-A011-4CFE-BBBE-D496E6776213}" type="datetimeFigureOut">
              <a:rPr lang="el-GR" smtClean="0"/>
              <a:pPr/>
              <a:t>6/1/2022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5E7-F0F8-4225-A60C-731061D5AC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97A-A011-4CFE-BBBE-D496E6776213}" type="datetimeFigureOut">
              <a:rPr lang="el-GR" smtClean="0"/>
              <a:pPr/>
              <a:t>6/1/2022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5E7-F0F8-4225-A60C-731061D5AC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97A-A011-4CFE-BBBE-D496E6776213}" type="datetimeFigureOut">
              <a:rPr lang="el-GR" smtClean="0"/>
              <a:pPr/>
              <a:t>6/1/2022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5E7-F0F8-4225-A60C-731061D5AC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97A-A011-4CFE-BBBE-D496E6776213}" type="datetimeFigureOut">
              <a:rPr lang="el-GR" smtClean="0"/>
              <a:pPr/>
              <a:t>6/1/2022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5E7-F0F8-4225-A60C-731061D5AC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97A-A011-4CFE-BBBE-D496E6776213}" type="datetimeFigureOut">
              <a:rPr lang="el-GR" smtClean="0"/>
              <a:pPr/>
              <a:t>6/1/2022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5E7-F0F8-4225-A60C-731061D5AC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F697A-A011-4CFE-BBBE-D496E6776213}" type="datetimeFigureOut">
              <a:rPr lang="el-GR" smtClean="0"/>
              <a:pPr/>
              <a:t>6/1/2022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B5E7-F0F8-4225-A60C-731061D5AC3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 </a:t>
            </a:r>
            <a:r>
              <a:rPr lang="el-GR" b="1" dirty="0" smtClean="0">
                <a:solidFill>
                  <a:srgbClr val="FF0000"/>
                </a:solidFill>
              </a:rPr>
              <a:t>ΧΑΜΟΓΕΛΟ </a:t>
            </a:r>
            <a:r>
              <a:rPr lang="el-GR" b="1" dirty="0" smtClean="0">
                <a:solidFill>
                  <a:srgbClr val="FF0000"/>
                </a:solidFill>
              </a:rPr>
              <a:t>ΤΟΥ </a:t>
            </a:r>
            <a:r>
              <a:rPr lang="el-GR" b="1" dirty="0" smtClean="0">
                <a:solidFill>
                  <a:srgbClr val="FF0000"/>
                </a:solidFill>
              </a:rPr>
              <a:t>ΠΑΙΔΙΟΥ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ΣΑΣ ΕΥΧΑΡΙΣΤΟΥΜΕ ΓΙΑ ΤΗΝ ΣΥΝΕΙΣΦΟΡΑ ΣΑΣ ΣΤΟ ΧΑΜΟΓΕΛΟ ΤΟΥ ΠΑΙΔΙΟΥ ΚΑΙ ΣΑΣ ΕΥΧΟΜΑΣΤΕ </a:t>
            </a:r>
          </a:p>
          <a:p>
            <a:r>
              <a:rPr lang="el-GR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«ΕΥΤΥΧΙΣΜΕΝΟ ΤΟ 2022!»</a:t>
            </a:r>
            <a:endParaRPr lang="el-GR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ΧΑΜΟΓΕΛΟ ΤΟΥ ΠΑΙΔΙΟ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8715436" cy="6143668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ΧΑΜΟΓΕΛΟ ΤΟΥ ΠΑΙΔΙΟΥ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8507293" cy="6286544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65</Words>
  <Application>Microsoft Office PowerPoint</Application>
  <PresentationFormat>Προβολή στην οθόνη (4:3)</PresentationFormat>
  <Paragraphs>7</Paragraphs>
  <Slides>3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Θέμα του Office</vt:lpstr>
      <vt:lpstr>TO ΧΑΜΟΓΕΛΟ ΤΟΥ ΠΑΙΔΙΟΥ</vt:lpstr>
      <vt:lpstr>Διαφάνεια 2</vt:lpstr>
      <vt:lpstr>Διαφάνεια 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ΧΑΜΟΓΕΛΟ ΤΟΥ ΠΑΙΔΙΟΥ</dc:title>
  <dc:creator>306978615836</dc:creator>
  <cp:lastModifiedBy>306978615836</cp:lastModifiedBy>
  <cp:revision>4</cp:revision>
  <dcterms:created xsi:type="dcterms:W3CDTF">2022-01-06T10:47:02Z</dcterms:created>
  <dcterms:modified xsi:type="dcterms:W3CDTF">2022-01-06T11:32:32Z</dcterms:modified>
</cp:coreProperties>
</file>