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" roundtripDataSignature="AMtx7migdDra5gm5LUHgPeM357Ifym+Q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ιαφάνεια τίτλου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Κατακόρυφο κείμενο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ατακόρυφος τίτλος και Κείμενο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Μόνο τίτλος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Αντικείμενο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φαλίδα ενότητας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ύο περιεχόμενα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Σύγκριση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νή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Περιεχόμενο με λεζάντα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Εικόνα με λεζάντα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100000" sy="100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755576" y="126876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C7876"/>
              </a:buClr>
              <a:buSzPts val="5400"/>
              <a:buFont typeface="Calibri"/>
              <a:buNone/>
            </a:pPr>
            <a:r>
              <a:rPr lang="el-GR" sz="5400" b="1">
                <a:solidFill>
                  <a:srgbClr val="FC7876"/>
                </a:solidFill>
              </a:rPr>
              <a:t>Θέμα: Αμυγδαλιά</a:t>
            </a:r>
            <a:endParaRPr sz="5400" b="1">
              <a:solidFill>
                <a:srgbClr val="FC7876"/>
              </a:solidFill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l-GR"/>
              <a:t>12</a:t>
            </a:r>
            <a:r>
              <a:rPr lang="el-GR" baseline="30000"/>
              <a:t>ο</a:t>
            </a:r>
            <a:r>
              <a:rPr lang="el-GR"/>
              <a:t> Νηπιαγωγείο Πατρών</a:t>
            </a:r>
            <a:endParaRPr/>
          </a:p>
          <a:p>
            <a:pPr marL="0" lvl="0" indent="0" algn="ctr" rtl="0">
              <a:spcBef>
                <a:spcPts val="592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l-GR"/>
              <a:t>Τμήμα 1</a:t>
            </a:r>
            <a:endParaRPr/>
          </a:p>
          <a:p>
            <a:pPr marL="0" lvl="0" indent="0" algn="ctr" rtl="0">
              <a:spcBef>
                <a:spcPts val="592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/>
          <p:nvPr/>
        </p:nvSpPr>
        <p:spPr>
          <a:xfrm>
            <a:off x="6012160" y="116632"/>
            <a:ext cx="3096344" cy="6552728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3131840" y="44624"/>
            <a:ext cx="2736304" cy="2448272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0" y="72008"/>
            <a:ext cx="3203848" cy="2420888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0" y="2564904"/>
            <a:ext cx="5868144" cy="4149080"/>
          </a:xfrm>
          <a:prstGeom prst="rect">
            <a:avLst/>
          </a:prstGeom>
          <a:blipFill rotWithShape="1">
            <a:blip r:embed="rId5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0" y="9128"/>
            <a:ext cx="230425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l-GR" sz="1600" b="1"/>
              <a:t>Διαβάσαμε το παραμύθι « Η Μυγδαλιά και το Φεγγάρι»</a:t>
            </a:r>
            <a:endParaRPr sz="1600" b="1"/>
          </a:p>
        </p:txBody>
      </p:sp>
      <p:sp>
        <p:nvSpPr>
          <p:cNvPr id="95" name="Google Shape;95;p2" descr="Η μυγδαλιά και το φεγγάρι (Ψυχογυιού Δήμητρα)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 descr="Η μυγδαλιά και το φεγγάρι (Ψυχογυιού Δήμητρα)"/>
          <p:cNvPicPr preferRelativeResize="0"/>
          <p:nvPr/>
        </p:nvPicPr>
        <p:blipFill rotWithShape="1">
          <a:blip r:embed="rId6">
            <a:alphaModFix/>
          </a:blip>
          <a:srcRect l="23940" r="24401"/>
          <a:stretch/>
        </p:blipFill>
        <p:spPr>
          <a:xfrm>
            <a:off x="1115616" y="767479"/>
            <a:ext cx="1512168" cy="1536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 descr="20250212_113417.jpg"/>
          <p:cNvPicPr preferRelativeResize="0"/>
          <p:nvPr/>
        </p:nvPicPr>
        <p:blipFill rotWithShape="1">
          <a:blip r:embed="rId7">
            <a:alphaModFix/>
          </a:blip>
          <a:srcRect l="34250" r="18853" b="39757"/>
          <a:stretch/>
        </p:blipFill>
        <p:spPr>
          <a:xfrm rot="5400000">
            <a:off x="7430986" y="2759593"/>
            <a:ext cx="2016222" cy="119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https://antikleidi.com/wp-content/uploads/2014/03/branches-with-almond-blossom-1890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9512" y="5013176"/>
            <a:ext cx="1800199" cy="131774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/>
          <p:nvPr/>
        </p:nvSpPr>
        <p:spPr>
          <a:xfrm>
            <a:off x="539552" y="6361583"/>
            <a:ext cx="273630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Vincent van Gogh </a:t>
            </a: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2" descr="https://antikleidi.com/wp-content/uploads/2016/02/blossoming-almond-branch-in-a-glass-1888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79712" y="5013177"/>
            <a:ext cx="1014233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μάζεμα ανθών αμυγδαλιάς - John William Waterhouse 191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131841" y="4018159"/>
            <a:ext cx="1512167" cy="2291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Γεώργιος Ιακωβίδης - Αμυγδαλιές"/>
          <p:cNvPicPr preferRelativeResize="0"/>
          <p:nvPr/>
        </p:nvPicPr>
        <p:blipFill rotWithShape="1">
          <a:blip r:embed="rId11">
            <a:alphaModFix/>
          </a:blip>
          <a:srcRect l="2778" t="4924" r="2777" b="1510"/>
          <a:stretch/>
        </p:blipFill>
        <p:spPr>
          <a:xfrm>
            <a:off x="179512" y="3083785"/>
            <a:ext cx="2808312" cy="156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3203848" y="6248345"/>
            <a:ext cx="187220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John William</a:t>
            </a:r>
            <a:endParaRPr sz="12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Waterhouse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395536" y="4581128"/>
            <a:ext cx="172681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Γεώργιος Ιακωβίδης </a:t>
            </a: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3051750" y="3212976"/>
            <a:ext cx="274438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Είδαμε και σχολιάσαμε έργα ζωγράφων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2" descr="20250117_102956.jpg"/>
          <p:cNvPicPr preferRelativeResize="0"/>
          <p:nvPr/>
        </p:nvPicPr>
        <p:blipFill rotWithShape="1">
          <a:blip r:embed="rId12">
            <a:alphaModFix/>
          </a:blip>
          <a:srcRect l="17499" t="27344" r="25000" b="10379"/>
          <a:stretch/>
        </p:blipFill>
        <p:spPr>
          <a:xfrm>
            <a:off x="3203848" y="188640"/>
            <a:ext cx="936104" cy="219780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/>
          <p:nvPr/>
        </p:nvSpPr>
        <p:spPr>
          <a:xfrm>
            <a:off x="3347864" y="188640"/>
            <a:ext cx="23042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Χορεύουμε το τραγούδι: «</a:t>
            </a:r>
            <a:r>
              <a:rPr lang="el-GR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Ανθισμένη αμυγδαλιά»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2" descr="20250117_102659.jpg"/>
          <p:cNvPicPr preferRelativeResize="0"/>
          <p:nvPr/>
        </p:nvPicPr>
        <p:blipFill rotWithShape="1">
          <a:blip r:embed="rId13">
            <a:alphaModFix/>
          </a:blip>
          <a:srcRect l="15933" t="46659" r="14972" b="12502"/>
          <a:stretch/>
        </p:blipFill>
        <p:spPr>
          <a:xfrm>
            <a:off x="4211960" y="595936"/>
            <a:ext cx="1368152" cy="175294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"/>
          <p:cNvSpPr/>
          <p:nvPr/>
        </p:nvSpPr>
        <p:spPr>
          <a:xfrm>
            <a:off x="6228184" y="284455"/>
            <a:ext cx="273630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Γράψαμε τη λέξη αμυγδαλιά και απαντήσαμε σε αίνιγμα  για την αμυγδαλιά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2" descr="20250214_120234.jpg"/>
          <p:cNvPicPr preferRelativeResize="0"/>
          <p:nvPr/>
        </p:nvPicPr>
        <p:blipFill rotWithShape="1">
          <a:blip r:embed="rId14">
            <a:alphaModFix/>
          </a:blip>
          <a:srcRect l="31723" t="33688" r="46663" b="33211"/>
          <a:stretch/>
        </p:blipFill>
        <p:spPr>
          <a:xfrm rot="5400000">
            <a:off x="6010498" y="2638574"/>
            <a:ext cx="1974129" cy="1394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 descr="20250214_120303.jpg"/>
          <p:cNvPicPr preferRelativeResize="0"/>
          <p:nvPr/>
        </p:nvPicPr>
        <p:blipFill rotWithShape="1">
          <a:blip r:embed="rId15">
            <a:alphaModFix/>
          </a:blip>
          <a:srcRect l="14177" t="66800" r="65101"/>
          <a:stretch/>
        </p:blipFill>
        <p:spPr>
          <a:xfrm>
            <a:off x="6300192" y="4725144"/>
            <a:ext cx="1454914" cy="1916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418680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l-GR" sz="2800" b="1"/>
              <a:t>Δημιουργήσαμε τα δικά μας έργα τέχνης</a:t>
            </a:r>
            <a:endParaRPr sz="2800" b="1"/>
          </a:p>
        </p:txBody>
      </p:sp>
      <p:pic>
        <p:nvPicPr>
          <p:cNvPr id="117" name="Google Shape;117;p3" descr="20250214_080536.jpg"/>
          <p:cNvPicPr preferRelativeResize="0"/>
          <p:nvPr/>
        </p:nvPicPr>
        <p:blipFill rotWithShape="1">
          <a:blip r:embed="rId3">
            <a:alphaModFix/>
          </a:blip>
          <a:srcRect l="25560" t="47231"/>
          <a:stretch/>
        </p:blipFill>
        <p:spPr>
          <a:xfrm>
            <a:off x="107503" y="1730869"/>
            <a:ext cx="4752529" cy="1554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" descr="20250214_083705.jpg"/>
          <p:cNvPicPr preferRelativeResize="0"/>
          <p:nvPr/>
        </p:nvPicPr>
        <p:blipFill rotWithShape="1">
          <a:blip r:embed="rId4">
            <a:alphaModFix/>
          </a:blip>
          <a:srcRect l="46134"/>
          <a:stretch/>
        </p:blipFill>
        <p:spPr>
          <a:xfrm rot="5400000">
            <a:off x="-93690" y="3702202"/>
            <a:ext cx="2802204" cy="2399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 descr="20250214_113034.jpg"/>
          <p:cNvPicPr preferRelativeResize="0"/>
          <p:nvPr/>
        </p:nvPicPr>
        <p:blipFill rotWithShape="1">
          <a:blip r:embed="rId5">
            <a:alphaModFix/>
          </a:blip>
          <a:srcRect l="18366" t="23564" r="31781" b="5270"/>
          <a:stretch/>
        </p:blipFill>
        <p:spPr>
          <a:xfrm rot="5400000">
            <a:off x="4571999" y="836712"/>
            <a:ext cx="2952328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3" descr="20250214_113038.jpg"/>
          <p:cNvPicPr preferRelativeResize="0"/>
          <p:nvPr/>
        </p:nvPicPr>
        <p:blipFill rotWithShape="1">
          <a:blip r:embed="rId6">
            <a:alphaModFix/>
          </a:blip>
          <a:srcRect l="34001" t="26295" r="14368"/>
          <a:stretch/>
        </p:blipFill>
        <p:spPr>
          <a:xfrm rot="5400000">
            <a:off x="6588224" y="836712"/>
            <a:ext cx="2952328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" descr="20250214_120234.jpg"/>
          <p:cNvPicPr preferRelativeResize="0"/>
          <p:nvPr/>
        </p:nvPicPr>
        <p:blipFill rotWithShape="1">
          <a:blip r:embed="rId7">
            <a:alphaModFix/>
          </a:blip>
          <a:srcRect l="53490" t="22681" b="12815"/>
          <a:stretch/>
        </p:blipFill>
        <p:spPr>
          <a:xfrm rot="5400000">
            <a:off x="6557687" y="3963593"/>
            <a:ext cx="2968212" cy="189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" descr="20250214_085913.jpg"/>
          <p:cNvPicPr preferRelativeResize="0"/>
          <p:nvPr/>
        </p:nvPicPr>
        <p:blipFill rotWithShape="1">
          <a:blip r:embed="rId8">
            <a:alphaModFix/>
          </a:blip>
          <a:srcRect l="54725" r="7476" b="34636"/>
          <a:stretch/>
        </p:blipFill>
        <p:spPr>
          <a:xfrm rot="5400000">
            <a:off x="2314171" y="3785852"/>
            <a:ext cx="2816135" cy="2246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" descr="20250214_120238.jpg"/>
          <p:cNvPicPr preferRelativeResize="0"/>
          <p:nvPr/>
        </p:nvPicPr>
        <p:blipFill rotWithShape="1">
          <a:blip r:embed="rId9">
            <a:alphaModFix/>
          </a:blip>
          <a:srcRect l="16761" t="2201" r="43700" b="42104"/>
          <a:stretch/>
        </p:blipFill>
        <p:spPr>
          <a:xfrm rot="5400000">
            <a:off x="4552136" y="3952920"/>
            <a:ext cx="2992056" cy="1944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Προβολή στην οθόνη (4:3)</PresentationFormat>
  <Paragraphs>12</Paragraphs>
  <Slides>3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</vt:i4>
      </vt:variant>
    </vt:vector>
  </HeadingPairs>
  <TitlesOfParts>
    <vt:vector size="6" baseType="lpstr">
      <vt:lpstr>Arial</vt:lpstr>
      <vt:lpstr>Calibri</vt:lpstr>
      <vt:lpstr>Θέμα του Office</vt:lpstr>
      <vt:lpstr>Θέμα: Αμυγδαλιά</vt:lpstr>
      <vt:lpstr>Διαβάσαμε το παραμύθι « Η Μυγδαλιά και το Φεγγάρι»</vt:lpstr>
      <vt:lpstr>Δημιουργήσαμε τα δικά μας έργα τέχνης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Κατερίνα Καραφύλλη</dc:creator>
  <cp:lastModifiedBy>Αλεξία Σιδηροπούλου</cp:lastModifiedBy>
  <cp:revision>1</cp:revision>
  <dcterms:created xsi:type="dcterms:W3CDTF">2025-02-16T17:56:40Z</dcterms:created>
  <dcterms:modified xsi:type="dcterms:W3CDTF">2025-02-19T20:03:53Z</dcterms:modified>
</cp:coreProperties>
</file>