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1000">
              <a:srgbClr val="21D6E0">
                <a:lumMod val="66000"/>
              </a:srgbClr>
            </a:gs>
            <a:gs pos="68000">
              <a:srgbClr val="0087E6"/>
            </a:gs>
            <a:gs pos="91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ΝΟΜΙΣΜΑΤΑ ΠΟΡΤΟΓΑΛΙΑΣ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chemeClr val="bg1"/>
                </a:solidFill>
              </a:rPr>
              <a:t>12</a:t>
            </a:r>
            <a:r>
              <a:rPr lang="el-GR" baseline="30000" dirty="0">
                <a:solidFill>
                  <a:schemeClr val="bg1"/>
                </a:solidFill>
              </a:rPr>
              <a:t>ο</a:t>
            </a:r>
            <a:r>
              <a:rPr lang="el-GR" dirty="0">
                <a:solidFill>
                  <a:schemeClr val="bg1"/>
                </a:solidFill>
              </a:rPr>
              <a:t> Γυμνασιο</a:t>
            </a:r>
          </a:p>
          <a:p>
            <a:r>
              <a:rPr lang="el-GR" dirty="0" err="1">
                <a:solidFill>
                  <a:schemeClr val="bg1"/>
                </a:solidFill>
              </a:rPr>
              <a:t>Μπαράς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 err="1">
                <a:solidFill>
                  <a:schemeClr val="bg1"/>
                </a:solidFill>
              </a:rPr>
              <a:t>Κούρτης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 err="1">
                <a:solidFill>
                  <a:schemeClr val="bg1"/>
                </a:solidFill>
              </a:rPr>
              <a:t>Γούπος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ΕΥΡΩ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995936" cy="4691063"/>
          </a:xfrm>
        </p:spPr>
        <p:txBody>
          <a:bodyPr>
            <a:normAutofit fontScale="47500" lnSpcReduction="20000"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 και 2 ευρώ απεικονίζονται κάστρα και θυρεοί της χώρας ανάμεσα στα αστέρια της Ευρώπης, συμβολίζοντας τον διάλογο, την ανταλλαγή αξιών και τη δυναμική της οικοδόμησης της Ευρώπης. Στο κέντρο απεικονίζεται η βασιλική σφραγίδα του έτους 1144. Η στεφάνη του κέρματος των 2 ευρώ φέρει πέντε θυρεούς και επτά πύργους σε ίση απόσταση μεταξύ τους.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16505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 ΕΥΡΩ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083918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84784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 και 2 ευρώ απεικονίζονται κάστρα και θυρεοί της χώρας ανάμεσα στα αστέρια της Ευρώπης, συμβολίζοντας τον διάλογο, την ανταλλαγή αξιών και τη δυναμική της οικοδόμησης της Ευρώπης. Στο κέντρο απεικονίζεται η βασιλική σφραγίδα του έτους 1144.</a:t>
            </a:r>
          </a:p>
        </p:txBody>
      </p:sp>
    </p:spTree>
    <p:extLst>
      <p:ext uri="{BB962C8B-B14F-4D97-AF65-F5344CB8AC3E}">
        <p14:creationId xmlns:p14="http://schemas.microsoft.com/office/powerpoint/2010/main" val="116937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50 ΛΕΠΤΑ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0" y="1700808"/>
            <a:ext cx="4119212" cy="41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700808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10, 20 και 50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βασιλική σφραγίδα του έτους 1142 στο κέντρο του σχεδίου.</a:t>
            </a:r>
          </a:p>
        </p:txBody>
      </p:sp>
    </p:spTree>
    <p:extLst>
      <p:ext uri="{BB962C8B-B14F-4D97-AF65-F5344CB8AC3E}">
        <p14:creationId xmlns:p14="http://schemas.microsoft.com/office/powerpoint/2010/main" val="2356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20 ΛΕΠΤΑ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59" y="1892085"/>
            <a:ext cx="4083918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772816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10, 20 και 50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βασιλική σφραγίδα του έτους 1142 στο κέντρο του σχεδίου.</a:t>
            </a:r>
          </a:p>
        </p:txBody>
      </p:sp>
    </p:spTree>
    <p:extLst>
      <p:ext uri="{BB962C8B-B14F-4D97-AF65-F5344CB8AC3E}">
        <p14:creationId xmlns:p14="http://schemas.microsoft.com/office/powerpoint/2010/main" val="16334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 ΛΕΠΤΑ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035034" cy="403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700808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10, 20 και 50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βασιλική σφραγίδα του έτους 1142 στο κέντρο του σχεδίου.</a:t>
            </a:r>
          </a:p>
        </p:txBody>
      </p:sp>
    </p:spTree>
    <p:extLst>
      <p:ext uri="{BB962C8B-B14F-4D97-AF65-F5344CB8AC3E}">
        <p14:creationId xmlns:p14="http://schemas.microsoft.com/office/powerpoint/2010/main" val="182029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 ΛΕΠΤΑ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633" y="1556792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1, 2 και 5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πρώτη βασιλική σφραγίδα της Πορτογαλίας, που χρονολογείται από το 1134, μαζί με την επιγραφή «</a:t>
            </a:r>
            <a:r>
              <a:rPr lang="el-GR" dirty="0" err="1">
                <a:solidFill>
                  <a:schemeClr val="bg1"/>
                </a:solidFill>
              </a:rPr>
              <a:t>Portugal</a:t>
            </a:r>
            <a:r>
              <a:rPr lang="el-GR" dirty="0">
                <a:solidFill>
                  <a:schemeClr val="bg1"/>
                </a:solidFill>
              </a:rPr>
              <a:t>» (Πορτογαλία).</a:t>
            </a:r>
          </a:p>
        </p:txBody>
      </p:sp>
    </p:spTree>
    <p:extLst>
      <p:ext uri="{BB962C8B-B14F-4D97-AF65-F5344CB8AC3E}">
        <p14:creationId xmlns:p14="http://schemas.microsoft.com/office/powerpoint/2010/main" val="285855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ΛΕΠΤΑ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939902" cy="393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1, 2 και 5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πρώτη βασιλική σφραγίδα της Πορτογαλίας, που χρονολογείται από το 1134, μαζί με την επιγραφή «</a:t>
            </a:r>
            <a:r>
              <a:rPr lang="el-GR" dirty="0" err="1">
                <a:solidFill>
                  <a:schemeClr val="bg1"/>
                </a:solidFill>
              </a:rPr>
              <a:t>Portugal</a:t>
            </a:r>
            <a:r>
              <a:rPr lang="el-GR" dirty="0">
                <a:solidFill>
                  <a:schemeClr val="bg1"/>
                </a:solidFill>
              </a:rPr>
              <a:t>» (Πορτογαλία).</a:t>
            </a:r>
          </a:p>
        </p:txBody>
      </p:sp>
    </p:spTree>
    <p:extLst>
      <p:ext uri="{BB962C8B-B14F-4D97-AF65-F5344CB8AC3E}">
        <p14:creationId xmlns:p14="http://schemas.microsoft.com/office/powerpoint/2010/main" val="42714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 ΛΕΠΤΟ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443958" cy="44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84784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Πορτογαλία επέλεξε τρία διαφορετικά σχέδια για την εθνική όψη των κερμάτων της από έργα που συμμετείχαν σε εθνικό διαγωνισμού σχεδίου. Νικητής του διαγωνισμού ήταν ο </a:t>
            </a:r>
            <a:r>
              <a:rPr lang="el-GR" dirty="0" err="1">
                <a:solidFill>
                  <a:schemeClr val="bg1"/>
                </a:solidFill>
              </a:rPr>
              <a:t>Victor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Manuel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Fernandes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dos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Santos</a:t>
            </a:r>
            <a:r>
              <a:rPr lang="el-GR" dirty="0">
                <a:solidFill>
                  <a:schemeClr val="bg1"/>
                </a:solidFill>
              </a:rPr>
              <a:t>, ο οποίος εμπνεύστηκε από ιστορικά σύμβολα και από τις σφραγίδες του πρώτου Βασιλέα της Πορτογαλίας </a:t>
            </a:r>
            <a:r>
              <a:rPr lang="el-GR" dirty="0" err="1">
                <a:solidFill>
                  <a:schemeClr val="bg1"/>
                </a:solidFill>
              </a:rPr>
              <a:t>Dom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Afonso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Henriques</a:t>
            </a:r>
            <a:r>
              <a:rPr lang="el-GR" dirty="0">
                <a:solidFill>
                  <a:schemeClr val="bg1"/>
                </a:solidFill>
              </a:rPr>
              <a:t>. Τα σχέδια που φιλοτέχνησε είναι τα εξής: Στα κέρματα των 1, 2 και 5 λεπτών/</a:t>
            </a:r>
            <a:r>
              <a:rPr lang="el-GR" dirty="0" err="1">
                <a:solidFill>
                  <a:schemeClr val="bg1"/>
                </a:solidFill>
              </a:rPr>
              <a:t>σεντ</a:t>
            </a:r>
            <a:r>
              <a:rPr lang="el-GR" dirty="0">
                <a:solidFill>
                  <a:schemeClr val="bg1"/>
                </a:solidFill>
              </a:rPr>
              <a:t> απεικονίζεται η πρώτη βασιλική σφραγίδα της Πορτογαλίας, που χρονολογείται από το 1134, μαζί με την επιγραφή «</a:t>
            </a:r>
            <a:r>
              <a:rPr lang="el-GR" dirty="0" err="1">
                <a:solidFill>
                  <a:schemeClr val="bg1"/>
                </a:solidFill>
              </a:rPr>
              <a:t>Portugal</a:t>
            </a:r>
            <a:r>
              <a:rPr lang="el-GR" dirty="0">
                <a:solidFill>
                  <a:schemeClr val="bg1"/>
                </a:solidFill>
              </a:rPr>
              <a:t>» (Πορτογαλία).</a:t>
            </a:r>
          </a:p>
        </p:txBody>
      </p:sp>
    </p:spTree>
    <p:extLst>
      <p:ext uri="{BB962C8B-B14F-4D97-AF65-F5344CB8AC3E}">
        <p14:creationId xmlns:p14="http://schemas.microsoft.com/office/powerpoint/2010/main" val="34364769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784</Words>
  <Application>Microsoft Office PowerPoint</Application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ΝΟΜΙΣΜΑΤΑ ΠΟΡΤΟΓΑΛΙΑΣ</vt:lpstr>
      <vt:lpstr>2 ΕΥΡΩ</vt:lpstr>
      <vt:lpstr>1 ΕΥΡΩ</vt:lpstr>
      <vt:lpstr>50 ΛΕΠΤΑ</vt:lpstr>
      <vt:lpstr>20 ΛΕΠΤΑ</vt:lpstr>
      <vt:lpstr>10 ΛΕΠΤΑ</vt:lpstr>
      <vt:lpstr>5 ΛΕΠΤΑ</vt:lpstr>
      <vt:lpstr>2 ΛΕΠΤΑ</vt:lpstr>
      <vt:lpstr>1 ΛΕΠΤΟ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ΝΟΜΙΣΜΑΤΑ ΠΟΡΤΟΓΑΛΙΑΣ</dc:title>
  <dc:creator>12GYMLAB-USER</dc:creator>
  <cp:lastModifiedBy>Πέτρου Κωνσταντίνος</cp:lastModifiedBy>
  <cp:revision>5</cp:revision>
  <dcterms:created xsi:type="dcterms:W3CDTF">2024-02-15T09:03:55Z</dcterms:created>
  <dcterms:modified xsi:type="dcterms:W3CDTF">2024-02-15T19:19:34Z</dcterms:modified>
</cp:coreProperties>
</file>