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7"/>
  </p:notesMasterIdLst>
  <p:sldIdLst>
    <p:sldId id="256" r:id="rId2"/>
    <p:sldId id="257" r:id="rId3"/>
    <p:sldId id="258" r:id="rId4"/>
    <p:sldId id="259" r:id="rId5"/>
    <p:sldId id="260" r:id="rId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44EC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26" autoAdjust="0"/>
    <p:restoredTop sz="94660"/>
  </p:normalViewPr>
  <p:slideViewPr>
    <p:cSldViewPr>
      <p:cViewPr varScale="1">
        <p:scale>
          <a:sx n="108" d="100"/>
          <a:sy n="108" d="100"/>
        </p:scale>
        <p:origin x="1698" y="10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67" d="100"/>
          <a:sy n="67" d="100"/>
        </p:scale>
        <p:origin x="-3168" y="-8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A51DB41-F2CA-4BE3-AFC5-F6935FB7C0EB}" type="datetimeFigureOut">
              <a:rPr lang="el-GR" smtClean="0"/>
              <a:t>15/2/2024</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2CB94CD-B4AA-49CB-9DB0-1F42E38E484C}" type="slidenum">
              <a:rPr lang="el-GR" smtClean="0"/>
              <a:t>‹#›</a:t>
            </a:fld>
            <a:endParaRPr lang="el-GR"/>
          </a:p>
        </p:txBody>
      </p:sp>
    </p:spTree>
    <p:extLst>
      <p:ext uri="{BB962C8B-B14F-4D97-AF65-F5344CB8AC3E}">
        <p14:creationId xmlns:p14="http://schemas.microsoft.com/office/powerpoint/2010/main" val="21055505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2">
        <a:schemeClr val="bg1"/>
      </p:bgRef>
    </p:bg>
    <p:spTree>
      <p:nvGrpSpPr>
        <p:cNvPr id="1" name=""/>
        <p:cNvGrpSpPr/>
        <p:nvPr/>
      </p:nvGrpSpPr>
      <p:grpSpPr>
        <a:xfrm>
          <a:off x="0" y="0"/>
          <a:ext cx="0" cy="0"/>
          <a:chOff x="0" y="0"/>
          <a:chExt cx="0" cy="0"/>
        </a:xfrm>
      </p:grpSpPr>
      <p:sp>
        <p:nvSpPr>
          <p:cNvPr id="8" name="Ορθογώνιο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Ευθεία γραμμή σύνδεσης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p>
            <a:endParaRPr kumimoji="0" lang="en-US"/>
          </a:p>
        </p:txBody>
      </p:sp>
      <p:sp>
        <p:nvSpPr>
          <p:cNvPr id="12" name="Τίτλος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l-GR"/>
              <a:t>Στυλ κύριου τίτλου</a:t>
            </a:r>
            <a:endParaRPr kumimoji="0" lang="en-US"/>
          </a:p>
        </p:txBody>
      </p:sp>
      <p:sp>
        <p:nvSpPr>
          <p:cNvPr id="25" name="Υπότιτλος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a:t>Στυλ κύριου υπότιτλου</a:t>
            </a:r>
            <a:endParaRPr kumimoji="0" lang="en-US"/>
          </a:p>
        </p:txBody>
      </p:sp>
      <p:sp>
        <p:nvSpPr>
          <p:cNvPr id="31" name="Θέση ημερομηνίας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39091B02-445D-49E3-BDD1-431F467730F5}" type="datetimeFigureOut">
              <a:rPr lang="el-GR" smtClean="0"/>
              <a:t>15/2/2024</a:t>
            </a:fld>
            <a:endParaRPr lang="el-GR"/>
          </a:p>
        </p:txBody>
      </p:sp>
      <p:sp>
        <p:nvSpPr>
          <p:cNvPr id="18" name="Θέση υποσέλιδου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l-GR"/>
          </a:p>
        </p:txBody>
      </p:sp>
      <p:sp>
        <p:nvSpPr>
          <p:cNvPr id="29" name="Θέση αριθμού διαφάνειας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88C5A6CF-FE0A-4F33-8CC0-5735D399260F}" type="slidenum">
              <a:rPr lang="el-GR" smtClean="0"/>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a:t>Στυλ κύριου τίτλου</a:t>
            </a:r>
            <a:endParaRPr kumimoji="0" lang="en-US"/>
          </a:p>
        </p:txBody>
      </p:sp>
      <p:sp>
        <p:nvSpPr>
          <p:cNvPr id="3" name="Θέση κατακόρυφου κειμένου 2"/>
          <p:cNvSpPr>
            <a:spLocks noGrp="1"/>
          </p:cNvSpPr>
          <p:nvPr>
            <p:ph type="body" orient="vert" idx="1"/>
          </p:nvPr>
        </p:nvSpPr>
        <p:spPr/>
        <p:txBody>
          <a:bodyPr vert="eaVer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Θέση ημερομηνίας 3"/>
          <p:cNvSpPr>
            <a:spLocks noGrp="1"/>
          </p:cNvSpPr>
          <p:nvPr>
            <p:ph type="dt" sz="half" idx="10"/>
          </p:nvPr>
        </p:nvSpPr>
        <p:spPr/>
        <p:txBody>
          <a:bodyPr/>
          <a:lstStyle/>
          <a:p>
            <a:fld id="{39091B02-445D-49E3-BDD1-431F467730F5}" type="datetimeFigureOut">
              <a:rPr lang="el-GR" smtClean="0"/>
              <a:t>15/2/2024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88C5A6CF-FE0A-4F33-8CC0-5735D399260F}"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553200" y="274955"/>
            <a:ext cx="1524000" cy="5851525"/>
          </a:xfrm>
        </p:spPr>
        <p:txBody>
          <a:bodyPr vert="eaVert" anchor="t"/>
          <a:lstStyle/>
          <a:p>
            <a:r>
              <a:rPr kumimoji="0" lang="el-GR"/>
              <a:t>Στυλ κύριου τίτλου</a:t>
            </a:r>
            <a:endParaRPr kumimoji="0" lang="en-US"/>
          </a:p>
        </p:txBody>
      </p:sp>
      <p:sp>
        <p:nvSpPr>
          <p:cNvPr id="3" name="Θέση κατακόρυφου κειμένου 2"/>
          <p:cNvSpPr>
            <a:spLocks noGrp="1"/>
          </p:cNvSpPr>
          <p:nvPr>
            <p:ph type="body" orient="vert" idx="1"/>
          </p:nvPr>
        </p:nvSpPr>
        <p:spPr>
          <a:xfrm>
            <a:off x="457200" y="274642"/>
            <a:ext cx="6019800" cy="5851525"/>
          </a:xfrm>
        </p:spPr>
        <p:txBody>
          <a:bodyPr vert="eaVer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Θέση ημερομηνίας 3"/>
          <p:cNvSpPr>
            <a:spLocks noGrp="1"/>
          </p:cNvSpPr>
          <p:nvPr>
            <p:ph type="dt" sz="half" idx="10"/>
          </p:nvPr>
        </p:nvSpPr>
        <p:spPr>
          <a:xfrm>
            <a:off x="4242816" y="6557946"/>
            <a:ext cx="2002464" cy="226902"/>
          </a:xfrm>
        </p:spPr>
        <p:txBody>
          <a:bodyPr/>
          <a:lstStyle/>
          <a:p>
            <a:fld id="{39091B02-445D-49E3-BDD1-431F467730F5}" type="datetimeFigureOut">
              <a:rPr lang="el-GR" smtClean="0"/>
              <a:t>15/2/2024</a:t>
            </a:fld>
            <a:endParaRPr lang="el-GR"/>
          </a:p>
        </p:txBody>
      </p:sp>
      <p:sp>
        <p:nvSpPr>
          <p:cNvPr id="5" name="Θέση υποσέλιδου 4"/>
          <p:cNvSpPr>
            <a:spLocks noGrp="1"/>
          </p:cNvSpPr>
          <p:nvPr>
            <p:ph type="ftr" sz="quarter" idx="11"/>
          </p:nvPr>
        </p:nvSpPr>
        <p:spPr>
          <a:xfrm>
            <a:off x="457200" y="6556248"/>
            <a:ext cx="3657600" cy="228600"/>
          </a:xfrm>
        </p:spPr>
        <p:txBody>
          <a:bodyPr/>
          <a:lstStyle/>
          <a:p>
            <a:endParaRPr lang="el-GR"/>
          </a:p>
        </p:txBody>
      </p:sp>
      <p:sp>
        <p:nvSpPr>
          <p:cNvPr id="6" name="Θέση αριθμού διαφάνειας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88C5A6CF-FE0A-4F33-8CC0-5735D399260F}"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a:t>Στυλ κύριου τίτλου</a:t>
            </a:r>
            <a:endParaRPr kumimoji="0" lang="en-US"/>
          </a:p>
        </p:txBody>
      </p:sp>
      <p:sp>
        <p:nvSpPr>
          <p:cNvPr id="3" name="Θέση περιεχομένου 2"/>
          <p:cNvSpPr>
            <a:spLocks noGrp="1"/>
          </p:cNvSpPr>
          <p:nvPr>
            <p:ph idx="1"/>
          </p:nvPr>
        </p:nvSpPr>
        <p:spPr/>
        <p:txBody>
          <a:body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Θέση ημερομηνίας 3"/>
          <p:cNvSpPr>
            <a:spLocks noGrp="1"/>
          </p:cNvSpPr>
          <p:nvPr>
            <p:ph type="dt" sz="half" idx="10"/>
          </p:nvPr>
        </p:nvSpPr>
        <p:spPr/>
        <p:txBody>
          <a:bodyPr/>
          <a:lstStyle/>
          <a:p>
            <a:fld id="{39091B02-445D-49E3-BDD1-431F467730F5}" type="datetimeFigureOut">
              <a:rPr lang="el-GR" smtClean="0"/>
              <a:t>15/2/2024</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88C5A6CF-FE0A-4F33-8CC0-5735D399260F}"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1">
        <a:schemeClr val="bg1"/>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l-GR"/>
              <a:t>Στυλ κύριου τίτλου</a:t>
            </a:r>
            <a:endParaRPr kumimoji="0" lang="en-US"/>
          </a:p>
        </p:txBody>
      </p:sp>
      <p:sp>
        <p:nvSpPr>
          <p:cNvPr id="3" name="Θέση κειμένου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a:t>Στυλ υποδείγματος κειμένου</a:t>
            </a:r>
          </a:p>
        </p:txBody>
      </p:sp>
      <p:sp>
        <p:nvSpPr>
          <p:cNvPr id="4" name="Θέση ημερομηνίας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39091B02-445D-49E3-BDD1-431F467730F5}" type="datetimeFigureOut">
              <a:rPr lang="el-GR" smtClean="0"/>
              <a:t>15/2/2024</a:t>
            </a:fld>
            <a:endParaRPr lang="el-GR"/>
          </a:p>
        </p:txBody>
      </p:sp>
      <p:sp>
        <p:nvSpPr>
          <p:cNvPr id="5" name="Θέση υποσέλιδου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l-GR"/>
          </a:p>
        </p:txBody>
      </p:sp>
      <p:sp>
        <p:nvSpPr>
          <p:cNvPr id="6" name="Θέση αριθμού διαφάνειας 5"/>
          <p:cNvSpPr>
            <a:spLocks noGrp="1"/>
          </p:cNvSpPr>
          <p:nvPr>
            <p:ph type="sldNum" sz="quarter" idx="12"/>
          </p:nvPr>
        </p:nvSpPr>
        <p:spPr>
          <a:xfrm>
            <a:off x="6733952" y="6555112"/>
            <a:ext cx="588336" cy="228600"/>
          </a:xfrm>
        </p:spPr>
        <p:txBody>
          <a:bodyPr/>
          <a:lstStyle/>
          <a:p>
            <a:fld id="{88C5A6CF-FE0A-4F33-8CC0-5735D399260F}" type="slidenum">
              <a:rPr lang="el-GR" smtClean="0"/>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320040"/>
            <a:ext cx="7242048" cy="1143000"/>
          </a:xfrm>
        </p:spPr>
        <p:txBody>
          <a:bodyPr/>
          <a:lstStyle/>
          <a:p>
            <a:r>
              <a:rPr kumimoji="0" lang="el-GR"/>
              <a:t>Στυλ κύριου τίτλου</a:t>
            </a:r>
            <a:endParaRPr kumimoji="0" lang="en-US"/>
          </a:p>
        </p:txBody>
      </p:sp>
      <p:sp>
        <p:nvSpPr>
          <p:cNvPr id="3" name="Θέση περιεχομένου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Θέση περιεχομένου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Θέση ημερομηνίας 4"/>
          <p:cNvSpPr>
            <a:spLocks noGrp="1"/>
          </p:cNvSpPr>
          <p:nvPr>
            <p:ph type="dt" sz="half" idx="10"/>
          </p:nvPr>
        </p:nvSpPr>
        <p:spPr/>
        <p:txBody>
          <a:bodyPr/>
          <a:lstStyle/>
          <a:p>
            <a:fld id="{39091B02-445D-49E3-BDD1-431F467730F5}" type="datetimeFigureOut">
              <a:rPr lang="el-GR" smtClean="0"/>
              <a:t>15/2/2024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88C5A6CF-FE0A-4F33-8CC0-5735D399260F}"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320040"/>
            <a:ext cx="7242048" cy="1143000"/>
          </a:xfrm>
        </p:spPr>
        <p:txBody>
          <a:bodyPr anchor="b"/>
          <a:lstStyle>
            <a:lvl1pPr>
              <a:defRPr/>
            </a:lvl1pPr>
            <a:extLst/>
          </a:lstStyle>
          <a:p>
            <a:r>
              <a:rPr kumimoji="0" lang="el-GR"/>
              <a:t>Στυλ κύριου τίτλου</a:t>
            </a:r>
            <a:endParaRPr kumimoji="0" lang="en-US"/>
          </a:p>
        </p:txBody>
      </p:sp>
      <p:sp>
        <p:nvSpPr>
          <p:cNvPr id="3" name="Θέση κειμένου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a:t>Στυλ υποδείγματος κειμένου</a:t>
            </a:r>
          </a:p>
        </p:txBody>
      </p:sp>
      <p:sp>
        <p:nvSpPr>
          <p:cNvPr id="4" name="Θέση κειμένου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a:t>Στυλ υποδείγματος κειμένου</a:t>
            </a:r>
          </a:p>
        </p:txBody>
      </p:sp>
      <p:sp>
        <p:nvSpPr>
          <p:cNvPr id="5" name="Θέση περιεχομένου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6" name="Θέση περιεχομένου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7" name="Θέση ημερομηνίας 6"/>
          <p:cNvSpPr>
            <a:spLocks noGrp="1"/>
          </p:cNvSpPr>
          <p:nvPr>
            <p:ph type="dt" sz="half" idx="10"/>
          </p:nvPr>
        </p:nvSpPr>
        <p:spPr/>
        <p:txBody>
          <a:bodyPr/>
          <a:lstStyle/>
          <a:p>
            <a:fld id="{39091B02-445D-49E3-BDD1-431F467730F5}" type="datetimeFigureOut">
              <a:rPr lang="el-GR" smtClean="0"/>
              <a:t>15/2/2024</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88C5A6CF-FE0A-4F33-8CC0-5735D399260F}"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320040"/>
            <a:ext cx="7242048" cy="1143000"/>
          </a:xfrm>
        </p:spPr>
        <p:txBody>
          <a:bodyPr/>
          <a:lstStyle/>
          <a:p>
            <a:r>
              <a:rPr kumimoji="0" lang="el-GR"/>
              <a:t>Στυλ κύριου τίτλου</a:t>
            </a:r>
            <a:endParaRPr kumimoji="0" lang="en-US"/>
          </a:p>
        </p:txBody>
      </p:sp>
      <p:sp>
        <p:nvSpPr>
          <p:cNvPr id="3" name="Θέση ημερομηνίας 2"/>
          <p:cNvSpPr>
            <a:spLocks noGrp="1"/>
          </p:cNvSpPr>
          <p:nvPr>
            <p:ph type="dt" sz="half" idx="10"/>
          </p:nvPr>
        </p:nvSpPr>
        <p:spPr/>
        <p:txBody>
          <a:bodyPr/>
          <a:lstStyle/>
          <a:p>
            <a:fld id="{39091B02-445D-49E3-BDD1-431F467730F5}" type="datetimeFigureOut">
              <a:rPr lang="el-GR" smtClean="0"/>
              <a:t>15/2/2024</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88C5A6CF-FE0A-4F33-8CC0-5735D399260F}"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lvl1pPr>
              <a:defRPr>
                <a:solidFill>
                  <a:schemeClr val="tx2"/>
                </a:solidFill>
              </a:defRPr>
            </a:lvl1pPr>
            <a:extLst/>
          </a:lstStyle>
          <a:p>
            <a:fld id="{39091B02-445D-49E3-BDD1-431F467730F5}" type="datetimeFigureOut">
              <a:rPr lang="el-GR" smtClean="0"/>
              <a:t>15/2/2024</a:t>
            </a:fld>
            <a:endParaRPr lang="el-GR"/>
          </a:p>
        </p:txBody>
      </p:sp>
      <p:sp>
        <p:nvSpPr>
          <p:cNvPr id="3" name="Θέση υποσέλιδου 2"/>
          <p:cNvSpPr>
            <a:spLocks noGrp="1"/>
          </p:cNvSpPr>
          <p:nvPr>
            <p:ph type="ftr" sz="quarter" idx="11"/>
          </p:nvPr>
        </p:nvSpPr>
        <p:spPr/>
        <p:txBody>
          <a:bodyPr/>
          <a:lstStyle>
            <a:lvl1pPr>
              <a:defRPr>
                <a:solidFill>
                  <a:schemeClr val="tx2"/>
                </a:solidFill>
              </a:defRPr>
            </a:lvl1pPr>
            <a:extLst/>
          </a:lstStyle>
          <a:p>
            <a:endParaRPr lang="el-GR"/>
          </a:p>
        </p:txBody>
      </p:sp>
      <p:sp>
        <p:nvSpPr>
          <p:cNvPr id="4" name="Θέση αριθμού διαφάνειας 3"/>
          <p:cNvSpPr>
            <a:spLocks noGrp="1"/>
          </p:cNvSpPr>
          <p:nvPr>
            <p:ph type="sldNum" sz="quarter" idx="12"/>
          </p:nvPr>
        </p:nvSpPr>
        <p:spPr/>
        <p:txBody>
          <a:bodyPr/>
          <a:lstStyle/>
          <a:p>
            <a:fld id="{88C5A6CF-FE0A-4F33-8CC0-5735D399260F}"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l-GR"/>
              <a:t>Στυλ κύριου τίτλου</a:t>
            </a:r>
            <a:endParaRPr kumimoji="0" lang="en-US"/>
          </a:p>
        </p:txBody>
      </p:sp>
      <p:sp>
        <p:nvSpPr>
          <p:cNvPr id="3" name="Θέση κειμένου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l-GR"/>
              <a:t>Στυλ υποδείγματος κειμένου</a:t>
            </a:r>
          </a:p>
        </p:txBody>
      </p:sp>
      <p:sp>
        <p:nvSpPr>
          <p:cNvPr id="4" name="Θέση περιεχομένου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Θέση ημερομηνίας 4"/>
          <p:cNvSpPr>
            <a:spLocks noGrp="1"/>
          </p:cNvSpPr>
          <p:nvPr>
            <p:ph type="dt" sz="half" idx="10"/>
          </p:nvPr>
        </p:nvSpPr>
        <p:spPr/>
        <p:txBody>
          <a:bodyPr/>
          <a:lstStyle/>
          <a:p>
            <a:fld id="{39091B02-445D-49E3-BDD1-431F467730F5}" type="datetimeFigureOut">
              <a:rPr lang="el-GR" smtClean="0"/>
              <a:t>15/2/2024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88C5A6CF-FE0A-4F33-8CC0-5735D399260F}"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2"/>
      </p:bgRef>
    </p:bg>
    <p:spTree>
      <p:nvGrpSpPr>
        <p:cNvPr id="1" name=""/>
        <p:cNvGrpSpPr/>
        <p:nvPr/>
      </p:nvGrpSpPr>
      <p:grpSpPr>
        <a:xfrm>
          <a:off x="0" y="0"/>
          <a:ext cx="0" cy="0"/>
          <a:chOff x="0" y="0"/>
          <a:chExt cx="0" cy="0"/>
        </a:xfrm>
      </p:grpSpPr>
      <p:sp>
        <p:nvSpPr>
          <p:cNvPr id="8" name="Ορθογώνιο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Ορθογώνιο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Τίτλος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l-GR"/>
              <a:t>Στυλ κύριου τίτλου</a:t>
            </a:r>
            <a:endParaRPr kumimoji="0" lang="en-US" dirty="0"/>
          </a:p>
        </p:txBody>
      </p:sp>
      <p:sp>
        <p:nvSpPr>
          <p:cNvPr id="4" name="Θέση κειμένου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l-GR"/>
              <a:t>Στυλ υποδείγματος κειμένου</a:t>
            </a:r>
          </a:p>
        </p:txBody>
      </p:sp>
      <p:sp>
        <p:nvSpPr>
          <p:cNvPr id="5" name="Θέση ημερομηνίας 4"/>
          <p:cNvSpPr>
            <a:spLocks noGrp="1"/>
          </p:cNvSpPr>
          <p:nvPr>
            <p:ph type="dt" sz="half" idx="10"/>
          </p:nvPr>
        </p:nvSpPr>
        <p:spPr/>
        <p:txBody>
          <a:bodyPr/>
          <a:lstStyle/>
          <a:p>
            <a:fld id="{39091B02-445D-49E3-BDD1-431F467730F5}" type="datetimeFigureOut">
              <a:rPr lang="el-GR" smtClean="0"/>
              <a:t>15/2/2024</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88C5A6CF-FE0A-4F33-8CC0-5735D399260F}" type="slidenum">
              <a:rPr lang="el-GR" smtClean="0"/>
              <a:t>‹#›</a:t>
            </a:fld>
            <a:endParaRPr lang="el-GR"/>
          </a:p>
        </p:txBody>
      </p:sp>
      <p:sp>
        <p:nvSpPr>
          <p:cNvPr id="10" name="Θέση εικόνας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l-GR"/>
              <a:t>Κάντε κλικ στο εικονίδιο για να προσθέσετε μια εικόνα</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Ορθογώνιο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Θέση τίτλου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p>
            <a:r>
              <a:rPr kumimoji="0" lang="el-GR"/>
              <a:t>Στυλ κύριου τίτλου</a:t>
            </a:r>
            <a:endParaRPr kumimoji="0" lang="en-US"/>
          </a:p>
        </p:txBody>
      </p:sp>
      <p:sp>
        <p:nvSpPr>
          <p:cNvPr id="31" name="Θέση κειμένου 30"/>
          <p:cNvSpPr>
            <a:spLocks noGrp="1"/>
          </p:cNvSpPr>
          <p:nvPr>
            <p:ph type="body" idx="1"/>
          </p:nvPr>
        </p:nvSpPr>
        <p:spPr>
          <a:xfrm>
            <a:off x="457200" y="1609416"/>
            <a:ext cx="7239000" cy="4846320"/>
          </a:xfrm>
          <a:prstGeom prst="rect">
            <a:avLst/>
          </a:prstGeom>
        </p:spPr>
        <p:txBody>
          <a:bodyPr vert="horz">
            <a:normAutofit/>
          </a:bodyPr>
          <a:lstStyle/>
          <a:p>
            <a:pPr lvl="0" eaLnBrk="1" latinLnBrk="0" hangingPunct="1"/>
            <a:r>
              <a:rPr kumimoji="0" lang="el-GR"/>
              <a:t>Στυλ υποδείγματος κειμένου</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
        <p:nvSpPr>
          <p:cNvPr id="27" name="Θέση ημερομηνίας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39091B02-445D-49E3-BDD1-431F467730F5}" type="datetimeFigureOut">
              <a:rPr lang="el-GR" smtClean="0"/>
              <a:t>15/2/2024</a:t>
            </a:fld>
            <a:endParaRPr lang="el-GR"/>
          </a:p>
        </p:txBody>
      </p:sp>
      <p:sp>
        <p:nvSpPr>
          <p:cNvPr id="4" name="Θέση υποσέλιδου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l-GR"/>
          </a:p>
        </p:txBody>
      </p:sp>
      <p:sp>
        <p:nvSpPr>
          <p:cNvPr id="16" name="Θέση αριθμού διαφάνειας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88C5A6CF-FE0A-4F33-8CC0-5735D399260F}"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i="1" dirty="0"/>
              <a:t>Τα νομίσματα </a:t>
            </a:r>
            <a:r>
              <a:rPr lang="el-GR" i="1" dirty="0" err="1">
                <a:solidFill>
                  <a:schemeClr val="accent2">
                    <a:lumMod val="75000"/>
                  </a:schemeClr>
                </a:solidFill>
              </a:rPr>
              <a:t>τηΣ</a:t>
            </a:r>
            <a:r>
              <a:rPr lang="el-GR" i="1" dirty="0">
                <a:solidFill>
                  <a:schemeClr val="accent2">
                    <a:lumMod val="75000"/>
                  </a:schemeClr>
                </a:solidFill>
              </a:rPr>
              <a:t> </a:t>
            </a:r>
            <a:r>
              <a:rPr lang="el-GR" i="1" dirty="0" err="1">
                <a:solidFill>
                  <a:schemeClr val="accent2">
                    <a:lumMod val="75000"/>
                  </a:schemeClr>
                </a:solidFill>
              </a:rPr>
              <a:t>Μαλτασ</a:t>
            </a:r>
            <a:endParaRPr lang="el-GR" i="1" dirty="0">
              <a:solidFill>
                <a:schemeClr val="accent2">
                  <a:lumMod val="75000"/>
                </a:schemeClr>
              </a:solidFill>
            </a:endParaRPr>
          </a:p>
        </p:txBody>
      </p:sp>
      <p:sp>
        <p:nvSpPr>
          <p:cNvPr id="3" name="Υπότιτλος 2"/>
          <p:cNvSpPr>
            <a:spLocks noGrp="1"/>
          </p:cNvSpPr>
          <p:nvPr>
            <p:ph type="subTitle" idx="1"/>
          </p:nvPr>
        </p:nvSpPr>
        <p:spPr>
          <a:xfrm>
            <a:off x="3419872" y="3573016"/>
            <a:ext cx="5114778" cy="1101248"/>
          </a:xfrm>
        </p:spPr>
        <p:txBody>
          <a:bodyPr/>
          <a:lstStyle/>
          <a:p>
            <a:r>
              <a:rPr lang="el-GR" dirty="0">
                <a:solidFill>
                  <a:srgbClr val="C44EC7"/>
                </a:solidFill>
              </a:rPr>
              <a:t>Γεωργία Παπαστεργίου Γκάνα Ελένη Γ1</a:t>
            </a:r>
          </a:p>
        </p:txBody>
      </p:sp>
    </p:spTree>
    <p:extLst>
      <p:ext uri="{BB962C8B-B14F-4D97-AF65-F5344CB8AC3E}">
        <p14:creationId xmlns:p14="http://schemas.microsoft.com/office/powerpoint/2010/main" val="1805721163"/>
      </p:ext>
    </p:extLst>
  </p:cSld>
  <p:clrMapOvr>
    <a:masterClrMapping/>
  </p:clrMapOvr>
  <mc:AlternateContent xmlns:mc="http://schemas.openxmlformats.org/markup-compatibility/2006" xmlns:p14="http://schemas.microsoft.com/office/powerpoint/2010/main">
    <mc:Choice Requires="p14">
      <p:transition p14:dur="250" advTm="2000">
        <p:dissolve/>
      </p:transition>
    </mc:Choice>
    <mc:Fallback xmlns="">
      <p:transition advTm="2000">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i="1" dirty="0">
                <a:solidFill>
                  <a:srgbClr val="FF0000"/>
                </a:solidFill>
              </a:rPr>
              <a:t>1 Και 2 ε</a:t>
            </a:r>
            <a:r>
              <a:rPr lang="en-US" i="1" dirty="0">
                <a:solidFill>
                  <a:srgbClr val="FF0000"/>
                </a:solidFill>
              </a:rPr>
              <a:t>URO</a:t>
            </a:r>
            <a:endParaRPr lang="el-GR" i="1" dirty="0">
              <a:solidFill>
                <a:srgbClr val="FF0000"/>
              </a:solidFill>
            </a:endParaRPr>
          </a:p>
        </p:txBody>
      </p:sp>
      <p:sp>
        <p:nvSpPr>
          <p:cNvPr id="13" name="Θέση κειμένου 12"/>
          <p:cNvSpPr>
            <a:spLocks noGrp="1"/>
          </p:cNvSpPr>
          <p:nvPr>
            <p:ph type="body" idx="2"/>
          </p:nvPr>
        </p:nvSpPr>
        <p:spPr>
          <a:xfrm>
            <a:off x="179512" y="2276871"/>
            <a:ext cx="4968552" cy="1800201"/>
          </a:xfrm>
        </p:spPr>
        <p:txBody>
          <a:bodyPr>
            <a:normAutofit/>
          </a:bodyPr>
          <a:lstStyle/>
          <a:p>
            <a:r>
              <a:rPr lang="el-GR" b="1" dirty="0"/>
              <a:t>Στα κέρματα των 1 και 2 ευρώ απεικονίζεται το έμβλημα του Κυρίαρχου Τάγματος των Ιπποτών της Μάλτας. τη διάρκεια της διακυβέρνησης του Τάγματος αυτού στη Μάλτα (από το 1530 έως το 1798), ο οκταγωνικός σταυρός συνδέθηκε με τη νήσο και σήμερα αναφέρεται συχνά ως ο Σταυρός της Μάλτας</a:t>
            </a:r>
          </a:p>
        </p:txBody>
      </p:sp>
      <p:pic>
        <p:nvPicPr>
          <p:cNvPr id="4" name="Θέση περιεχομένου 3"/>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5508104" y="188640"/>
            <a:ext cx="3024336" cy="3024336"/>
          </a:xfrm>
        </p:spPr>
      </p:pic>
      <p:pic>
        <p:nvPicPr>
          <p:cNvPr id="5" name="Εικόνα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36096" y="3284984"/>
            <a:ext cx="3209528" cy="3209528"/>
          </a:xfrm>
          <a:prstGeom prst="rect">
            <a:avLst/>
          </a:prstGeom>
        </p:spPr>
      </p:pic>
    </p:spTree>
    <p:extLst>
      <p:ext uri="{BB962C8B-B14F-4D97-AF65-F5344CB8AC3E}">
        <p14:creationId xmlns:p14="http://schemas.microsoft.com/office/powerpoint/2010/main" val="236677328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nodeType="clickEffect">
                                  <p:stCondLst>
                                    <p:cond delay="0"/>
                                  </p:stCondLst>
                                  <p:childTnLst>
                                    <p:set>
                                      <p:cBhvr>
                                        <p:cTn id="11" dur="1" fill="hold">
                                          <p:stCondLst>
                                            <p:cond delay="0"/>
                                          </p:stCondLst>
                                        </p:cTn>
                                        <p:tgtEl>
                                          <p:spTgt spid="13">
                                            <p:txEl>
                                              <p:pRg st="0" end="0"/>
                                            </p:txEl>
                                          </p:spTgt>
                                        </p:tgtEl>
                                        <p:attrNameLst>
                                          <p:attrName>style.visibility</p:attrName>
                                        </p:attrNameLst>
                                      </p:cBhvr>
                                      <p:to>
                                        <p:strVal val="visible"/>
                                      </p:to>
                                    </p:set>
                                    <p:animEffect transition="in" filter="wipe(down)">
                                      <p:cBhvr>
                                        <p:cTn id="12" dur="580">
                                          <p:stCondLst>
                                            <p:cond delay="0"/>
                                          </p:stCondLst>
                                        </p:cTn>
                                        <p:tgtEl>
                                          <p:spTgt spid="13">
                                            <p:txEl>
                                              <p:pRg st="0" end="0"/>
                                            </p:txEl>
                                          </p:spTgt>
                                        </p:tgtEl>
                                      </p:cBhvr>
                                    </p:animEffect>
                                    <p:anim calcmode="lin" valueType="num">
                                      <p:cBhvr>
                                        <p:cTn id="13" dur="1822" tmFilter="0,0; 0.14,0.36; 0.43,0.73; 0.71,0.91; 1.0,1.0">
                                          <p:stCondLst>
                                            <p:cond delay="0"/>
                                          </p:stCondLst>
                                        </p:cTn>
                                        <p:tgtEl>
                                          <p:spTgt spid="13">
                                            <p:txEl>
                                              <p:pRg st="0" end="0"/>
                                            </p:txEl>
                                          </p:spTgt>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13">
                                            <p:txEl>
                                              <p:pRg st="0" end="0"/>
                                            </p:txEl>
                                          </p:spTgt>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13">
                                            <p:txEl>
                                              <p:pRg st="0" end="0"/>
                                            </p:txEl>
                                          </p:spTgt>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13">
                                            <p:txEl>
                                              <p:pRg st="0" end="0"/>
                                            </p:txEl>
                                          </p:spTgt>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13">
                                            <p:txEl>
                                              <p:pRg st="0" end="0"/>
                                            </p:txEl>
                                          </p:spTgt>
                                        </p:tgtEl>
                                        <p:attrNameLst>
                                          <p:attrName>ppt_y</p:attrName>
                                        </p:attrNameLst>
                                      </p:cBhvr>
                                      <p:tavLst>
                                        <p:tav tm="0" fmla="#ppt_y-sin(pi*$)/81">
                                          <p:val>
                                            <p:fltVal val="0"/>
                                          </p:val>
                                        </p:tav>
                                        <p:tav tm="100000">
                                          <p:val>
                                            <p:fltVal val="1"/>
                                          </p:val>
                                        </p:tav>
                                      </p:tavLst>
                                    </p:anim>
                                    <p:animScale>
                                      <p:cBhvr>
                                        <p:cTn id="18" dur="26">
                                          <p:stCondLst>
                                            <p:cond delay="650"/>
                                          </p:stCondLst>
                                        </p:cTn>
                                        <p:tgtEl>
                                          <p:spTgt spid="13">
                                            <p:txEl>
                                              <p:pRg st="0" end="0"/>
                                            </p:txEl>
                                          </p:spTgt>
                                        </p:tgtEl>
                                      </p:cBhvr>
                                      <p:to x="100000" y="60000"/>
                                    </p:animScale>
                                    <p:animScale>
                                      <p:cBhvr>
                                        <p:cTn id="19" dur="166" decel="50000">
                                          <p:stCondLst>
                                            <p:cond delay="676"/>
                                          </p:stCondLst>
                                        </p:cTn>
                                        <p:tgtEl>
                                          <p:spTgt spid="13">
                                            <p:txEl>
                                              <p:pRg st="0" end="0"/>
                                            </p:txEl>
                                          </p:spTgt>
                                        </p:tgtEl>
                                      </p:cBhvr>
                                      <p:to x="100000" y="100000"/>
                                    </p:animScale>
                                    <p:animScale>
                                      <p:cBhvr>
                                        <p:cTn id="20" dur="26">
                                          <p:stCondLst>
                                            <p:cond delay="1312"/>
                                          </p:stCondLst>
                                        </p:cTn>
                                        <p:tgtEl>
                                          <p:spTgt spid="13">
                                            <p:txEl>
                                              <p:pRg st="0" end="0"/>
                                            </p:txEl>
                                          </p:spTgt>
                                        </p:tgtEl>
                                      </p:cBhvr>
                                      <p:to x="100000" y="80000"/>
                                    </p:animScale>
                                    <p:animScale>
                                      <p:cBhvr>
                                        <p:cTn id="21" dur="166" decel="50000">
                                          <p:stCondLst>
                                            <p:cond delay="1338"/>
                                          </p:stCondLst>
                                        </p:cTn>
                                        <p:tgtEl>
                                          <p:spTgt spid="13">
                                            <p:txEl>
                                              <p:pRg st="0" end="0"/>
                                            </p:txEl>
                                          </p:spTgt>
                                        </p:tgtEl>
                                      </p:cBhvr>
                                      <p:to x="100000" y="100000"/>
                                    </p:animScale>
                                    <p:animScale>
                                      <p:cBhvr>
                                        <p:cTn id="22" dur="26">
                                          <p:stCondLst>
                                            <p:cond delay="1642"/>
                                          </p:stCondLst>
                                        </p:cTn>
                                        <p:tgtEl>
                                          <p:spTgt spid="13">
                                            <p:txEl>
                                              <p:pRg st="0" end="0"/>
                                            </p:txEl>
                                          </p:spTgt>
                                        </p:tgtEl>
                                      </p:cBhvr>
                                      <p:to x="100000" y="90000"/>
                                    </p:animScale>
                                    <p:animScale>
                                      <p:cBhvr>
                                        <p:cTn id="23" dur="166" decel="50000">
                                          <p:stCondLst>
                                            <p:cond delay="1668"/>
                                          </p:stCondLst>
                                        </p:cTn>
                                        <p:tgtEl>
                                          <p:spTgt spid="13">
                                            <p:txEl>
                                              <p:pRg st="0" end="0"/>
                                            </p:txEl>
                                          </p:spTgt>
                                        </p:tgtEl>
                                      </p:cBhvr>
                                      <p:to x="100000" y="100000"/>
                                    </p:animScale>
                                    <p:animScale>
                                      <p:cBhvr>
                                        <p:cTn id="24" dur="26">
                                          <p:stCondLst>
                                            <p:cond delay="1808"/>
                                          </p:stCondLst>
                                        </p:cTn>
                                        <p:tgtEl>
                                          <p:spTgt spid="13">
                                            <p:txEl>
                                              <p:pRg st="0" end="0"/>
                                            </p:txEl>
                                          </p:spTgt>
                                        </p:tgtEl>
                                      </p:cBhvr>
                                      <p:to x="100000" y="95000"/>
                                    </p:animScale>
                                    <p:animScale>
                                      <p:cBhvr>
                                        <p:cTn id="25" dur="166" decel="50000">
                                          <p:stCondLst>
                                            <p:cond delay="1834"/>
                                          </p:stCondLst>
                                        </p:cTn>
                                        <p:tgtEl>
                                          <p:spTgt spid="13">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Τίτλος 9"/>
          <p:cNvSpPr>
            <a:spLocks noGrp="1"/>
          </p:cNvSpPr>
          <p:nvPr>
            <p:ph type="title"/>
          </p:nvPr>
        </p:nvSpPr>
        <p:spPr/>
        <p:txBody>
          <a:bodyPr/>
          <a:lstStyle/>
          <a:p>
            <a:r>
              <a:rPr lang="el-GR" dirty="0"/>
              <a:t>10 20 και 50 </a:t>
            </a:r>
            <a:r>
              <a:rPr lang="en-US" dirty="0"/>
              <a:t>cent</a:t>
            </a:r>
            <a:endParaRPr lang="el-GR" dirty="0"/>
          </a:p>
        </p:txBody>
      </p:sp>
      <p:pic>
        <p:nvPicPr>
          <p:cNvPr id="5" name="Θέση περιεχομένου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7504" y="1628800"/>
            <a:ext cx="2533476" cy="2533476"/>
          </a:xfrm>
        </p:spPr>
      </p:pic>
      <p:sp>
        <p:nvSpPr>
          <p:cNvPr id="11" name="Ορθογώνιο 10"/>
          <p:cNvSpPr/>
          <p:nvPr/>
        </p:nvSpPr>
        <p:spPr>
          <a:xfrm>
            <a:off x="3347864" y="1700808"/>
            <a:ext cx="4176464" cy="5078313"/>
          </a:xfrm>
          <a:prstGeom prst="rect">
            <a:avLst/>
          </a:prstGeom>
        </p:spPr>
        <p:txBody>
          <a:bodyPr wrap="square">
            <a:spAutoFit/>
          </a:bodyPr>
          <a:lstStyle/>
          <a:p>
            <a:r>
              <a:rPr lang="el-GR" dirty="0"/>
              <a:t>Στα κέρματα των 10, 20 και 50 λεπτών/</a:t>
            </a:r>
            <a:r>
              <a:rPr lang="el-GR" dirty="0" err="1"/>
              <a:t>σεντ</a:t>
            </a:r>
            <a:r>
              <a:rPr lang="el-GR" dirty="0"/>
              <a:t> απεικονίζεται το εθνόσημο της Μάλτας: Μια ασπίδα που φέρει εραλδική παράσταση της εθνικής σημαίας της Μάλτας και στηρίζει μια κορώνα η οποία αντιπροσωπεύει τις οχυρώσεις της Μάλτας και υποδηλώνει ότι αυτή η χώρα υπήρξε πόλη-κράτος. Στο αριστερό μέρος της ασπίδας απεικονίζεται κλαδί ελιάς και στο δεξιό μέρος κλαδί φοίνικα, σύμβολα της ειρήνης που συνδέονται κατά παράδοση με τη Μάλτα. Τα σύμβολα αυτά σχηματίζουν στεφάνι στη βάση του οποίου είναι δεμένη κορδέλα που φέρει την επιγραφή «</a:t>
            </a:r>
            <a:r>
              <a:rPr lang="el-GR" dirty="0" err="1"/>
              <a:t>Repubblika</a:t>
            </a:r>
            <a:r>
              <a:rPr lang="el-GR" dirty="0"/>
              <a:t> </a:t>
            </a:r>
            <a:r>
              <a:rPr lang="el-GR" dirty="0" err="1"/>
              <a:t>ta</a:t>
            </a:r>
            <a:r>
              <a:rPr lang="el-GR" dirty="0"/>
              <a:t>’ </a:t>
            </a:r>
            <a:r>
              <a:rPr lang="el-GR" dirty="0" err="1"/>
              <a:t>Malta</a:t>
            </a:r>
            <a:r>
              <a:rPr lang="el-GR" dirty="0"/>
              <a:t>» (Δημοκρατία της Μάλτας).</a:t>
            </a:r>
          </a:p>
        </p:txBody>
      </p:sp>
    </p:spTree>
    <p:extLst>
      <p:ext uri="{BB962C8B-B14F-4D97-AF65-F5344CB8AC3E}">
        <p14:creationId xmlns:p14="http://schemas.microsoft.com/office/powerpoint/2010/main" val="411719416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5"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2000"/>
                                        <p:tgtEl>
                                          <p:spTgt spid="5"/>
                                        </p:tgtEl>
                                      </p:cBhvr>
                                    </p:animEffect>
                                    <p:anim calcmode="lin" valueType="num">
                                      <p:cBhvr>
                                        <p:cTn id="12" dur="2000" fill="hold"/>
                                        <p:tgtEl>
                                          <p:spTgt spid="5"/>
                                        </p:tgtEl>
                                        <p:attrNameLst>
                                          <p:attrName>ppt_w</p:attrName>
                                        </p:attrNameLst>
                                      </p:cBhvr>
                                      <p:tavLst>
                                        <p:tav tm="0" fmla="#ppt_w*sin(2.5*pi*$)">
                                          <p:val>
                                            <p:fltVal val="0"/>
                                          </p:val>
                                        </p:tav>
                                        <p:tav tm="100000">
                                          <p:val>
                                            <p:fltVal val="1"/>
                                          </p:val>
                                        </p:tav>
                                      </p:tavLst>
                                    </p:anim>
                                    <p:anim calcmode="lin" valueType="num">
                                      <p:cBhvr>
                                        <p:cTn id="13" dur="2000" fill="hold"/>
                                        <p:tgtEl>
                                          <p:spTgt spid="5"/>
                                        </p:tgtEl>
                                        <p:attrNameLst>
                                          <p:attrName>ppt_h</p:attrName>
                                        </p:attrNameLst>
                                      </p:cBhvr>
                                      <p:tavLst>
                                        <p:tav tm="0">
                                          <p:val>
                                            <p:strVal val="#ppt_h"/>
                                          </p:val>
                                        </p:tav>
                                        <p:tav tm="100000">
                                          <p:val>
                                            <p:strVal val="#ppt_h"/>
                                          </p:val>
                                        </p:tav>
                                      </p:tavLst>
                                    </p:anim>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grpId="0" nodeType="click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fade">
                                      <p:cBhvr>
                                        <p:cTn id="18" dur="1000"/>
                                        <p:tgtEl>
                                          <p:spTgt spid="11"/>
                                        </p:tgtEl>
                                      </p:cBhvr>
                                    </p:animEffect>
                                    <p:anim calcmode="lin" valueType="num">
                                      <p:cBhvr>
                                        <p:cTn id="19" dur="1000" fill="hold"/>
                                        <p:tgtEl>
                                          <p:spTgt spid="11"/>
                                        </p:tgtEl>
                                        <p:attrNameLst>
                                          <p:attrName>ppt_x</p:attrName>
                                        </p:attrNameLst>
                                      </p:cBhvr>
                                      <p:tavLst>
                                        <p:tav tm="0">
                                          <p:val>
                                            <p:strVal val="#ppt_x"/>
                                          </p:val>
                                        </p:tav>
                                        <p:tav tm="100000">
                                          <p:val>
                                            <p:strVal val="#ppt_x"/>
                                          </p:val>
                                        </p:tav>
                                      </p:tavLst>
                                    </p:anim>
                                    <p:anim calcmode="lin" valueType="num">
                                      <p:cBhvr>
                                        <p:cTn id="20"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1,2,5 cent</a:t>
            </a:r>
            <a:endParaRPr lang="el-GR" dirty="0"/>
          </a:p>
        </p:txBody>
      </p:sp>
      <p:pic>
        <p:nvPicPr>
          <p:cNvPr id="4" name="Θέση περιεχομένου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851920" y="1988840"/>
            <a:ext cx="4032448" cy="4032448"/>
          </a:xfrm>
        </p:spPr>
      </p:pic>
      <p:sp>
        <p:nvSpPr>
          <p:cNvPr id="5" name="Ορθογώνιο 4"/>
          <p:cNvSpPr/>
          <p:nvPr/>
        </p:nvSpPr>
        <p:spPr>
          <a:xfrm>
            <a:off x="467544" y="1484784"/>
            <a:ext cx="3456384" cy="2031325"/>
          </a:xfrm>
          <a:prstGeom prst="rect">
            <a:avLst/>
          </a:prstGeom>
        </p:spPr>
        <p:txBody>
          <a:bodyPr wrap="square">
            <a:spAutoFit/>
          </a:bodyPr>
          <a:lstStyle/>
          <a:p>
            <a:r>
              <a:rPr lang="el-GR" dirty="0"/>
              <a:t>Στα κέρματα των 1, 2 και 5 λεπτών/</a:t>
            </a:r>
            <a:r>
              <a:rPr lang="el-GR" dirty="0" err="1"/>
              <a:t>σεντ</a:t>
            </a:r>
            <a:r>
              <a:rPr lang="el-GR" dirty="0"/>
              <a:t> απεικονίζεται ο βωμός του προϊστορικού ναού της </a:t>
            </a:r>
            <a:r>
              <a:rPr lang="el-GR" dirty="0" err="1"/>
              <a:t>Mnajdra</a:t>
            </a:r>
            <a:r>
              <a:rPr lang="el-GR" dirty="0"/>
              <a:t>, ο οποίος οικοδομήθηκε γύρω στο 3600 </a:t>
            </a:r>
            <a:r>
              <a:rPr lang="el-GR" dirty="0" err="1"/>
              <a:t>π.Χ.</a:t>
            </a:r>
            <a:r>
              <a:rPr lang="el-GR" dirty="0"/>
              <a:t> πάνω σε ένα χαμηλό ύψωμα με θέα τη θάλασσα</a:t>
            </a:r>
          </a:p>
        </p:txBody>
      </p:sp>
    </p:spTree>
    <p:extLst>
      <p:ext uri="{BB962C8B-B14F-4D97-AF65-F5344CB8AC3E}">
        <p14:creationId xmlns:p14="http://schemas.microsoft.com/office/powerpoint/2010/main" val="115634247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ΕΥΧΑΡΙΣΤΟΥΜΕ ΓΙΑ ΤΗΝ ΠΑΡΑΚΟΛΟΥΘΗΣΗ</a:t>
            </a:r>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123728" y="1700808"/>
            <a:ext cx="3494684" cy="34946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7471768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φθονία">
  <a:themeElements>
    <a:clrScheme name="Αφθονία">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Αφθονία">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Αφθονία">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40</TotalTime>
  <Words>216</Words>
  <Application>Microsoft Office PowerPoint</Application>
  <PresentationFormat>Προβολή στην οθόνη (4:3)</PresentationFormat>
  <Paragraphs>9</Paragraphs>
  <Slides>5</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5</vt:i4>
      </vt:variant>
    </vt:vector>
  </HeadingPairs>
  <TitlesOfParts>
    <vt:vector size="10" baseType="lpstr">
      <vt:lpstr>Calibri</vt:lpstr>
      <vt:lpstr>Trebuchet MS</vt:lpstr>
      <vt:lpstr>Wingdings</vt:lpstr>
      <vt:lpstr>Wingdings 2</vt:lpstr>
      <vt:lpstr>Αφθονία</vt:lpstr>
      <vt:lpstr>Τα νομίσματα τηΣ Μαλτασ</vt:lpstr>
      <vt:lpstr>1 Και 2 εURO</vt:lpstr>
      <vt:lpstr>10 20 και 50 cent</vt:lpstr>
      <vt:lpstr>1,2,5 cent</vt:lpstr>
      <vt:lpstr>ΕΥΧΑΡΙΣΤΟΥΜΕ ΓΙΑ ΤΗΝ ΠΑΡΑΚΟΛΟΥΘΗΣΗ</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Τα νομίσματα της Μάλτας</dc:title>
  <dc:creator>ΓΥΜΝΑΣΙΟ</dc:creator>
  <cp:lastModifiedBy>Πέτρου Κωνσταντίνος</cp:lastModifiedBy>
  <cp:revision>6</cp:revision>
  <dcterms:created xsi:type="dcterms:W3CDTF">2024-02-15T08:57:40Z</dcterms:created>
  <dcterms:modified xsi:type="dcterms:W3CDTF">2024-02-15T19:17:07Z</dcterms:modified>
</cp:coreProperties>
</file>