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Πέτρου Κωνσταντίνος" initials="ΠΚ" lastIdx="1" clrIdx="0">
    <p:extLst>
      <p:ext uri="{19B8F6BF-5375-455C-9EA6-DF929625EA0E}">
        <p15:presenceInfo xmlns:p15="http://schemas.microsoft.com/office/powerpoint/2012/main" userId="Πέτρου Κωνσταντίνο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823242C-D747-4ADD-80D8-99421268E3A8}" type="datetime1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Νομίσματα Ιταλίας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12</a:t>
            </a:r>
            <a:r>
              <a:rPr lang="el-GR" baseline="30000" dirty="0"/>
              <a:t>ο</a:t>
            </a:r>
            <a:r>
              <a:rPr lang="el-GR" dirty="0"/>
              <a:t> Γυμνάσιο Λάρισας</a:t>
            </a:r>
          </a:p>
          <a:p>
            <a:r>
              <a:rPr lang="el-GR" dirty="0"/>
              <a:t>Ιωάννα Λ.- Ηλιάνα Γ. – Δωροθέα Κ.</a:t>
            </a:r>
          </a:p>
        </p:txBody>
      </p:sp>
    </p:spTree>
    <p:extLst>
      <p:ext uri="{BB962C8B-B14F-4D97-AF65-F5344CB8AC3E}">
        <p14:creationId xmlns:p14="http://schemas.microsoft.com/office/powerpoint/2010/main" val="23682077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εργασίας</a:t>
            </a:r>
          </a:p>
        </p:txBody>
      </p: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784693" y="5085184"/>
            <a:ext cx="6858000" cy="990600"/>
          </a:xfrm>
        </p:spPr>
        <p:txBody>
          <a:bodyPr/>
          <a:lstStyle/>
          <a:p>
            <a:pPr algn="ctr"/>
            <a:r>
              <a:rPr lang="el-GR" dirty="0"/>
              <a:t>Ευχαριστούμε πολύ!</a:t>
            </a:r>
          </a:p>
        </p:txBody>
      </p:sp>
    </p:spTree>
    <p:extLst>
      <p:ext uri="{BB962C8B-B14F-4D97-AF65-F5344CB8AC3E}">
        <p14:creationId xmlns:p14="http://schemas.microsoft.com/office/powerpoint/2010/main" val="7274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587974" cy="458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 idx="4294967295"/>
          </p:nvPr>
        </p:nvSpPr>
        <p:spPr>
          <a:xfrm>
            <a:off x="899592" y="188640"/>
            <a:ext cx="3008313" cy="1162050"/>
          </a:xfrm>
        </p:spPr>
        <p:txBody>
          <a:bodyPr/>
          <a:lstStyle/>
          <a:p>
            <a:r>
              <a:rPr lang="el-GR" dirty="0"/>
              <a:t>     2 Ευρώ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436096" y="1484784"/>
            <a:ext cx="31170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Στο κέρμα των 2 ευρώ απεικονίζεται προσωπογραφία του </a:t>
            </a:r>
            <a:r>
              <a:rPr lang="el-GR" sz="2400" b="1" dirty="0"/>
              <a:t>Δάντη </a:t>
            </a:r>
            <a:r>
              <a:rPr lang="el-GR" sz="2400" b="1" dirty="0" err="1"/>
              <a:t>Αλιγκιέρι</a:t>
            </a:r>
            <a:r>
              <a:rPr lang="el-GR" sz="2400" dirty="0"/>
              <a:t>, έργο του Ραφαήλ, η οποία βρίσκεται στην πτέρυγα του Πάπα Ιουλίου Β΄ στο Ανάκτορο του Βατικανού. </a:t>
            </a:r>
          </a:p>
        </p:txBody>
      </p:sp>
    </p:spTree>
    <p:extLst>
      <p:ext uri="{BB962C8B-B14F-4D97-AF65-F5344CB8AC3E}">
        <p14:creationId xmlns:p14="http://schemas.microsoft.com/office/powerpoint/2010/main" val="18248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2936305" cy="720080"/>
          </a:xfrm>
        </p:spPr>
        <p:txBody>
          <a:bodyPr>
            <a:normAutofit fontScale="90000"/>
          </a:bodyPr>
          <a:lstStyle/>
          <a:p>
            <a:r>
              <a:rPr lang="el-GR" dirty="0"/>
              <a:t>1 Ευρώ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124744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5536" y="1376772"/>
            <a:ext cx="3240359" cy="4104456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Στο κέρμα του 1 ευρώ απεικονίζεται το περίφημο σχέδιο του </a:t>
            </a:r>
            <a:r>
              <a:rPr lang="el-GR" sz="2400" b="1" dirty="0"/>
              <a:t>Λεονάρντο ντα Βίντσι</a:t>
            </a:r>
            <a:r>
              <a:rPr lang="el-GR" sz="2400" dirty="0"/>
              <a:t>, «</a:t>
            </a:r>
            <a:r>
              <a:rPr lang="el-GR" sz="2400" b="1" dirty="0"/>
              <a:t>ο Άνθρωπος του Βιτρούβιου</a:t>
            </a:r>
            <a:r>
              <a:rPr lang="el-GR" sz="2400" dirty="0"/>
              <a:t>», με τις ιδανικές αναλογίες του ανθρώπινου σώματος, το οποίο βρίσκεται στην Πινακοθήκη της Ακαδημίας της Βενετίας.</a:t>
            </a:r>
          </a:p>
        </p:txBody>
      </p:sp>
    </p:spTree>
    <p:extLst>
      <p:ext uri="{BB962C8B-B14F-4D97-AF65-F5344CB8AC3E}">
        <p14:creationId xmlns:p14="http://schemas.microsoft.com/office/powerpoint/2010/main" val="373326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50 λεπτά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124744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11560" y="790972"/>
            <a:ext cx="2673657" cy="4114800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3200" dirty="0"/>
              <a:t>Στο κέρμα των 50 λεπτών απεικονίζεται ο ανδριάντας του αυτοκράτορα </a:t>
            </a:r>
            <a:r>
              <a:rPr lang="el-GR" sz="3200" b="1" dirty="0" err="1"/>
              <a:t>Mάρκου</a:t>
            </a:r>
            <a:r>
              <a:rPr lang="el-GR" sz="3200" b="1" dirty="0"/>
              <a:t> Αυρήλιου </a:t>
            </a:r>
            <a:r>
              <a:rPr lang="el-GR" sz="3200" dirty="0"/>
              <a:t>έφιππου.</a:t>
            </a:r>
          </a:p>
        </p:txBody>
      </p:sp>
    </p:spTree>
    <p:extLst>
      <p:ext uri="{BB962C8B-B14F-4D97-AF65-F5344CB8AC3E}">
        <p14:creationId xmlns:p14="http://schemas.microsoft.com/office/powerpoint/2010/main" val="228358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20 λεπτά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287" y="4572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11560" y="764704"/>
            <a:ext cx="2673657" cy="4114800"/>
          </a:xfrm>
        </p:spPr>
        <p:txBody>
          <a:bodyPr>
            <a:normAutofit fontScale="92500"/>
          </a:bodyPr>
          <a:lstStyle/>
          <a:p>
            <a:pPr algn="ctr"/>
            <a:r>
              <a:rPr lang="el-GR" sz="2800" dirty="0"/>
              <a:t>Στο κέρμα των 20 λεπτών απεικονίζεται γλυπτό του </a:t>
            </a:r>
            <a:r>
              <a:rPr lang="el-GR" sz="2800" b="1" dirty="0"/>
              <a:t>Ουμπέρτο </a:t>
            </a:r>
            <a:r>
              <a:rPr lang="el-GR" sz="2800" b="1" dirty="0" err="1"/>
              <a:t>Μποτσόνι</a:t>
            </a:r>
            <a:r>
              <a:rPr lang="el-GR" sz="2800" dirty="0"/>
              <a:t>, κύριου εκπροσώπου της ιταλικής φουτουριστικής σχολής.</a:t>
            </a:r>
          </a:p>
        </p:txBody>
      </p:sp>
    </p:spTree>
    <p:extLst>
      <p:ext uri="{BB962C8B-B14F-4D97-AF65-F5344CB8AC3E}">
        <p14:creationId xmlns:p14="http://schemas.microsoft.com/office/powerpoint/2010/main" val="132003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10 λεπτά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287" y="4572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2673657" cy="4114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sz="2400" dirty="0"/>
              <a:t>Το κέρμα αυτό είναι αφιερωμένο σε ένα από τα σημαντικότερα επιτεύγματα της ιταλικής τέχνης. Απεικονίζει ένα από τα διασημότερα έργα τέχνης παγκοσμίως, τη «</a:t>
            </a:r>
            <a:r>
              <a:rPr lang="el-GR" sz="2400" b="1" dirty="0"/>
              <a:t>Γέννηση της Αφροδίτης</a:t>
            </a:r>
            <a:r>
              <a:rPr lang="el-GR" sz="2400" dirty="0"/>
              <a:t>» του </a:t>
            </a:r>
            <a:r>
              <a:rPr lang="el-GR" sz="2400" b="1" dirty="0"/>
              <a:t>Σάντρο </a:t>
            </a:r>
            <a:r>
              <a:rPr lang="el-GR" sz="2400" b="1" dirty="0" err="1"/>
              <a:t>Μποτιτσέλλι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85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 λεπτά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287" y="4572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2673657" cy="4114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sz="2400" dirty="0"/>
              <a:t>Στο κέρμα των 5 λεπτών/</a:t>
            </a:r>
            <a:r>
              <a:rPr lang="el-GR" sz="2400" dirty="0" err="1"/>
              <a:t>σεντ</a:t>
            </a:r>
            <a:r>
              <a:rPr lang="el-GR" sz="2400" dirty="0"/>
              <a:t> απεικονίζεται το </a:t>
            </a:r>
            <a:r>
              <a:rPr lang="el-GR" sz="2400" b="1" dirty="0"/>
              <a:t>Φλάβιο αμφιθέατρο </a:t>
            </a:r>
            <a:r>
              <a:rPr lang="el-GR" sz="2400" dirty="0"/>
              <a:t>(</a:t>
            </a:r>
            <a:r>
              <a:rPr lang="el-GR" sz="2400" b="1" dirty="0"/>
              <a:t>Κολοσσαίο</a:t>
            </a:r>
            <a:r>
              <a:rPr lang="el-GR" sz="2400" dirty="0"/>
              <a:t>), το οποίο άρχισε να κτίζεται από τον Αυτοκράτορα Βεσπασιανό γύρω στο 75 </a:t>
            </a:r>
            <a:r>
              <a:rPr lang="el-GR" sz="2400" dirty="0" err="1"/>
              <a:t>μ.Χ</a:t>
            </a:r>
            <a:r>
              <a:rPr lang="el-GR" sz="2400" dirty="0"/>
              <a:t>. και εγκαινιάστηκε το 80 </a:t>
            </a:r>
            <a:r>
              <a:rPr lang="el-GR" sz="2400" dirty="0" err="1"/>
              <a:t>μ.Χ</a:t>
            </a:r>
            <a:r>
              <a:rPr lang="el-GR" sz="2400" dirty="0"/>
              <a:t>. από τον Αυτοκράτορα Τίτο.</a:t>
            </a:r>
          </a:p>
        </p:txBody>
      </p:sp>
    </p:spTree>
    <p:extLst>
      <p:ext uri="{BB962C8B-B14F-4D97-AF65-F5344CB8AC3E}">
        <p14:creationId xmlns:p14="http://schemas.microsoft.com/office/powerpoint/2010/main" val="370683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  λεπτά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287" y="4572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2673657" cy="4114800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Στο κέρμα των </a:t>
            </a:r>
          </a:p>
          <a:p>
            <a:pPr algn="ctr"/>
            <a:r>
              <a:rPr lang="el-GR" sz="2800" dirty="0"/>
              <a:t>2 λεπτών απεικονίζεται ο πύργος </a:t>
            </a:r>
            <a:r>
              <a:rPr lang="el-GR" sz="2800" b="1" dirty="0" err="1"/>
              <a:t>Mole</a:t>
            </a:r>
            <a:r>
              <a:rPr lang="el-GR" sz="2800" b="1" dirty="0"/>
              <a:t> </a:t>
            </a:r>
            <a:r>
              <a:rPr lang="el-GR" sz="2800" b="1" dirty="0" err="1"/>
              <a:t>Antonelliana</a:t>
            </a:r>
            <a:r>
              <a:rPr lang="el-GR" sz="2800" b="1" dirty="0"/>
              <a:t> </a:t>
            </a:r>
            <a:r>
              <a:rPr lang="el-GR" sz="2800" dirty="0"/>
              <a:t>που σχεδιάστηκε το 1863 από τον Αλεσάντρο </a:t>
            </a:r>
            <a:r>
              <a:rPr lang="el-GR" sz="2800" dirty="0" err="1"/>
              <a:t>Aντονέλλι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5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  λεπτό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287" y="4572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62000" y="634753"/>
            <a:ext cx="2225823" cy="4114800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Στο κέρμα αυτό απεικονίζεται το </a:t>
            </a:r>
            <a:r>
              <a:rPr lang="el-GR" sz="2800" b="1" dirty="0" err="1"/>
              <a:t>Castel</a:t>
            </a:r>
            <a:r>
              <a:rPr lang="el-GR" sz="2800" b="1" dirty="0"/>
              <a:t> </a:t>
            </a:r>
            <a:r>
              <a:rPr lang="el-GR" sz="2800" b="1" dirty="0" err="1"/>
              <a:t>del</a:t>
            </a:r>
            <a:r>
              <a:rPr lang="el-GR" sz="2800" b="1" dirty="0"/>
              <a:t> </a:t>
            </a:r>
            <a:r>
              <a:rPr lang="el-GR" sz="2800" b="1" dirty="0" err="1"/>
              <a:t>Monte</a:t>
            </a:r>
            <a:r>
              <a:rPr lang="el-GR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901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</TotalTime>
  <Words>242</Words>
  <Application>Microsoft Office PowerPoint</Application>
  <PresentationFormat>Προβολή στην οθόνη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Impact</vt:lpstr>
      <vt:lpstr>Times New Roman</vt:lpstr>
      <vt:lpstr>NewsPrint</vt:lpstr>
      <vt:lpstr>Νομίσματα Ιταλίας</vt:lpstr>
      <vt:lpstr>     2 Ευρώ</vt:lpstr>
      <vt:lpstr>1 Ευρώ</vt:lpstr>
      <vt:lpstr>50 λεπτά</vt:lpstr>
      <vt:lpstr>20 λεπτά</vt:lpstr>
      <vt:lpstr>10 λεπτά</vt:lpstr>
      <vt:lpstr>5 λεπτά</vt:lpstr>
      <vt:lpstr>2  λεπτά</vt:lpstr>
      <vt:lpstr>1  λεπτό</vt:lpstr>
      <vt:lpstr>Τέλος εργασίας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12GYMLAB-USER</dc:creator>
  <cp:lastModifiedBy>Πέτρου Κωνσταντίνος</cp:lastModifiedBy>
  <cp:revision>6</cp:revision>
  <dcterms:created xsi:type="dcterms:W3CDTF">2024-02-15T07:09:12Z</dcterms:created>
  <dcterms:modified xsi:type="dcterms:W3CDTF">2024-03-02T11:32:10Z</dcterms:modified>
</cp:coreProperties>
</file>