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Τίτλο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16" name="Θέση ημερομηνίας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Τίτλο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7" name="Θέση περιεχομένου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Τίτλο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Τίτλο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25" name="Θέση κειμένου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8" name="Θέση περιεχομένου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Τίτλο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24" name="Θέση υποσέλιδου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29" name="Θέση υποσέλιδου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Θέση εικόνας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Θέση κειμένου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1" name="Θέση ημερομηνίας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0AF291-6422-45E4-92C1-CA89E6CF4532}" type="datetimeFigureOut">
              <a:rPr lang="el-GR" smtClean="0"/>
              <a:t>16/2/2024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84AF47-8D70-4D68-8421-66251893EF1A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τίτλου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8800" dirty="0">
                <a:latin typeface="Candara" panose="020E0502030303020204" pitchFamily="34" charset="0"/>
              </a:rPr>
              <a:t>ΙΣΠΑΝΙΑ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dirty="0">
                <a:latin typeface="Candara" panose="020E0502030303020204" pitchFamily="34" charset="0"/>
              </a:rPr>
              <a:t>ΝΕΟΕΛΛΗΝΙΚΗ ΓΛΩΣΣΑ</a:t>
            </a:r>
          </a:p>
          <a:p>
            <a:r>
              <a:rPr lang="el-GR" dirty="0">
                <a:latin typeface="Candara" panose="020E0502030303020204" pitchFamily="34" charset="0"/>
              </a:rPr>
              <a:t>Νικόλας Κ.</a:t>
            </a:r>
          </a:p>
          <a:p>
            <a:r>
              <a:rPr lang="el-GR" dirty="0">
                <a:latin typeface="Candara" panose="020E0502030303020204" pitchFamily="34" charset="0"/>
              </a:rPr>
              <a:t>Δημήτρης Π.</a:t>
            </a:r>
          </a:p>
          <a:p>
            <a:r>
              <a:rPr lang="el-GR" dirty="0">
                <a:latin typeface="Candara" panose="020E0502030303020204" pitchFamily="34" charset="0"/>
              </a:rPr>
              <a:t>Σχ. Έτος  2023-2024</a:t>
            </a:r>
          </a:p>
        </p:txBody>
      </p:sp>
    </p:spTree>
    <p:extLst>
      <p:ext uri="{BB962C8B-B14F-4D97-AF65-F5344CB8AC3E}">
        <p14:creationId xmlns:p14="http://schemas.microsoft.com/office/powerpoint/2010/main" val="310205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6000" dirty="0">
                <a:latin typeface="Candara" panose="020E0502030303020204" pitchFamily="34" charset="0"/>
              </a:rPr>
              <a:t>1 ΕΥΡΩ - 2 ΕΥΡΩ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el-GR" sz="2400" b="0" i="0" dirty="0">
              <a:solidFill>
                <a:srgbClr val="555555"/>
              </a:solidFill>
              <a:effectLst/>
              <a:latin typeface="Open Sans" panose="020B0606030504020204" pitchFamily="34" charset="0"/>
            </a:endParaRPr>
          </a:p>
          <a:p>
            <a:endParaRPr lang="el-GR" sz="2400" dirty="0">
              <a:solidFill>
                <a:srgbClr val="555555"/>
              </a:solidFill>
              <a:latin typeface="Open Sans" panose="020B0606030504020204" pitchFamily="34" charset="0"/>
            </a:endParaRPr>
          </a:p>
          <a:p>
            <a:pPr algn="ctr"/>
            <a:r>
              <a:rPr lang="el-GR" sz="24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Στην πρώτη και τη δεύτερη σειρά απεικονίζεται η μορφή του </a:t>
            </a:r>
            <a:r>
              <a:rPr lang="el-GR" sz="2400" b="1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Βασιλιά Χουάν Κάρλος A' των </a:t>
            </a:r>
            <a:r>
              <a:rPr lang="el-GR" sz="2400" b="1" i="0" dirty="0" err="1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Βουρβώνων</a:t>
            </a:r>
            <a:r>
              <a:rPr lang="el-GR" sz="24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.</a:t>
            </a:r>
            <a:endParaRPr lang="el-GR" sz="2400" dirty="0">
              <a:latin typeface="Candara" panose="020E0502030303020204" pitchFamily="34" charset="0"/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25" y="952500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81766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645150"/>
            <a:ext cx="8458200" cy="520700"/>
          </a:xfrm>
        </p:spPr>
        <p:txBody>
          <a:bodyPr>
            <a:normAutofit fontScale="90000"/>
          </a:bodyPr>
          <a:lstStyle/>
          <a:p>
            <a:r>
              <a:rPr lang="el-GR" sz="6000" dirty="0">
                <a:latin typeface="Candara" panose="020E0502030303020204" pitchFamily="34" charset="0"/>
              </a:rPr>
              <a:t>1 </a:t>
            </a:r>
            <a:r>
              <a:rPr lang="el-GR" sz="6000" dirty="0" err="1">
                <a:latin typeface="Candara" panose="020E0502030303020204" pitchFamily="34" charset="0"/>
              </a:rPr>
              <a:t>ευρω</a:t>
            </a:r>
            <a:r>
              <a:rPr lang="el-GR" sz="6000" dirty="0">
                <a:latin typeface="Candara" panose="020E0502030303020204" pitchFamily="34" charset="0"/>
              </a:rPr>
              <a:t> -2 ΕΥΡΩ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34679" cy="4691608"/>
          </a:xfrm>
        </p:spPr>
        <p:txBody>
          <a:bodyPr>
            <a:noAutofit/>
          </a:bodyPr>
          <a:lstStyle/>
          <a:p>
            <a:endParaRPr lang="el-GR" sz="2000" dirty="0">
              <a:solidFill>
                <a:srgbClr val="555555"/>
              </a:solidFill>
              <a:latin typeface="Candara" panose="020E0502030303020204" pitchFamily="34" charset="0"/>
            </a:endParaRPr>
          </a:p>
          <a:p>
            <a:r>
              <a:rPr lang="el-GR" sz="24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Το 2015 η Ισπανία κυκλοφόρησε μια τρίτη σειρά κερμάτων του 1 ευρώ και των 2 ευρώ όπου απεικονίζεται ο νέος Βασιλιάς Φίλιππος VI και ο κωδικός της χώρας «ESPAÑA 2015». </a:t>
            </a:r>
            <a:endParaRPr lang="el-GR" sz="2400" dirty="0">
              <a:solidFill>
                <a:srgbClr val="555555"/>
              </a:solidFill>
              <a:latin typeface="Candara" panose="020E0502030303020204" pitchFamily="34" charset="0"/>
            </a:endParaRPr>
          </a:p>
          <a:p>
            <a:endParaRPr lang="el-GR" sz="2400" dirty="0">
              <a:solidFill>
                <a:srgbClr val="555555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555555"/>
                </a:solidFill>
                <a:latin typeface="Candara" panose="020E0502030303020204" pitchFamily="34" charset="0"/>
              </a:rPr>
              <a:t>    </a:t>
            </a:r>
          </a:p>
          <a:p>
            <a:endParaRPr lang="el-GR" sz="2000" dirty="0">
              <a:solidFill>
                <a:srgbClr val="555555"/>
              </a:solidFill>
              <a:latin typeface="Candara" panose="020E0502030303020204" pitchFamily="34" charset="0"/>
            </a:endParaRPr>
          </a:p>
          <a:p>
            <a:endParaRPr lang="el-GR" sz="2000" dirty="0">
              <a:solidFill>
                <a:srgbClr val="555555"/>
              </a:solidFill>
              <a:latin typeface="Candara" panose="020E0502030303020204" pitchFamily="34" charset="0"/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25" y="952500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397131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800" dirty="0">
                <a:latin typeface="Candara" panose="020E0502030303020204" pitchFamily="34" charset="0"/>
              </a:rPr>
              <a:t>50 ΛΕΠΤΑ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>
          <a:xfrm>
            <a:off x="467544" y="620688"/>
            <a:ext cx="3008313" cy="4691063"/>
          </a:xfrm>
        </p:spPr>
        <p:txBody>
          <a:bodyPr>
            <a:normAutofit/>
          </a:bodyPr>
          <a:lstStyle/>
          <a:p>
            <a:r>
              <a:rPr lang="el-GR" sz="2400" b="0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Στα κέρματα των  </a:t>
            </a:r>
            <a:r>
              <a:rPr lang="el-GR" sz="2400" b="1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50 λεπτών </a:t>
            </a:r>
            <a:r>
              <a:rPr lang="el-GR" sz="2400" b="0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απεικονίζεται ο </a:t>
            </a:r>
            <a:r>
              <a:rPr lang="el-GR" sz="2400" b="1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Μιγκέλ ντε Θερβάντες</a:t>
            </a:r>
            <a:r>
              <a:rPr lang="el-GR" sz="2400" b="0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, πατέρας της ισπανικής λογοτεχνίας, αντανακλώντας την «παγκόσμια εμβέλεια της προσωπικότητας και του έργου του».</a:t>
            </a:r>
            <a:endParaRPr lang="el-GR" sz="2400" dirty="0">
              <a:latin typeface="Candara" panose="020E0502030303020204" pitchFamily="34" charset="0"/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25" y="952500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242983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800" dirty="0">
                <a:latin typeface="Candara" panose="020E0502030303020204" pitchFamily="34" charset="0"/>
              </a:rPr>
              <a:t>20 ΛΕΠΤΑ 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lvl="0"/>
            <a:r>
              <a:rPr lang="el-GR" sz="2400" dirty="0">
                <a:solidFill>
                  <a:srgbClr val="555555"/>
                </a:solidFill>
                <a:latin typeface="Candara" panose="020E0502030303020204" pitchFamily="34" charset="0"/>
              </a:rPr>
              <a:t>Στα κέρματα των  </a:t>
            </a:r>
            <a:r>
              <a:rPr lang="el-GR" sz="2400" b="1" dirty="0">
                <a:solidFill>
                  <a:srgbClr val="555555"/>
                </a:solidFill>
                <a:latin typeface="Candara" panose="020E0502030303020204" pitchFamily="34" charset="0"/>
              </a:rPr>
              <a:t>20 λεπτών </a:t>
            </a:r>
            <a:r>
              <a:rPr lang="el-GR" sz="2400" dirty="0">
                <a:solidFill>
                  <a:srgbClr val="555555"/>
                </a:solidFill>
                <a:latin typeface="Candara" panose="020E0502030303020204" pitchFamily="34" charset="0"/>
              </a:rPr>
              <a:t>απεικονίζεται ο </a:t>
            </a:r>
            <a:r>
              <a:rPr lang="el-GR" sz="2400" b="1" dirty="0">
                <a:solidFill>
                  <a:srgbClr val="555555"/>
                </a:solidFill>
                <a:latin typeface="Candara" panose="020E0502030303020204" pitchFamily="34" charset="0"/>
              </a:rPr>
              <a:t>Μιγκέλ ντε Θερβάντες</a:t>
            </a:r>
            <a:r>
              <a:rPr lang="el-GR" sz="2400" dirty="0">
                <a:solidFill>
                  <a:srgbClr val="555555"/>
                </a:solidFill>
                <a:latin typeface="Candara" panose="020E0502030303020204" pitchFamily="34" charset="0"/>
              </a:rPr>
              <a:t>, πατέρας της ισπανικής λογοτεχνίας, αντανακλώντας την «παγκόσμια εμβέλεια της προσωπικότητας και του έργου του».</a:t>
            </a:r>
            <a:endParaRPr lang="el-GR" sz="2400" dirty="0">
              <a:solidFill>
                <a:prstClr val="black"/>
              </a:solidFill>
              <a:latin typeface="Candara" panose="020E0502030303020204" pitchFamily="34" charset="0"/>
            </a:endParaRPr>
          </a:p>
          <a:p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25" y="952500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812112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800" dirty="0">
                <a:latin typeface="Candara" panose="020E0502030303020204" pitchFamily="34" charset="0"/>
              </a:rPr>
              <a:t>10 ΛΕΠΤΑ 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lvl="0"/>
            <a:r>
              <a:rPr lang="el-GR" sz="2400" dirty="0">
                <a:solidFill>
                  <a:srgbClr val="555555"/>
                </a:solidFill>
                <a:latin typeface="Candara" panose="020E0502030303020204" pitchFamily="34" charset="0"/>
              </a:rPr>
              <a:t>Στα κέρματα των  10 λεπτών απεικονίζεται ο Μιγκέλ ντε Θερβάντες, πατέρας της ισπανικής λογοτεχνίας, αντανακλώντας την «παγκόσμια εμβέλεια της προσωπικότητας και του έργου του».</a:t>
            </a:r>
            <a:endParaRPr lang="el-GR" sz="2400" dirty="0">
              <a:solidFill>
                <a:prstClr val="black"/>
              </a:solidFill>
              <a:latin typeface="Candara" panose="020E0502030303020204" pitchFamily="34" charset="0"/>
            </a:endParaRPr>
          </a:p>
          <a:p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25" y="952500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2305762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5400" dirty="0">
                <a:latin typeface="Candara" panose="020E0502030303020204" pitchFamily="34" charset="0"/>
              </a:rPr>
              <a:t>5 ΛΕΠΤΑ 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el-GR" sz="2400" b="0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Στα κέρματα των </a:t>
            </a:r>
          </a:p>
          <a:p>
            <a:r>
              <a:rPr lang="el-GR" sz="2400" b="0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el-GR" sz="2400" b="1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5 λεπτών </a:t>
            </a:r>
            <a:r>
              <a:rPr lang="el-GR" sz="2400" b="0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απεικονίζεται ο καθεδρικός ναός του </a:t>
            </a:r>
            <a:r>
              <a:rPr lang="el-GR" sz="2400" b="1" i="0" dirty="0" err="1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Santiago</a:t>
            </a:r>
            <a:r>
              <a:rPr lang="el-GR" sz="2400" b="1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 de </a:t>
            </a:r>
            <a:r>
              <a:rPr lang="el-GR" sz="2400" b="1" i="0" dirty="0" err="1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Compostela</a:t>
            </a:r>
            <a:r>
              <a:rPr lang="el-GR" sz="2400" b="0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, λαμπρό δείγμα της </a:t>
            </a:r>
            <a:r>
              <a:rPr lang="el-GR" sz="2400" b="0" i="0" dirty="0" err="1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ισπανορωμανικής</a:t>
            </a:r>
            <a:r>
              <a:rPr lang="el-GR" sz="2400" b="0" i="0" dirty="0">
                <a:solidFill>
                  <a:srgbClr val="555555"/>
                </a:solidFill>
                <a:effectLst/>
                <a:latin typeface="Candara" panose="020E0502030303020204" pitchFamily="34" charset="0"/>
              </a:rPr>
              <a:t> τέχνης και ένας από τους πιο γνωστούς τόπους προσκυνήματος παγκοσμίως</a:t>
            </a:r>
            <a:r>
              <a:rPr lang="el-GR" b="0" i="0" dirty="0">
                <a:solidFill>
                  <a:srgbClr val="555555"/>
                </a:solidFill>
                <a:effectLst/>
                <a:latin typeface="Open Sans"/>
              </a:rPr>
              <a:t>.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25" y="952500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3814502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</TotalTime>
  <Words>196</Words>
  <Application>Microsoft Office PowerPoint</Application>
  <PresentationFormat>Προβολή στην οθόνη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Candara</vt:lpstr>
      <vt:lpstr>Franklin Gothic Book</vt:lpstr>
      <vt:lpstr>Franklin Gothic Medium</vt:lpstr>
      <vt:lpstr>Open Sans</vt:lpstr>
      <vt:lpstr>Wingdings 2</vt:lpstr>
      <vt:lpstr>Διαστημικό</vt:lpstr>
      <vt:lpstr>ΙΣΠΑΝΙΑ </vt:lpstr>
      <vt:lpstr>1 ΕΥΡΩ - 2 ΕΥΡΩ</vt:lpstr>
      <vt:lpstr>1 ευρω -2 ΕΥΡΩ</vt:lpstr>
      <vt:lpstr>50 ΛΕΠΤΑ</vt:lpstr>
      <vt:lpstr>20 ΛΕΠΤΑ </vt:lpstr>
      <vt:lpstr>10 ΛΕΠΤΑ </vt:lpstr>
      <vt:lpstr>5 ΛΕΠΤΑ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ΙΣΠΑΝΙΑ</dc:title>
  <dc:creator>C.H.R.I.S</dc:creator>
  <cp:lastModifiedBy>Πέτρου Κωνσταντίνος</cp:lastModifiedBy>
  <cp:revision>6</cp:revision>
  <dcterms:created xsi:type="dcterms:W3CDTF">2024-02-15T15:38:13Z</dcterms:created>
  <dcterms:modified xsi:type="dcterms:W3CDTF">2024-02-16T11:43:09Z</dcterms:modified>
</cp:coreProperties>
</file>