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85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30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69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46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41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76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46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24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47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8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88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DCA3C-F6AE-4D3A-BE0D-69973D5A7D69}" type="datetimeFigureOut">
              <a:rPr lang="el-GR" smtClean="0"/>
              <a:t>16/2/2024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41984-9303-4EE7-875A-48D76DFA88D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14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/>
          <a:lstStyle/>
          <a:p>
            <a:r>
              <a:rPr lang="el-GR" dirty="0"/>
              <a:t>ΤΑ </a:t>
            </a:r>
            <a:r>
              <a:rPr lang="el-GR" dirty="0">
                <a:solidFill>
                  <a:srgbClr val="FFC000"/>
                </a:solidFill>
              </a:rPr>
              <a:t>ΝΟΜΙΣΜΑΤΑ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ΒΕΛΓΙΟΥ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401629"/>
            <a:ext cx="6400800" cy="1752600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Γεωργία </a:t>
            </a:r>
            <a:r>
              <a:rPr lang="el-GR" dirty="0" err="1">
                <a:solidFill>
                  <a:schemeClr val="tx1"/>
                </a:solidFill>
              </a:rPr>
              <a:t>Μπ</a:t>
            </a:r>
            <a:r>
              <a:rPr lang="el-GR" dirty="0">
                <a:solidFill>
                  <a:schemeClr val="tx1"/>
                </a:solidFill>
              </a:rPr>
              <a:t>.</a:t>
            </a:r>
          </a:p>
          <a:p>
            <a:r>
              <a:rPr lang="el-GR" dirty="0">
                <a:solidFill>
                  <a:schemeClr val="tx1"/>
                </a:solidFill>
              </a:rPr>
              <a:t>Θωμαΐς Λ. </a:t>
            </a:r>
          </a:p>
          <a:p>
            <a:r>
              <a:rPr lang="el-GR" dirty="0">
                <a:solidFill>
                  <a:schemeClr val="tx1"/>
                </a:solidFill>
              </a:rPr>
              <a:t>Φωτεινή Κ.</a:t>
            </a:r>
          </a:p>
        </p:txBody>
      </p:sp>
    </p:spTree>
    <p:extLst>
      <p:ext uri="{BB962C8B-B14F-4D97-AF65-F5344CB8AC3E}">
        <p14:creationId xmlns:p14="http://schemas.microsoft.com/office/powerpoint/2010/main" val="423831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latin typeface="Batang" panose="02030600000101010101" pitchFamily="18" charset="-127"/>
                <a:ea typeface="Batang" panose="02030600000101010101" pitchFamily="18" charset="-127"/>
              </a:rPr>
              <a:t>1 - 2 ευρώ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123" y="764704"/>
            <a:ext cx="2641253" cy="264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Η στεφάνη του κέρματος των 2 και 1 ευρώ φέρει την επιγραφή «2 **» έξι φορές, με εναλλαγή κανονικής και ανεστραμμένης γραφής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  <a:cs typeface="Arial Unicode MS" panose="020B0604020202020204" pitchFamily="34" charset="-128"/>
              </a:rPr>
              <a:t>.</a:t>
            </a:r>
            <a:endParaRPr lang="el-GR" sz="2400" dirty="0">
              <a:latin typeface="Batang" panose="02030600000101010101" pitchFamily="18" charset="-127"/>
              <a:ea typeface="Batang" panose="02030600000101010101" pitchFamily="18" charset="-127"/>
              <a:cs typeface="Arial Unicode MS" panose="020B060402020202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55" y="3717032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6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995710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Batang" panose="02030600000101010101" pitchFamily="18" charset="-127"/>
                <a:ea typeface="Batang" panose="02030600000101010101" pitchFamily="18" charset="-127"/>
              </a:rPr>
              <a:t>50 - 20 - 10 </a:t>
            </a:r>
            <a:r>
              <a:rPr lang="el-GR" sz="2800" dirty="0" err="1">
                <a:latin typeface="Batang" panose="02030600000101010101" pitchFamily="18" charset="-127"/>
                <a:ea typeface="Batang" panose="02030600000101010101" pitchFamily="18" charset="-127"/>
              </a:rPr>
              <a:t>λεπτα</a:t>
            </a:r>
            <a:r>
              <a:rPr lang="el-GR" sz="2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fontAlgn="base"/>
            <a:r>
              <a:rPr lang="el-GR" dirty="0">
                <a:latin typeface="Batang" panose="02030600000101010101" pitchFamily="18" charset="-127"/>
                <a:ea typeface="Batang" panose="02030600000101010101" pitchFamily="18" charset="-127"/>
              </a:rPr>
              <a:t>Τα βελγικά κέρματα ευρώ φιλοτέχνησε ο </a:t>
            </a:r>
            <a:r>
              <a:rPr lang="el-GR" dirty="0" err="1">
                <a:latin typeface="Batang" panose="02030600000101010101" pitchFamily="18" charset="-127"/>
                <a:ea typeface="Batang" panose="02030600000101010101" pitchFamily="18" charset="-127"/>
              </a:rPr>
              <a:t>Jan</a:t>
            </a:r>
            <a:r>
              <a:rPr lang="el-GR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l-GR" dirty="0" err="1">
                <a:latin typeface="Batang" panose="02030600000101010101" pitchFamily="18" charset="-127"/>
                <a:ea typeface="Batang" panose="02030600000101010101" pitchFamily="18" charset="-127"/>
              </a:rPr>
              <a:t>Alfons</a:t>
            </a:r>
            <a:r>
              <a:rPr lang="el-GR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l-GR" dirty="0" err="1">
                <a:latin typeface="Batang" panose="02030600000101010101" pitchFamily="18" charset="-127"/>
                <a:ea typeface="Batang" panose="02030600000101010101" pitchFamily="18" charset="-127"/>
              </a:rPr>
              <a:t>Keustermans</a:t>
            </a:r>
            <a:r>
              <a:rPr lang="el-GR" dirty="0">
                <a:latin typeface="Batang" panose="02030600000101010101" pitchFamily="18" charset="-127"/>
                <a:ea typeface="Batang" panose="02030600000101010101" pitchFamily="18" charset="-127"/>
              </a:rPr>
              <a:t>, Διευθυντής της Δημοτικής Ακαδημίας Καλών Τεχνών του </a:t>
            </a:r>
            <a:r>
              <a:rPr lang="el-GR" dirty="0" err="1">
                <a:latin typeface="Batang" panose="02030600000101010101" pitchFamily="18" charset="-127"/>
                <a:ea typeface="Batang" panose="02030600000101010101" pitchFamily="18" charset="-127"/>
              </a:rPr>
              <a:t>Turnhout</a:t>
            </a:r>
            <a:r>
              <a:rPr lang="el-GR" dirty="0">
                <a:latin typeface="Batang" panose="02030600000101010101" pitchFamily="18" charset="-127"/>
                <a:ea typeface="Batang" panose="02030600000101010101" pitchFamily="18" charset="-127"/>
              </a:rPr>
              <a:t>. Τρεις σειρές κερμάτων έχουν τεθεί σε κυκλοφορία. Και οι τρεις έχουν ισχύ νόμιμου χρήματος.</a:t>
            </a:r>
          </a:p>
          <a:p>
            <a:pPr fontAlgn="base"/>
            <a:r>
              <a:rPr lang="el-GR" dirty="0">
                <a:latin typeface="Batang" panose="02030600000101010101" pitchFamily="18" charset="-127"/>
                <a:ea typeface="Batang" panose="02030600000101010101" pitchFamily="18" charset="-127"/>
              </a:rPr>
              <a:t>Στην πρώτη σειρά, στο εσωτερικό τμήμα των κερμάτων απεικονίζεται ο Βασιλέας Αλβέρτος Β΄, ενώ στο εξωτερικό τμήμα αναγράφεται το βασιλικό μονόγραμμα —ένα κεφαλαίο «A» κάτω από ένα στέμμα— ανάμεσα στα 12 αστέρια που συμβολίζουν την Ευρώπη, καθώς και το έτος έκδοσης.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45524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2211710" cy="221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1923678" cy="1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Batang" panose="02030600000101010101" pitchFamily="18" charset="-127"/>
                <a:ea typeface="Batang" panose="02030600000101010101" pitchFamily="18" charset="-127"/>
              </a:rPr>
              <a:t>5 – 2 – 1 </a:t>
            </a:r>
            <a:r>
              <a:rPr lang="el-GR" sz="2800" dirty="0" err="1">
                <a:latin typeface="Batang" panose="02030600000101010101" pitchFamily="18" charset="-127"/>
                <a:ea typeface="Batang" panose="02030600000101010101" pitchFamily="18" charset="-127"/>
              </a:rPr>
              <a:t>λεπτα</a:t>
            </a:r>
            <a:r>
              <a:rPr lang="el-GR" sz="2800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84809" y="2266950"/>
            <a:ext cx="3008313" cy="1162050"/>
          </a:xfrm>
        </p:spPr>
        <p:txBody>
          <a:bodyPr/>
          <a:lstStyle/>
          <a:p>
            <a:r>
              <a:rPr lang="el-GR" dirty="0">
                <a:latin typeface="Batang" panose="02030600000101010101" pitchFamily="18" charset="-127"/>
                <a:ea typeface="Batang" panose="02030600000101010101" pitchFamily="18" charset="-127"/>
              </a:rPr>
              <a:t>Δυστυχώς, όλα τα νομίσματα είναι τα ίδια…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58" y="1435100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27" y="148478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1786065" cy="178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3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Ευχαριστούμε για την παρακολούθηση 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970412"/>
            <a:ext cx="29523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7748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151</Words>
  <Application>Microsoft Office PowerPoint</Application>
  <PresentationFormat>Προβολή στην οθόνη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Batang</vt:lpstr>
      <vt:lpstr>Arial</vt:lpstr>
      <vt:lpstr>Calibri</vt:lpstr>
      <vt:lpstr>Θέμα του Office</vt:lpstr>
      <vt:lpstr>ΤΑ ΝΟΜΙΣΜΑΤΑ ΒΕΛΓΙΟΥ</vt:lpstr>
      <vt:lpstr>1 - 2 ευρώ </vt:lpstr>
      <vt:lpstr>50 - 20 - 10 λεπτα </vt:lpstr>
      <vt:lpstr>5 – 2 – 1 λεπτα </vt:lpstr>
      <vt:lpstr>Ευχαριστούμε για την παρακολούθηση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ΝΟΜΙΣΜΑΤΑ ΒΕΛΓΙΟΥ</dc:title>
  <dc:creator>user00</dc:creator>
  <cp:lastModifiedBy>Πέτρου Κωνσταντίνος</cp:lastModifiedBy>
  <cp:revision>5</cp:revision>
  <dcterms:created xsi:type="dcterms:W3CDTF">2024-02-15T08:58:16Z</dcterms:created>
  <dcterms:modified xsi:type="dcterms:W3CDTF">2024-02-16T11:07:32Z</dcterms:modified>
</cp:coreProperties>
</file>