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9" r:id="rId5"/>
    <p:sldId id="258" r:id="rId6"/>
    <p:sldId id="260" r:id="rId7"/>
    <p:sldId id="261" r:id="rId8"/>
    <p:sldId id="262" r:id="rId9"/>
    <p:sldId id="263" r:id="rId10"/>
    <p:sldId id="264" r:id="rId11"/>
    <p:sldId id="265"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5" d="100"/>
          <a:sy n="105" d="100"/>
        </p:scale>
        <p:origin x="144"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F7967192-5C25-4431-82B3-93113090574C}" type="datetimeFigureOut">
              <a:rPr lang="el-GR" smtClean="0"/>
              <a:t>21/2/2024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424545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7967192-5C25-4431-82B3-93113090574C}" type="datetimeFigureOut">
              <a:rPr lang="el-GR" smtClean="0"/>
              <a:t>21/2/2024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41378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7967192-5C25-4431-82B3-93113090574C}" type="datetimeFigureOut">
              <a:rPr lang="el-GR" smtClean="0"/>
              <a:t>21/2/2024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371529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7967192-5C25-4431-82B3-93113090574C}" type="datetimeFigureOut">
              <a:rPr lang="el-GR" smtClean="0"/>
              <a:t>21/2/2024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1591376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F7967192-5C25-4431-82B3-93113090574C}" type="datetimeFigureOut">
              <a:rPr lang="el-GR" smtClean="0"/>
              <a:t>21/2/2024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414706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F7967192-5C25-4431-82B3-93113090574C}" type="datetimeFigureOut">
              <a:rPr lang="el-GR" smtClean="0"/>
              <a:t>21/2/2024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350251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F7967192-5C25-4431-82B3-93113090574C}" type="datetimeFigureOut">
              <a:rPr lang="el-GR" smtClean="0"/>
              <a:t>21/2/2024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2791149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F7967192-5C25-4431-82B3-93113090574C}" type="datetimeFigureOut">
              <a:rPr lang="el-GR" smtClean="0"/>
              <a:t>21/2/2024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2799569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7967192-5C25-4431-82B3-93113090574C}" type="datetimeFigureOut">
              <a:rPr lang="el-GR" smtClean="0"/>
              <a:t>21/2/2024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124129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7967192-5C25-4431-82B3-93113090574C}" type="datetimeFigureOut">
              <a:rPr lang="el-GR" smtClean="0"/>
              <a:t>21/2/2024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369633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7967192-5C25-4431-82B3-93113090574C}" type="datetimeFigureOut">
              <a:rPr lang="el-GR" smtClean="0"/>
              <a:t>21/2/2024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7E6C1DF-24D5-4224-ABA6-5BCA1028A088}" type="slidenum">
              <a:rPr lang="el-GR" smtClean="0"/>
              <a:t>‹#›</a:t>
            </a:fld>
            <a:endParaRPr lang="el-GR"/>
          </a:p>
        </p:txBody>
      </p:sp>
    </p:spTree>
    <p:extLst>
      <p:ext uri="{BB962C8B-B14F-4D97-AF65-F5344CB8AC3E}">
        <p14:creationId xmlns:p14="http://schemas.microsoft.com/office/powerpoint/2010/main" val="502653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67192-5C25-4431-82B3-93113090574C}" type="datetimeFigureOut">
              <a:rPr lang="el-GR" smtClean="0"/>
              <a:t>21/2/2024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6C1DF-24D5-4224-ABA6-5BCA1028A088}" type="slidenum">
              <a:rPr lang="el-GR" smtClean="0"/>
              <a:t>‹#›</a:t>
            </a:fld>
            <a:endParaRPr lang="el-GR"/>
          </a:p>
        </p:txBody>
      </p:sp>
    </p:spTree>
    <p:extLst>
      <p:ext uri="{BB962C8B-B14F-4D97-AF65-F5344CB8AC3E}">
        <p14:creationId xmlns:p14="http://schemas.microsoft.com/office/powerpoint/2010/main" val="1148243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Νομίσματα της Πορτογαλίας</a:t>
            </a:r>
          </a:p>
        </p:txBody>
      </p:sp>
      <p:sp>
        <p:nvSpPr>
          <p:cNvPr id="3" name="Υπότιτλος 2"/>
          <p:cNvSpPr>
            <a:spLocks noGrp="1"/>
          </p:cNvSpPr>
          <p:nvPr>
            <p:ph type="subTitle" idx="1"/>
          </p:nvPr>
        </p:nvSpPr>
        <p:spPr/>
        <p:txBody>
          <a:bodyPr/>
          <a:lstStyle/>
          <a:p>
            <a:r>
              <a:rPr lang="el-GR" dirty="0" err="1"/>
              <a:t>Ροκούδη</a:t>
            </a:r>
            <a:r>
              <a:rPr lang="el-GR" dirty="0"/>
              <a:t> Ζωή και Μπεχλιβάνη Νίκη</a:t>
            </a:r>
          </a:p>
        </p:txBody>
      </p:sp>
    </p:spTree>
    <p:extLst>
      <p:ext uri="{BB962C8B-B14F-4D97-AF65-F5344CB8AC3E}">
        <p14:creationId xmlns:p14="http://schemas.microsoft.com/office/powerpoint/2010/main" val="4250120444"/>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 </a:t>
            </a:r>
            <a:r>
              <a:rPr lang="el-GR" dirty="0" err="1"/>
              <a:t>σεντ</a:t>
            </a:r>
            <a:endParaRPr lang="el-GR" dirty="0"/>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p:spPr>
      </p:pic>
      <p:sp>
        <p:nvSpPr>
          <p:cNvPr id="4" name="Θέση περιεχομένου 3"/>
          <p:cNvSpPr>
            <a:spLocks noGrp="1"/>
          </p:cNvSpPr>
          <p:nvPr>
            <p:ph sz="half" idx="2"/>
          </p:nvPr>
        </p:nvSpPr>
        <p:spPr/>
        <p:txBody>
          <a:bodyPr/>
          <a:lstStyle/>
          <a:p>
            <a:r>
              <a:rPr lang="el-GR" dirty="0"/>
              <a:t>Νόμισμα του 1 λεπτού: φέρει την εικόνα της πρώτης βασιλικής σφραγίδας, του 1134, μαζί με την επιγραφή «Πορτογαλία».</a:t>
            </a:r>
          </a:p>
        </p:txBody>
      </p:sp>
    </p:spTree>
    <p:extLst>
      <p:ext uri="{BB962C8B-B14F-4D97-AF65-F5344CB8AC3E}">
        <p14:creationId xmlns:p14="http://schemas.microsoft.com/office/powerpoint/2010/main" val="1452267349"/>
      </p:ext>
    </p:extLst>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Αυτά είναι τα νομίσματα της Πορτογαλίας και οι απεικονίσεις στις όψεις τους</a:t>
            </a:r>
          </a:p>
        </p:txBody>
      </p:sp>
    </p:spTree>
    <p:extLst>
      <p:ext uri="{BB962C8B-B14F-4D97-AF65-F5344CB8AC3E}">
        <p14:creationId xmlns:p14="http://schemas.microsoft.com/office/powerpoint/2010/main" val="175571619"/>
      </p:ext>
    </p:extLst>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Το ευρώ (</a:t>
            </a:r>
            <a:r>
              <a:rPr lang="el-GR" b="1" dirty="0"/>
              <a:t>EUR</a:t>
            </a:r>
            <a:r>
              <a:rPr lang="el-GR" dirty="0"/>
              <a:t> ή </a:t>
            </a:r>
            <a:r>
              <a:rPr lang="el-GR" b="1" dirty="0"/>
              <a:t>€</a:t>
            </a:r>
            <a:r>
              <a:rPr lang="el-GR" dirty="0"/>
              <a:t>) είναι το κοινό νόμισμα 17 κρατών μελών της Ευρωπαϊκής Ένωσης, τα οποία αποτελούν την Ευρωζώνη, μεταξύ των οποίων είναι και η Πορτογαλία. Τα κέρματα έχουν μια κοινή όψη και για τις 17 χώρες και μια εθνική όψη που περιλαμβάνει ένα σχέδιο επιλεγμένο από το κράτος-μέλος για λογαριασμό του οποίου γίνεται η κοπή.</a:t>
            </a:r>
          </a:p>
          <a:p>
            <a:r>
              <a:rPr lang="el-GR" dirty="0"/>
              <a:t>Τα </a:t>
            </a:r>
            <a:r>
              <a:rPr lang="el-GR" b="1" dirty="0"/>
              <a:t>πορτογαλικά κέρματα ευρώ</a:t>
            </a:r>
            <a:r>
              <a:rPr lang="el-GR" dirty="0"/>
              <a:t> απεικονίζουν τρεις διαφορετικές παραλλαγές του ίδιου θέματος για κάθε σειρά κερμάτων. Κοινό σημείο των παραλλαγών αυτών είναι ότι πρόκειται για βασιλική μεσαιωνική σφραγίδα του κράτους, μέσα σε έναν κύκλο αποτελούμενο από επτά κάστρα και πέντε οικόσημα, μαζί με τη λέξη «</a:t>
            </a:r>
            <a:r>
              <a:rPr lang="el-GR" i="1" dirty="0" err="1"/>
              <a:t>Portugal</a:t>
            </a:r>
            <a:r>
              <a:rPr lang="el-GR" dirty="0"/>
              <a:t>» (Πορτογαλία). Και οι τρεις συνθέσεις είναι δημιουργία του </a:t>
            </a:r>
            <a:r>
              <a:rPr lang="el-GR" dirty="0" err="1"/>
              <a:t>Vitor</a:t>
            </a:r>
            <a:r>
              <a:rPr lang="el-GR" dirty="0"/>
              <a:t> </a:t>
            </a:r>
            <a:r>
              <a:rPr lang="el-GR" dirty="0" err="1"/>
              <a:t>Manuel</a:t>
            </a:r>
            <a:r>
              <a:rPr lang="el-GR" dirty="0"/>
              <a:t> </a:t>
            </a:r>
            <a:r>
              <a:rPr lang="el-GR" dirty="0" err="1"/>
              <a:t>Fernandes</a:t>
            </a:r>
            <a:r>
              <a:rPr lang="el-GR" dirty="0"/>
              <a:t> </a:t>
            </a:r>
            <a:r>
              <a:rPr lang="el-GR" dirty="0" err="1"/>
              <a:t>dos</a:t>
            </a:r>
            <a:r>
              <a:rPr lang="el-GR" dirty="0"/>
              <a:t> </a:t>
            </a:r>
            <a:r>
              <a:rPr lang="el-GR" dirty="0" err="1"/>
              <a:t>Santos</a:t>
            </a:r>
            <a:r>
              <a:rPr lang="el-GR" dirty="0"/>
              <a:t> και φέρουν επιπλέον τα 12 αστέρια της Ευρωπαϊκής Ένωσης και το έτος κοπής.</a:t>
            </a:r>
          </a:p>
          <a:p>
            <a:endParaRPr lang="el-GR" dirty="0"/>
          </a:p>
        </p:txBody>
      </p:sp>
    </p:spTree>
    <p:extLst>
      <p:ext uri="{BB962C8B-B14F-4D97-AF65-F5344CB8AC3E}">
        <p14:creationId xmlns:p14="http://schemas.microsoft.com/office/powerpoint/2010/main" val="3193160960"/>
      </p:ext>
    </p:extLst>
  </p:cSld>
  <p:clrMapOvr>
    <a:masterClrMapping/>
  </p:clrMapOvr>
  <mc:AlternateContent xmlns:mc="http://schemas.openxmlformats.org/markup-compatibility/2006" xmlns:p14="http://schemas.microsoft.com/office/powerpoint/2010/main">
    <mc:Choice Requires="p14">
      <p:transition spd="med" p14:dur="700" advTm="8000">
        <p:fade/>
      </p:transition>
    </mc:Choice>
    <mc:Fallback xmlns="">
      <p:transition spd="med" advTm="8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 ευρώ</a:t>
            </a:r>
          </a:p>
        </p:txBody>
      </p:sp>
      <p:pic>
        <p:nvPicPr>
          <p:cNvPr id="7" name="Θέση περιεχομένου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p:spPr>
      </p:pic>
      <p:sp>
        <p:nvSpPr>
          <p:cNvPr id="4" name="Θέση περιεχομένου 3"/>
          <p:cNvSpPr>
            <a:spLocks noGrp="1"/>
          </p:cNvSpPr>
          <p:nvPr>
            <p:ph sz="half" idx="2"/>
          </p:nvPr>
        </p:nvSpPr>
        <p:spPr/>
        <p:txBody>
          <a:bodyPr>
            <a:normAutofit fontScale="92500" lnSpcReduction="10000"/>
          </a:bodyPr>
          <a:lstStyle/>
          <a:p>
            <a:r>
              <a:rPr lang="el-GR" dirty="0"/>
              <a:t>Κέρμα 2 ευρώ: τα κάστρα και τα οικόσημα της χώρας τοποθετούνται ανάμεσα στα ευρωπαϊκά αστέρια. Αυτό συμβολίζει τον διάλογο, την ανταλλαγή αξιών και τη δυναμική της οικοδόμησης της Ευρώπης. Το κεντρικό στοιχείο είναι η βασιλική σφραγίδα του 1144. Επιγραφή στην άκρη του κέρματος των 2 ευρώ: πέντε οικόσημα και επτά κάστρα, όλα σε ίση απόσταση.</a:t>
            </a:r>
          </a:p>
        </p:txBody>
      </p:sp>
    </p:spTree>
    <p:extLst>
      <p:ext uri="{BB962C8B-B14F-4D97-AF65-F5344CB8AC3E}">
        <p14:creationId xmlns:p14="http://schemas.microsoft.com/office/powerpoint/2010/main" val="1272319501"/>
      </p:ext>
    </p:extLst>
  </p:cSld>
  <p:clrMapOvr>
    <a:masterClrMapping/>
  </p:clrMapOvr>
  <mc:AlternateContent xmlns:mc="http://schemas.openxmlformats.org/markup-compatibility/2006" xmlns:p14="http://schemas.microsoft.com/office/powerpoint/2010/main">
    <mc:Choice Requires="p14">
      <p:transition spd="med" p14:dur="700" advTm="5000">
        <p:fade/>
      </p:transition>
    </mc:Choice>
    <mc:Fallback xmlns="">
      <p:transition spd="med" advTm="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 ευρώ</a:t>
            </a:r>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p:spPr>
      </p:pic>
      <p:sp>
        <p:nvSpPr>
          <p:cNvPr id="4" name="Θέση περιεχομένου 3"/>
          <p:cNvSpPr>
            <a:spLocks noGrp="1"/>
          </p:cNvSpPr>
          <p:nvPr>
            <p:ph sz="half" idx="2"/>
          </p:nvPr>
        </p:nvSpPr>
        <p:spPr/>
        <p:txBody>
          <a:bodyPr/>
          <a:lstStyle/>
          <a:p>
            <a:r>
              <a:rPr lang="el-GR" dirty="0"/>
              <a:t>Κέρμα 1 ευρώ: τα κάστρα και τα οικόσημα της χώρας τοποθετούνται ανάμεσα στα ευρωπαϊκά αστέρια. Αυτό συμβολίζει τον διάλογο, την ανταλλαγή αξιών και τη δυναμική της οικοδόμησης της Ευρώπης. Το κεντρικό στοιχείο είναι η βασιλική σφραγίδα του 1144</a:t>
            </a:r>
          </a:p>
        </p:txBody>
      </p:sp>
    </p:spTree>
    <p:extLst>
      <p:ext uri="{BB962C8B-B14F-4D97-AF65-F5344CB8AC3E}">
        <p14:creationId xmlns:p14="http://schemas.microsoft.com/office/powerpoint/2010/main" val="626120269"/>
      </p:ext>
    </p:extLst>
  </p:cSld>
  <p:clrMapOvr>
    <a:masterClrMapping/>
  </p:clrMapOvr>
  <mc:AlternateContent xmlns:mc="http://schemas.openxmlformats.org/markup-compatibility/2006" xmlns:p14="http://schemas.microsoft.com/office/powerpoint/2010/main">
    <mc:Choice Requires="p14">
      <p:transition spd="med" p14:dur="700" advTm="5000">
        <p:fade/>
      </p:transition>
    </mc:Choice>
    <mc:Fallback xmlns="">
      <p:transition spd="med" advTm="5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50 </a:t>
            </a:r>
            <a:r>
              <a:rPr lang="el-GR" dirty="0" err="1"/>
              <a:t>σεντ</a:t>
            </a:r>
            <a:endParaRPr lang="el-GR" dirty="0"/>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p:spPr>
      </p:pic>
      <p:sp>
        <p:nvSpPr>
          <p:cNvPr id="4" name="Θέση περιεχομένου 3"/>
          <p:cNvSpPr>
            <a:spLocks noGrp="1"/>
          </p:cNvSpPr>
          <p:nvPr>
            <p:ph sz="half" idx="2"/>
          </p:nvPr>
        </p:nvSpPr>
        <p:spPr/>
        <p:txBody>
          <a:bodyPr/>
          <a:lstStyle/>
          <a:p>
            <a:r>
              <a:rPr lang="el-GR" dirty="0"/>
              <a:t>Νόμισμα των 50 λεπτών: αυτό απεικονίζει τη βασιλική σφραγίδα του 1142 ως κεντρικό στοιχείο του σχεδίου.</a:t>
            </a:r>
          </a:p>
        </p:txBody>
      </p:sp>
    </p:spTree>
    <p:extLst>
      <p:ext uri="{BB962C8B-B14F-4D97-AF65-F5344CB8AC3E}">
        <p14:creationId xmlns:p14="http://schemas.microsoft.com/office/powerpoint/2010/main" val="2551408266"/>
      </p:ext>
    </p:extLst>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20 </a:t>
            </a:r>
            <a:r>
              <a:rPr lang="el-GR" dirty="0" err="1"/>
              <a:t>σεντ</a:t>
            </a:r>
            <a:endParaRPr lang="el-GR" dirty="0"/>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p:spPr>
      </p:pic>
      <p:sp>
        <p:nvSpPr>
          <p:cNvPr id="4" name="Θέση περιεχομένου 3"/>
          <p:cNvSpPr>
            <a:spLocks noGrp="1"/>
          </p:cNvSpPr>
          <p:nvPr>
            <p:ph sz="half" idx="2"/>
          </p:nvPr>
        </p:nvSpPr>
        <p:spPr/>
        <p:txBody>
          <a:bodyPr/>
          <a:lstStyle/>
          <a:p>
            <a:r>
              <a:rPr lang="el-GR" dirty="0"/>
              <a:t>Νόμισμα των 20 λεπτών: αυτό απεικονίζει τη βασιλική σφραγίδα του 1142 ως κεντρικό στοιχείο του σχεδίου.</a:t>
            </a:r>
          </a:p>
        </p:txBody>
      </p:sp>
    </p:spTree>
    <p:extLst>
      <p:ext uri="{BB962C8B-B14F-4D97-AF65-F5344CB8AC3E}">
        <p14:creationId xmlns:p14="http://schemas.microsoft.com/office/powerpoint/2010/main" val="3010855253"/>
      </p:ext>
    </p:extLst>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10 </a:t>
            </a:r>
            <a:r>
              <a:rPr lang="el-GR" dirty="0" err="1"/>
              <a:t>σεντ</a:t>
            </a:r>
            <a:endParaRPr lang="el-GR" dirty="0"/>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p:spPr>
      </p:pic>
      <p:sp>
        <p:nvSpPr>
          <p:cNvPr id="4" name="Θέση περιεχομένου 3"/>
          <p:cNvSpPr>
            <a:spLocks noGrp="1"/>
          </p:cNvSpPr>
          <p:nvPr>
            <p:ph sz="half" idx="2"/>
          </p:nvPr>
        </p:nvSpPr>
        <p:spPr/>
        <p:txBody>
          <a:bodyPr/>
          <a:lstStyle/>
          <a:p>
            <a:r>
              <a:rPr lang="el-GR" dirty="0"/>
              <a:t>Νόμισμα των 10 λεπτών: αυτό απεικονίζει τη βασιλική σφραγίδα του 1142 ως κεντρικό στοιχείο του σχεδίου.</a:t>
            </a:r>
          </a:p>
        </p:txBody>
      </p:sp>
    </p:spTree>
    <p:extLst>
      <p:ext uri="{BB962C8B-B14F-4D97-AF65-F5344CB8AC3E}">
        <p14:creationId xmlns:p14="http://schemas.microsoft.com/office/powerpoint/2010/main" val="3374143716"/>
      </p:ext>
    </p:extLst>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5 </a:t>
            </a:r>
            <a:r>
              <a:rPr lang="el-GR" dirty="0" err="1"/>
              <a:t>σεντ</a:t>
            </a:r>
            <a:endParaRPr lang="el-GR" dirty="0"/>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p:spPr>
      </p:pic>
      <p:sp>
        <p:nvSpPr>
          <p:cNvPr id="4" name="Θέση περιεχομένου 3"/>
          <p:cNvSpPr>
            <a:spLocks noGrp="1"/>
          </p:cNvSpPr>
          <p:nvPr>
            <p:ph sz="half" idx="2"/>
          </p:nvPr>
        </p:nvSpPr>
        <p:spPr/>
        <p:txBody>
          <a:bodyPr/>
          <a:lstStyle/>
          <a:p>
            <a:r>
              <a:rPr lang="el-GR" dirty="0"/>
              <a:t>Νόμισμα των 5 λεπτών: φέρει την εικόνα της πρώτης βασιλικής σφραγίδας, του 1134, μαζί με την επιγραφή «Πορτογαλία».</a:t>
            </a:r>
          </a:p>
        </p:txBody>
      </p:sp>
    </p:spTree>
    <p:extLst>
      <p:ext uri="{BB962C8B-B14F-4D97-AF65-F5344CB8AC3E}">
        <p14:creationId xmlns:p14="http://schemas.microsoft.com/office/powerpoint/2010/main" val="284258027"/>
      </p:ext>
    </p:extLst>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 </a:t>
            </a:r>
            <a:r>
              <a:rPr lang="el-GR" dirty="0" err="1"/>
              <a:t>σεντ</a:t>
            </a:r>
            <a:endParaRPr lang="el-GR" dirty="0"/>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p:spPr>
      </p:pic>
      <p:sp>
        <p:nvSpPr>
          <p:cNvPr id="4" name="Θέση περιεχομένου 3"/>
          <p:cNvSpPr>
            <a:spLocks noGrp="1"/>
          </p:cNvSpPr>
          <p:nvPr>
            <p:ph sz="half" idx="2"/>
          </p:nvPr>
        </p:nvSpPr>
        <p:spPr/>
        <p:txBody>
          <a:bodyPr/>
          <a:lstStyle/>
          <a:p>
            <a:r>
              <a:rPr lang="el-GR" dirty="0"/>
              <a:t>Νόμισμα των 2 λεπτών: φέρει την εικόνα της πρώτης βασιλικής σφραγίδας, του 1134, μαζί με την επιγραφή «Πορτογαλία».</a:t>
            </a:r>
          </a:p>
        </p:txBody>
      </p:sp>
    </p:spTree>
    <p:extLst>
      <p:ext uri="{BB962C8B-B14F-4D97-AF65-F5344CB8AC3E}">
        <p14:creationId xmlns:p14="http://schemas.microsoft.com/office/powerpoint/2010/main" val="1122680441"/>
      </p:ext>
    </p:extLst>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406</Words>
  <Application>Microsoft Office PowerPoint</Application>
  <PresentationFormat>Ευρεία οθόνη</PresentationFormat>
  <Paragraphs>21</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Calibri</vt:lpstr>
      <vt:lpstr>Calibri Light</vt:lpstr>
      <vt:lpstr>Θέμα του Office</vt:lpstr>
      <vt:lpstr>Νομίσματα της Πορτογαλίας</vt:lpstr>
      <vt:lpstr>Παρουσίαση του PowerPoint</vt:lpstr>
      <vt:lpstr>2 ευρώ</vt:lpstr>
      <vt:lpstr>1 ευρώ</vt:lpstr>
      <vt:lpstr>50 σεντ</vt:lpstr>
      <vt:lpstr>20 σεντ</vt:lpstr>
      <vt:lpstr>10 σεντ</vt:lpstr>
      <vt:lpstr>5 σεντ</vt:lpstr>
      <vt:lpstr>2 σεντ</vt:lpstr>
      <vt:lpstr>1 σεντ</vt:lpstr>
      <vt:lpstr>Αυτά είναι τα νομίσματα της Πορτογαλίας και οι απεικονίσεις στις όψεις τους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Νομίσματα στην Πορτογαλία</dc:title>
  <dc:creator>Λογαριασμός Microsoft</dc:creator>
  <cp:lastModifiedBy>Πέτρου Κωνσταντίνος</cp:lastModifiedBy>
  <cp:revision>8</cp:revision>
  <dcterms:created xsi:type="dcterms:W3CDTF">2024-02-10T21:34:18Z</dcterms:created>
  <dcterms:modified xsi:type="dcterms:W3CDTF">2024-02-21T21:10:10Z</dcterms:modified>
</cp:coreProperties>
</file>