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7E3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0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010E-D87D-4421-844B-31DE3CF16F16}" type="datetimeFigureOut">
              <a:rPr lang="el-GR" smtClean="0"/>
              <a:pPr/>
              <a:t>21/2/2024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26E6-A738-41F6-B570-6C7EC944CF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euro/coins/html/it.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3312368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12</a:t>
            </a:r>
            <a:r>
              <a:rPr lang="el-GR" baseline="30000" dirty="0">
                <a:solidFill>
                  <a:schemeClr val="bg1"/>
                </a:solidFill>
              </a:rPr>
              <a:t>ο</a:t>
            </a:r>
            <a:r>
              <a:rPr lang="el-GR" dirty="0">
                <a:solidFill>
                  <a:schemeClr val="bg1"/>
                </a:solidFill>
              </a:rPr>
              <a:t> Γυμνάσιο Λάρισας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Σχολικό έτος 2023-2024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203848" y="0"/>
            <a:ext cx="324036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Μάριος </a:t>
            </a:r>
            <a:r>
              <a:rPr lang="el-GR" dirty="0" err="1"/>
              <a:t>Παπαευθυμίου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444208" y="0"/>
            <a:ext cx="324036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αρχείο λήψης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2448272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- Στρογγυλεμένο ορθογώνιο"/>
          <p:cNvSpPr/>
          <p:nvPr/>
        </p:nvSpPr>
        <p:spPr>
          <a:xfrm>
            <a:off x="5004048" y="962726"/>
            <a:ext cx="3744416" cy="4932548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l="-11000" t="-18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59532" y="3456126"/>
            <a:ext cx="3924436" cy="19890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1 λεπτό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το</a:t>
            </a:r>
            <a:r>
              <a:rPr lang="en-US" dirty="0">
                <a:solidFill>
                  <a:schemeClr val="tx1"/>
                </a:solidFill>
              </a:rPr>
              <a:t> Castel del Monte, </a:t>
            </a:r>
            <a:r>
              <a:rPr lang="el-GR" dirty="0">
                <a:solidFill>
                  <a:schemeClr val="tx1"/>
                </a:solidFill>
              </a:rPr>
              <a:t>δηλαδή «Κάστρο του Βουνού», που βρίσκεται στην επαρχία του Μπάρι.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411760" y="1412776"/>
            <a:ext cx="4320480" cy="16561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Πηγή: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https://www.ecb.europa.eu/euro/coins/html/it.en.html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B8B12-5C15-E72D-6E79-3614895BA313}"/>
              </a:ext>
            </a:extLst>
          </p:cNvPr>
          <p:cNvSpPr txBox="1"/>
          <p:nvPr/>
        </p:nvSpPr>
        <p:spPr>
          <a:xfrm>
            <a:off x="2303748" y="41350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  Σας ευχαριστώ πολύ!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56954" y="881844"/>
            <a:ext cx="4210980" cy="509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432425" y="881844"/>
            <a:ext cx="4482735" cy="5165724"/>
          </a:xfrm>
          <a:prstGeom prst="rect">
            <a:avLst/>
          </a:prstGeom>
          <a:blipFill>
            <a:blip r:embed="rId3" cstate="print"/>
            <a:stretch>
              <a:fillRect r="-25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2920257" y="2492896"/>
            <a:ext cx="3024336" cy="20882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Τα ευρώ της Ιταλίας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- Θέση περιεχομένου" descr="obver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59569"/>
            <a:ext cx="2797730" cy="2769431"/>
          </a:xfrm>
        </p:spPr>
      </p:pic>
      <p:sp>
        <p:nvSpPr>
          <p:cNvPr id="16" name="15 - Στρογγυλεμένο ορθογώνιο"/>
          <p:cNvSpPr/>
          <p:nvPr/>
        </p:nvSpPr>
        <p:spPr>
          <a:xfrm>
            <a:off x="218963" y="3816078"/>
            <a:ext cx="3672408" cy="2061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2 ευρώ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την προσωπογραφία του </a:t>
            </a:r>
            <a:r>
              <a:rPr lang="el-GR" dirty="0" err="1">
                <a:solidFill>
                  <a:schemeClr val="tx1"/>
                </a:solidFill>
              </a:rPr>
              <a:t>Δάντη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Αλιγκιέρι</a:t>
            </a:r>
            <a:r>
              <a:rPr lang="el-GR" dirty="0">
                <a:solidFill>
                  <a:schemeClr val="tx1"/>
                </a:solidFill>
              </a:rPr>
              <a:t>, που βρίσκεται στην πτέρυγα του Πάπα Ιουλίου Β΄ στο Βατικανό.</a:t>
            </a: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4499992" y="1462392"/>
            <a:ext cx="4362876" cy="393321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440" y="744727"/>
            <a:ext cx="2797771" cy="2797771"/>
          </a:xfrm>
        </p:spPr>
      </p:pic>
      <p:sp>
        <p:nvSpPr>
          <p:cNvPr id="6" name="5 - Έλλειψη"/>
          <p:cNvSpPr/>
          <p:nvPr/>
        </p:nvSpPr>
        <p:spPr>
          <a:xfrm>
            <a:off x="4587788" y="466131"/>
            <a:ext cx="4302700" cy="5184576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t="11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82110" y="4025041"/>
            <a:ext cx="3888432" cy="20882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1 ευρώ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το έργο του μεγάλου ζωγράφου Λεονάρντο Ντα Βίντσι «Ο άνθρωπος του Βιτρούβιου», που παρουσιάζει τις ιδανικές ανθρώπινες αναλογίες.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- Θέση περιεχομένου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646" y="764704"/>
            <a:ext cx="2952328" cy="2952328"/>
          </a:xfrm>
        </p:spPr>
      </p:pic>
      <p:sp>
        <p:nvSpPr>
          <p:cNvPr id="12" name="11 - Στρογγυλεμένο ορθογώνιο"/>
          <p:cNvSpPr/>
          <p:nvPr/>
        </p:nvSpPr>
        <p:spPr>
          <a:xfrm flipH="1">
            <a:off x="4908869" y="944724"/>
            <a:ext cx="3793252" cy="4680520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t="5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419184" y="4149080"/>
            <a:ext cx="3793252" cy="1656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50 λεπτά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τον ανδριάντα του Αυτοκράτορα </a:t>
            </a:r>
            <a:r>
              <a:rPr lang="el-GR" dirty="0" err="1">
                <a:solidFill>
                  <a:schemeClr val="tx1"/>
                </a:solidFill>
              </a:rPr>
              <a:t>Mάρκου</a:t>
            </a:r>
            <a:r>
              <a:rPr lang="el-GR" dirty="0">
                <a:solidFill>
                  <a:schemeClr val="tx1"/>
                </a:solidFill>
              </a:rPr>
              <a:t> Αυρήλιου έφιππου.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91688"/>
            <a:ext cx="2520280" cy="2509079"/>
          </a:xfrm>
          <a:prstGeom prst="ellipse">
            <a:avLst/>
          </a:prstGeom>
          <a:ln w="76200" cap="rnd">
            <a:solidFill>
              <a:schemeClr val="tx1">
                <a:lumMod val="85000"/>
                <a:lumOff val="1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- Παραλληλόγραμμο"/>
          <p:cNvSpPr/>
          <p:nvPr/>
        </p:nvSpPr>
        <p:spPr>
          <a:xfrm>
            <a:off x="4788024" y="620688"/>
            <a:ext cx="4735749" cy="4968552"/>
          </a:xfrm>
          <a:prstGeom prst="parallelogram">
            <a:avLst/>
          </a:prstGeom>
          <a:blipFill dpi="0" rotWithShape="1">
            <a:blip r:embed="rId3" cstate="print"/>
            <a:srcRect/>
            <a:stretch>
              <a:fillRect l="-2028" t="-1647" r="-4712" b="-51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485546" y="4254210"/>
            <a:ext cx="3924436" cy="13458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20 λεπτά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ένα γλυπτό του Ουμπέρτο </a:t>
            </a:r>
            <a:r>
              <a:rPr lang="el-GR" dirty="0" err="1">
                <a:solidFill>
                  <a:schemeClr val="tx1"/>
                </a:solidFill>
              </a:rPr>
              <a:t>Μποτσόνι</a:t>
            </a:r>
            <a:r>
              <a:rPr lang="el-GR" dirty="0">
                <a:solidFill>
                  <a:schemeClr val="tx1"/>
                </a:solidFill>
              </a:rPr>
              <a:t>, ενός Ιταλού φουτουριστή γλύπτη.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4572000" y="-387424"/>
            <a:ext cx="720080" cy="75608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13988"/>
            <a:ext cx="2304256" cy="23352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- Στρογγυλεμένο ορθογώνιο"/>
          <p:cNvSpPr/>
          <p:nvPr/>
        </p:nvSpPr>
        <p:spPr>
          <a:xfrm>
            <a:off x="503548" y="3501008"/>
            <a:ext cx="3348372" cy="18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10 λεπτά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τον περίφημο πίνακα του Σάντρο </a:t>
            </a:r>
            <a:r>
              <a:rPr lang="el-GR" dirty="0" err="1">
                <a:solidFill>
                  <a:schemeClr val="tx1"/>
                </a:solidFill>
              </a:rPr>
              <a:t>Μποτιτσέλλι</a:t>
            </a:r>
            <a:r>
              <a:rPr lang="el-GR" dirty="0">
                <a:solidFill>
                  <a:schemeClr val="tx1"/>
                </a:solidFill>
              </a:rPr>
              <a:t> «Γέννηση της Αφροδίτης».</a:t>
            </a:r>
          </a:p>
        </p:txBody>
      </p:sp>
      <p:pic>
        <p:nvPicPr>
          <p:cNvPr id="1026" name="Picture 2" descr="Σάντρο Μποτιτσέλι. Η πανέμορφη &quot;Αφροδίτη&quot; και το μακελειό στη Φλωρεντία, με  πρωταγωνιστές τους πρώτους τραπεζίτες του κόσμου που ήταν οι χορηγοί του -  ΜΗΧΑΝΗ ΤΟΥ ΧΡΟΝΟΥ">
            <a:extLst>
              <a:ext uri="{FF2B5EF4-FFF2-40B4-BE49-F238E27FC236}">
                <a16:creationId xmlns:a16="http://schemas.microsoft.com/office/drawing/2014/main" id="{DA028F04-AF7B-1EFB-2C61-EB449AD30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0542" b="-400"/>
          <a:stretch/>
        </p:blipFill>
        <p:spPr bwMode="auto">
          <a:xfrm>
            <a:off x="4427984" y="1268760"/>
            <a:ext cx="4464496" cy="35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obver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2593022" cy="2584240"/>
          </a:xfrm>
        </p:spPr>
      </p:pic>
      <p:sp>
        <p:nvSpPr>
          <p:cNvPr id="4" name="3 - Στρογγυλεμένο ορθογώνιο"/>
          <p:cNvSpPr/>
          <p:nvPr/>
        </p:nvSpPr>
        <p:spPr>
          <a:xfrm>
            <a:off x="5076056" y="1185596"/>
            <a:ext cx="3563156" cy="3910744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l="-11000" t="-2000" r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59899" y="3429000"/>
            <a:ext cx="3960440" cy="20882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5 λεπτά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το Κολοσσαίο, το οποίο κτίστηκε από τον αυτοκράτορα Βεσπασιανό και εγκαινιάστηκε από τον αυτοκράτορα Τίτο.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italy-2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972" y="260648"/>
            <a:ext cx="3593976" cy="3593976"/>
          </a:xfrm>
        </p:spPr>
      </p:pic>
      <p:sp>
        <p:nvSpPr>
          <p:cNvPr id="5" name="4 - Έλλειψη"/>
          <p:cNvSpPr/>
          <p:nvPr/>
        </p:nvSpPr>
        <p:spPr>
          <a:xfrm>
            <a:off x="4860032" y="692696"/>
            <a:ext cx="3960440" cy="5184576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11000" t="-29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868406" y="3717032"/>
            <a:ext cx="2877108" cy="2304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2 λεπτά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Στο κέρμα αυτό βλέπουμε τον πύργο</a:t>
            </a:r>
            <a:r>
              <a:rPr lang="en-US" dirty="0">
                <a:solidFill>
                  <a:schemeClr val="tx1"/>
                </a:solidFill>
              </a:rPr>
              <a:t> Mole </a:t>
            </a:r>
            <a:r>
              <a:rPr lang="en-US" dirty="0" err="1">
                <a:solidFill>
                  <a:schemeClr val="tx1"/>
                </a:solidFill>
              </a:rPr>
              <a:t>Antonielliana</a:t>
            </a:r>
            <a:r>
              <a:rPr lang="el-GR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που σχεδιάστηκε από τον </a:t>
            </a:r>
            <a:r>
              <a:rPr lang="el-GR" dirty="0" err="1">
                <a:solidFill>
                  <a:schemeClr val="tx1"/>
                </a:solidFill>
              </a:rPr>
              <a:t>Αλεσάντρο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Αντονέλλι</a:t>
            </a:r>
            <a:r>
              <a:rPr lang="el-GR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205</Words>
  <Application>Microsoft Office PowerPoint</Application>
  <PresentationFormat>Προβολή στην οθόνη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MARIOS</dc:creator>
  <cp:lastModifiedBy>Πέτρου Κωνσταντίνος</cp:lastModifiedBy>
  <cp:revision>38</cp:revision>
  <dcterms:created xsi:type="dcterms:W3CDTF">2024-02-01T17:15:02Z</dcterms:created>
  <dcterms:modified xsi:type="dcterms:W3CDTF">2024-02-21T21:07:18Z</dcterms:modified>
</cp:coreProperties>
</file>