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256" r:id="rId5"/>
    <p:sldId id="271" r:id="rId6"/>
    <p:sldId id="274" r:id="rId7"/>
    <p:sldId id="276" r:id="rId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6" autoAdjust="0"/>
  </p:normalViewPr>
  <p:slideViewPr>
    <p:cSldViewPr>
      <p:cViewPr varScale="1">
        <p:scale>
          <a:sx n="108" d="100"/>
          <a:sy n="108" d="100"/>
        </p:scale>
        <p:origin x="630" y="13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2/11/2024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2/11/2024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5" name="Freeform 4" descr="Map of Europe"/>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l-GR"/>
              <a:t>Κάντε κλικ για να επεξεργαστείτε τον τίτλο υποδείγματος</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2/11/2024</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l-GR"/>
              <a:t>Κάντε κλικ για να επεξεργαστείτε τον τίτλο υποδείγματος</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2/11/2024</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2/11/2024</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l-GR"/>
              <a:t>Κάντε κλικ για να επεξεργαστείτε τον τίτλο υποδείγματος</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2/11/2024</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2/11/2024</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2/11/2024</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2/11/2024</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2/11/2024</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l-GR"/>
              <a:t>Κάντε κλικ για να επεξεργαστείτε τον τίτλο υποδείγματος</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2/11/2024</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l-GR"/>
              <a:t>Κάντε κλικ για να επεξεργαστείτε τον τίτλο υποδείγματος</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2/11/2024</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2/11/2024</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ΤΑ ΝΟΜΙΣΜΑΤΑ </a:t>
            </a:r>
            <a:br>
              <a:rPr lang="el-GR" dirty="0"/>
            </a:br>
            <a:r>
              <a:rPr lang="el-GR" dirty="0"/>
              <a:t>ΤΗΣ ΓΑΛΛΙΑΣ</a:t>
            </a:r>
            <a:endParaRPr lang="en-US" dirty="0"/>
          </a:p>
        </p:txBody>
      </p:sp>
      <p:sp>
        <p:nvSpPr>
          <p:cNvPr id="3" name="Subtitle 2"/>
          <p:cNvSpPr>
            <a:spLocks noGrp="1"/>
          </p:cNvSpPr>
          <p:nvPr>
            <p:ph type="subTitle" idx="1"/>
          </p:nvPr>
        </p:nvSpPr>
        <p:spPr/>
        <p:txBody>
          <a:bodyPr/>
          <a:lstStyle/>
          <a:p>
            <a:r>
              <a:rPr lang="el-GR" dirty="0"/>
              <a:t>Ελένη Λάλου</a:t>
            </a:r>
          </a:p>
          <a:p>
            <a:r>
              <a:rPr lang="el-GR" dirty="0"/>
              <a:t>Φραντζέσκα Λάζου</a:t>
            </a:r>
            <a:endParaRPr lang="en-US" dirty="0"/>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80" y="23019"/>
            <a:ext cx="9753600" cy="1325562"/>
          </a:xfrm>
        </p:spPr>
        <p:txBody>
          <a:bodyPr/>
          <a:lstStyle/>
          <a:p>
            <a:r>
              <a:rPr lang="el-GR" dirty="0"/>
              <a:t>2€ &amp; 1€</a:t>
            </a:r>
            <a:endParaRPr lang="en-US" dirty="0"/>
          </a:p>
        </p:txBody>
      </p:sp>
      <p:sp>
        <p:nvSpPr>
          <p:cNvPr id="3" name="Content Placeholder 2"/>
          <p:cNvSpPr>
            <a:spLocks noGrp="1"/>
          </p:cNvSpPr>
          <p:nvPr>
            <p:ph idx="1"/>
          </p:nvPr>
        </p:nvSpPr>
        <p:spPr>
          <a:xfrm>
            <a:off x="230833" y="1918436"/>
            <a:ext cx="5956918" cy="3895328"/>
          </a:xfrm>
        </p:spPr>
        <p:txBody>
          <a:bodyPr>
            <a:normAutofit fontScale="62500" lnSpcReduction="20000"/>
          </a:bodyPr>
          <a:lstStyle/>
          <a:p>
            <a:pPr marL="45720" indent="0">
              <a:buNone/>
            </a:pPr>
            <a:r>
              <a:rPr lang="el-GR" dirty="0"/>
              <a:t>Το σχέδιο που επιλέχθηκε για τα κέρματα των 1 και 2 ευρώ της πρώτης σειράς είναι φιλοτεχνημένο από τον καλλιτέχνη Joaquin Jimenez. Απεικονίζει ένα δέντρο που συμβολίζει τη ζωή, τη συνέχεια και την ανάπτυξη, μέσα σε ένα εξάγωνο και πλαισιώνεται από τον θυρεό της Γαλλικής Δημοκρατίας, «Liberté, Egalité, Fraternité» (Ελευθερία, Ισότητα, Αδελφοσύνη).</a:t>
            </a:r>
          </a:p>
          <a:p>
            <a:pPr marL="45720" indent="0">
              <a:buNone/>
            </a:pPr>
            <a:endParaRPr lang="el-GR" dirty="0"/>
          </a:p>
          <a:p>
            <a:pPr marL="45720" indent="0">
              <a:buNone/>
            </a:pPr>
            <a:r>
              <a:rPr lang="el-GR" dirty="0"/>
              <a:t>Το 2022, η Γαλλία κυκλοφόρησε τη δεύτερη σειρά κερμάτων των 1 και 2 ευρώ. Το νέο σχέδιο απεικονίζει κλαδιά βελανιδιάς και ελιάς, τα οποία σχηματίζουν το δέντρο της ζωής και συμβολίζουν τη δύναμη, τη σταθερότητα και την ειρήνη. Το δέντρο και ο θυρεός εμφανίζονται μέσα σε ένα εξάγωνο.</a:t>
            </a:r>
          </a:p>
          <a:p>
            <a:pPr marL="45720" indent="0">
              <a:buNone/>
            </a:pPr>
            <a:endParaRPr lang="el-GR" dirty="0"/>
          </a:p>
          <a:p>
            <a:pPr marL="45720" indent="0">
              <a:buNone/>
            </a:pPr>
            <a:r>
              <a:rPr lang="el-GR" dirty="0"/>
              <a:t>Η στεφάνη του κέρματος των 2 ευρώ φέρει την επιγραφή «2**» έξι φορές, με εναλλαγή κανονικής και ανεστραμμένης γραφής.</a:t>
            </a:r>
            <a:endParaRPr lang="en-US" dirty="0"/>
          </a:p>
        </p:txBody>
      </p:sp>
      <p:pic>
        <p:nvPicPr>
          <p:cNvPr id="1026" name="Picture 2">
            <a:extLst>
              <a:ext uri="{FF2B5EF4-FFF2-40B4-BE49-F238E27FC236}">
                <a16:creationId xmlns:a16="http://schemas.microsoft.com/office/drawing/2014/main" id="{941F9194-5C24-8D16-E88E-559017BEA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596" y="188640"/>
            <a:ext cx="4207396"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a:extLst>
              <a:ext uri="{FF2B5EF4-FFF2-40B4-BE49-F238E27FC236}">
                <a16:creationId xmlns:a16="http://schemas.microsoft.com/office/drawing/2014/main" id="{D237D511-9ABC-3AEC-A397-E66097043DE8}"/>
              </a:ext>
            </a:extLst>
          </p:cNvPr>
          <p:cNvPicPr>
            <a:picLocks noChangeAspect="1"/>
          </p:cNvPicPr>
          <p:nvPr/>
        </p:nvPicPr>
        <p:blipFill>
          <a:blip r:embed="rId3"/>
          <a:stretch>
            <a:fillRect/>
          </a:stretch>
        </p:blipFill>
        <p:spPr>
          <a:xfrm>
            <a:off x="7750596" y="3429000"/>
            <a:ext cx="4207396" cy="3219822"/>
          </a:xfrm>
          <a:prstGeom prst="rect">
            <a:avLst/>
          </a:prstGeom>
        </p:spPr>
      </p:pic>
    </p:spTree>
    <p:extLst>
      <p:ext uri="{BB962C8B-B14F-4D97-AF65-F5344CB8AC3E}">
        <p14:creationId xmlns:p14="http://schemas.microsoft.com/office/powerpoint/2010/main" val="198229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50, 20, 10 λεπτα</a:t>
            </a:r>
            <a:endParaRPr lang="en-US" dirty="0"/>
          </a:p>
        </p:txBody>
      </p:sp>
      <p:sp>
        <p:nvSpPr>
          <p:cNvPr id="3" name="Content Placeholder 2"/>
          <p:cNvSpPr>
            <a:spLocks noGrp="1"/>
          </p:cNvSpPr>
          <p:nvPr>
            <p:ph sz="half" idx="1"/>
          </p:nvPr>
        </p:nvSpPr>
        <p:spPr/>
        <p:txBody>
          <a:bodyPr>
            <a:normAutofit/>
          </a:bodyPr>
          <a:lstStyle/>
          <a:p>
            <a:pPr marL="45720" indent="0">
              <a:buNone/>
            </a:pPr>
            <a:r>
              <a:rPr lang="el-GR" dirty="0"/>
              <a:t>Στα κέρματα των 10, 20 και 50 λεπτών/σεντ το θέμα του σπορέα είναι σταθερά συνδεδεμένο με την ιστορία του γαλλικού φράγκου. Φιλοτεχνημένο από τον Laurent Jorio, «το σύγχρονο, διαχρονικό αυτό σχέδιο αντιπροσωπεύει τη Γαλλία που παραμένει πιστή στις αξίες της, ενώ ενσωματώνεται στην Ευρώπη».</a:t>
            </a:r>
            <a:endParaRPr lang="en-US" dirty="0"/>
          </a:p>
        </p:txBody>
      </p:sp>
      <p:pic>
        <p:nvPicPr>
          <p:cNvPr id="7" name="Εικόνα 6">
            <a:extLst>
              <a:ext uri="{FF2B5EF4-FFF2-40B4-BE49-F238E27FC236}">
                <a16:creationId xmlns:a16="http://schemas.microsoft.com/office/drawing/2014/main" id="{54E1484D-FE6B-3A24-3D25-DDBB5017107C}"/>
              </a:ext>
            </a:extLst>
          </p:cNvPr>
          <p:cNvPicPr>
            <a:picLocks noChangeAspect="1"/>
          </p:cNvPicPr>
          <p:nvPr/>
        </p:nvPicPr>
        <p:blipFill>
          <a:blip r:embed="rId2"/>
          <a:stretch>
            <a:fillRect/>
          </a:stretch>
        </p:blipFill>
        <p:spPr>
          <a:xfrm>
            <a:off x="6886500" y="692696"/>
            <a:ext cx="4752528" cy="4752528"/>
          </a:xfrm>
          <a:prstGeom prst="rect">
            <a:avLst/>
          </a:prstGeom>
        </p:spPr>
      </p:pic>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1512BD-E99A-B12B-3BF4-5B6815D3C8F4}"/>
              </a:ext>
            </a:extLst>
          </p:cNvPr>
          <p:cNvSpPr>
            <a:spLocks noGrp="1"/>
          </p:cNvSpPr>
          <p:nvPr>
            <p:ph type="title"/>
          </p:nvPr>
        </p:nvSpPr>
        <p:spPr/>
        <p:txBody>
          <a:bodyPr/>
          <a:lstStyle/>
          <a:p>
            <a:r>
              <a:rPr lang="el-GR" dirty="0"/>
              <a:t>1, 2, 5 λεπτα</a:t>
            </a:r>
            <a:endParaRPr lang="en-US" dirty="0"/>
          </a:p>
        </p:txBody>
      </p:sp>
      <p:sp>
        <p:nvSpPr>
          <p:cNvPr id="3" name="Θέση περιεχομένου 2">
            <a:extLst>
              <a:ext uri="{FF2B5EF4-FFF2-40B4-BE49-F238E27FC236}">
                <a16:creationId xmlns:a16="http://schemas.microsoft.com/office/drawing/2014/main" id="{CF36715D-D2A2-7AE4-42FD-18F7960F7424}"/>
              </a:ext>
            </a:extLst>
          </p:cNvPr>
          <p:cNvSpPr>
            <a:spLocks noGrp="1"/>
          </p:cNvSpPr>
          <p:nvPr>
            <p:ph sz="half" idx="1"/>
          </p:nvPr>
        </p:nvSpPr>
        <p:spPr/>
        <p:txBody>
          <a:bodyPr/>
          <a:lstStyle/>
          <a:p>
            <a:pPr marL="45720" indent="0">
              <a:buNone/>
            </a:pPr>
            <a:r>
              <a:rPr lang="el-GR" dirty="0"/>
              <a:t>Στα κέρματα των 1, 2 και 5 λεπτών/σεντ απεικονίζεται η νεαρή Μαριάννα, γεμάτη θηλυκότητα και αποφασιστικότητα, η οποία ενσαρκώνει τον πόθο για μια ισχυρή και μακρόβια Ευρώπη. Το σχέδιο φιλοτέχνησε η Fabienne Courtiade, χαράκτρια του Νομισματοκοπείου του Παρισιού.</a:t>
            </a:r>
            <a:endParaRPr lang="en-US" dirty="0"/>
          </a:p>
        </p:txBody>
      </p:sp>
      <p:pic>
        <p:nvPicPr>
          <p:cNvPr id="5" name="Εικόνα 4">
            <a:extLst>
              <a:ext uri="{FF2B5EF4-FFF2-40B4-BE49-F238E27FC236}">
                <a16:creationId xmlns:a16="http://schemas.microsoft.com/office/drawing/2014/main" id="{1ED3FAB5-5190-2BC2-E41B-FF16A3EFBD18}"/>
              </a:ext>
            </a:extLst>
          </p:cNvPr>
          <p:cNvPicPr>
            <a:picLocks noChangeAspect="1"/>
          </p:cNvPicPr>
          <p:nvPr/>
        </p:nvPicPr>
        <p:blipFill>
          <a:blip r:embed="rId2"/>
          <a:stretch>
            <a:fillRect/>
          </a:stretch>
        </p:blipFill>
        <p:spPr>
          <a:xfrm>
            <a:off x="6814492" y="692696"/>
            <a:ext cx="4896544" cy="4896544"/>
          </a:xfrm>
          <a:prstGeom prst="rect">
            <a:avLst/>
          </a:prstGeom>
        </p:spPr>
      </p:pic>
    </p:spTree>
    <p:extLst>
      <p:ext uri="{BB962C8B-B14F-4D97-AF65-F5344CB8AC3E}">
        <p14:creationId xmlns:p14="http://schemas.microsoft.com/office/powerpoint/2010/main" val="22003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2804877_win32_fixed" id="{B84F1E11-CA66-494B-9E13-6DADE82D807A}" vid="{FB7A7791-95B5-41D6-B712-1FC47D134651}"/>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4F146A-3FDD-4C50-9271-B8630CCA3A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F02F84-CDFD-457C-9FE9-4C8E4381D06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1FDA68D-7F68-4ED9-8E68-E7D1343C0E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European continent presentation (widescreen)</Template>
  <TotalTime>15</TotalTime>
  <Words>266</Words>
  <Application>Microsoft Office PowerPoint</Application>
  <PresentationFormat>Προσαρμογή</PresentationFormat>
  <Paragraphs>13</Paragraphs>
  <Slides>4</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4</vt:i4>
      </vt:variant>
    </vt:vector>
  </HeadingPairs>
  <TitlesOfParts>
    <vt:vector size="7" baseType="lpstr">
      <vt:lpstr>Arial</vt:lpstr>
      <vt:lpstr>Century Gothic</vt:lpstr>
      <vt:lpstr>Continental Europe 16x9</vt:lpstr>
      <vt:lpstr>ΤΑ ΝΟΜΙΣΜΑΤΑ  ΤΗΣ ΓΑΛΛΙΑΣ</vt:lpstr>
      <vt:lpstr>2€ &amp; 1€</vt:lpstr>
      <vt:lpstr>50, 20, 10 λεπτα</vt:lpstr>
      <vt:lpstr>1, 2, 5 λεπτα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ΝΟΜΙΣΜΑΤΑ  ΤΗΣ ΓΑΛΛΙΑΣ</dc:title>
  <dc:creator>Evangelos Lalos</dc:creator>
  <cp:lastModifiedBy>Evangelos Lalos</cp:lastModifiedBy>
  <cp:revision>1</cp:revision>
  <dcterms:created xsi:type="dcterms:W3CDTF">2024-02-11T21:33:29Z</dcterms:created>
  <dcterms:modified xsi:type="dcterms:W3CDTF">2024-02-11T21:49:02Z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