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EB70062-8494-4240-97D9-A82DB37FA5A6}" type="datetimeFigureOut">
              <a:rPr lang="el-GR" smtClean="0"/>
              <a:pPr/>
              <a:t>7/4/2020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37F98F9-9230-45A9-97E2-0E11A37DDAA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Πάσχα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Καλή Ανάσταση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Δραστηριότητες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Η Ανάσταση του Λαζάρου 2. Η Κυριακή των Βαΐων 3. Ο Μυστικός Δείπνος 4. Η άνοδος στον Γολγοθά 5. Η Σταύρωση του Χριστού 6. Η Ανάσταση του Χριστού 7. Η Αποκαθήλωση 8. Η Ανάληψη του Χριστού </a:t>
            </a:r>
            <a:endParaRPr lang="el-GR" b="1" dirty="0" smtClean="0"/>
          </a:p>
          <a:p>
            <a:r>
              <a:rPr lang="el-GR" b="1" dirty="0" smtClean="0"/>
              <a:t>Τα παραπάνω είναι τα σημαντικά γεγονότα που θα ήθελα να θυμάστε αυτήν την περίοδο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1. Γράψτε για κάθε γεγονός λίγα λόγια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3. Δείτε τις παρακάτω εικόνες και γράψτε τι </a:t>
            </a:r>
            <a:r>
              <a:rPr lang="el-GR" smtClean="0"/>
              <a:t>περιγράφει καθεμία</a:t>
            </a:r>
            <a:endParaRPr lang="el-GR" dirty="0"/>
          </a:p>
        </p:txBody>
      </p:sp>
      <p:pic>
        <p:nvPicPr>
          <p:cNvPr id="4" name="3 - Θέση περιεχομένου" descr="Ανάσταση του Λαζάρου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62337" y="2316956"/>
            <a:ext cx="2371725" cy="30003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σταύρωση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4992" y="2842476"/>
            <a:ext cx="1446415" cy="194933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Αποκαθήλωση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09987" y="2602706"/>
            <a:ext cx="1876425" cy="24288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5 - Θέση περιεχομένου" descr="Ανάσταση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48025" y="2997994"/>
            <a:ext cx="2800350" cy="16383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66</Words>
  <Application>Microsoft Office PowerPoint</Application>
  <PresentationFormat>Προβολή στην οθόνη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Διαστημικό</vt:lpstr>
      <vt:lpstr>Πάσχα</vt:lpstr>
      <vt:lpstr>Δραστηριότητες</vt:lpstr>
      <vt:lpstr>1. Γράψτε για κάθε γεγονός λίγα λόγια</vt:lpstr>
      <vt:lpstr>3. Δείτε τις παρακάτω εικόνες και γράψτε τι περιγράφει καθεμία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Πάσχα</dc:title>
  <dc:creator>Admin</dc:creator>
  <cp:lastModifiedBy>Admin</cp:lastModifiedBy>
  <cp:revision>3</cp:revision>
  <dcterms:created xsi:type="dcterms:W3CDTF">2020-04-07T04:24:06Z</dcterms:created>
  <dcterms:modified xsi:type="dcterms:W3CDTF">2020-04-07T04:38:54Z</dcterms:modified>
</cp:coreProperties>
</file>