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5" autoAdjust="0"/>
    <p:restoredTop sz="94660"/>
  </p:normalViewPr>
  <p:slideViewPr>
    <p:cSldViewPr snapToGrid="0">
      <p:cViewPr varScale="1">
        <p:scale>
          <a:sx n="93" d="100"/>
          <a:sy n="93" d="100"/>
        </p:scale>
        <p:origin x="558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46EB7-EBA3-DA20-E692-87538D0B99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B95521-6D05-A8D9-021E-7E9C140BCA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B07B8E-B8B9-0178-702F-16126B8313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932C5-76C7-40AE-97FD-233A957ADAE2}" type="datetimeFigureOut">
              <a:rPr lang="el-GR" smtClean="0"/>
              <a:t>22/5/2025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D33222-329F-CAB7-FB08-541B3426D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6179C8-CC0A-C565-7E52-24E52E933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EC62F-F0DA-41A3-81A0-8872D9336C1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12301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108AC8-EC16-867A-12FA-91607EC0E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AD462B-C01A-C0D4-8B04-930DBB6346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8782DE-BAA5-D0D9-51E1-C77F28735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932C5-76C7-40AE-97FD-233A957ADAE2}" type="datetimeFigureOut">
              <a:rPr lang="el-GR" smtClean="0"/>
              <a:t>22/5/2025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D6864A-4947-C065-1AD0-82E3C573E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4F3662-37F4-795F-B465-BA66F7151A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EC62F-F0DA-41A3-81A0-8872D9336C1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07951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4A60BD7-1993-CB50-7DD4-7E7FE90896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10B424-EC84-6364-826D-5CA2A04F30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FF3B03-71BA-FE1A-153A-609F10AE82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932C5-76C7-40AE-97FD-233A957ADAE2}" type="datetimeFigureOut">
              <a:rPr lang="el-GR" smtClean="0"/>
              <a:t>22/5/2025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C1D97F-F621-CE03-A58C-75F1EBB5E9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F05AEE-DF73-F3ED-D820-25879529A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EC62F-F0DA-41A3-81A0-8872D9336C1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9938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D209B5-6A7B-41F7-255D-0D7B1B377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76EC6B-6BE0-87DB-D205-77475552F7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5F8D8C-B6A1-3AB8-FBFB-34118E9D8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932C5-76C7-40AE-97FD-233A957ADAE2}" type="datetimeFigureOut">
              <a:rPr lang="el-GR" smtClean="0"/>
              <a:t>22/5/2025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A14670-F559-C10E-AB26-89B26ADF3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3E88A9-AC6B-4A2F-7F03-1A89B06F6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EC62F-F0DA-41A3-81A0-8872D9336C1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50446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A3C27-68D8-5F7F-F64D-7DF8A4484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1FDBBA-CC77-0DB7-29C1-B5F9EB7BB3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38BDBA-2154-610B-4F86-7328FAB173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932C5-76C7-40AE-97FD-233A957ADAE2}" type="datetimeFigureOut">
              <a:rPr lang="el-GR" smtClean="0"/>
              <a:t>22/5/2025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9CAC41-9AFF-846C-EBD7-661C174F74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94FF8A-B390-053F-BC9A-560324334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EC62F-F0DA-41A3-81A0-8872D9336C1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82122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FEDEF-5652-0B0B-5986-F110F0D05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1D1A53-ED5C-A142-117C-C9C0F336A1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F83312-9994-BEC0-F008-A35839B95F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4C8FD1-3EAE-8CDB-D435-73D48E9E6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932C5-76C7-40AE-97FD-233A957ADAE2}" type="datetimeFigureOut">
              <a:rPr lang="el-GR" smtClean="0"/>
              <a:t>22/5/2025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9B1BFA-2987-DD98-A3AB-83AAD33AF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AA2F5D-F7FA-852C-C69E-E6315F2D9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EC62F-F0DA-41A3-81A0-8872D9336C1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70943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2E4025-CDDA-75D2-7E71-B36B605DB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B168BA-6C21-0576-9437-F6C23095F3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41EB20-A935-17D5-3739-FF4317141F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4DAC14A-9681-9C22-71B6-16E42BCCBE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E7AAFA-0543-EA47-A86F-6BD093963D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E0FACF-4274-345A-A09A-EBCBA51427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932C5-76C7-40AE-97FD-233A957ADAE2}" type="datetimeFigureOut">
              <a:rPr lang="el-GR" smtClean="0"/>
              <a:t>22/5/2025</a:t>
            </a:fld>
            <a:endParaRPr lang="el-G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7E27E51-7AB0-440B-C92F-266CE0D5E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9A3A4A-21D2-72C7-F892-20FA58C5C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EC62F-F0DA-41A3-81A0-8872D9336C1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9807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37A001-2651-3230-3649-054F217C7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AE3391-86CF-8B64-19B5-745BE28771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932C5-76C7-40AE-97FD-233A957ADAE2}" type="datetimeFigureOut">
              <a:rPr lang="el-GR" smtClean="0"/>
              <a:t>22/5/2025</a:t>
            </a:fld>
            <a:endParaRPr lang="el-G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0CC95D-9EBC-2E7F-20BB-72FA7AEE7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D996D6-8831-8EB5-48FE-95355BB1A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EC62F-F0DA-41A3-81A0-8872D9336C1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28404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1B28E1E-75F1-64DD-F0D5-6D97A1966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932C5-76C7-40AE-97FD-233A957ADAE2}" type="datetimeFigureOut">
              <a:rPr lang="el-GR" smtClean="0"/>
              <a:t>22/5/2025</a:t>
            </a:fld>
            <a:endParaRPr lang="el-G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EAD51C-FBAA-B31A-E6AC-C14DA8926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A3CD38-9D89-3217-9693-9B5ABCB63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EC62F-F0DA-41A3-81A0-8872D9336C1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87447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738AC-0B2F-E58D-14F9-B723F3E40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12836A-BB7E-F42D-A31F-A90331E6EC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835109-041E-6FF3-CE6F-6C65E656F5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F5A574-EE38-F326-97A9-F10C039903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932C5-76C7-40AE-97FD-233A957ADAE2}" type="datetimeFigureOut">
              <a:rPr lang="el-GR" smtClean="0"/>
              <a:t>22/5/2025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CCE438-CE74-41C9-D037-D2AAC71DD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0F7CD3-5145-DB79-DB02-04A4E25016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EC62F-F0DA-41A3-81A0-8872D9336C1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06135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792A4-BB19-CE56-769C-A6824F627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2980C04-C397-497C-66DC-98D8B680DE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2DB7CB-031D-8914-E9F5-A4B1F1B087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146C66-5D8D-9280-72D0-CEA9E91B5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932C5-76C7-40AE-97FD-233A957ADAE2}" type="datetimeFigureOut">
              <a:rPr lang="el-GR" smtClean="0"/>
              <a:t>22/5/2025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531FD0-A5EE-6FBD-C3E0-FBF20E4815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CBCEB9-1778-BE18-E7AF-F4BBA971C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EC62F-F0DA-41A3-81A0-8872D9336C1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60276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1531B41-49E4-168C-944F-26E04404F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878E2D-E5E7-FC65-612B-2E86375BE0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CCD118-D371-A7F0-7D95-B297E33F89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03932C5-76C7-40AE-97FD-233A957ADAE2}" type="datetimeFigureOut">
              <a:rPr lang="el-GR" smtClean="0"/>
              <a:t>22/5/2025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C472B7-4A34-04A7-87B0-3EA66B3081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A09606-1D74-02BD-C243-7B856D09E5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80EC62F-F0DA-41A3-81A0-8872D9336C1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96258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186CCBB-65C2-5ECD-B691-8A0172A645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4395" y="252714"/>
            <a:ext cx="5236918" cy="406028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5EC0BBB-28AA-D686-873C-249957BA49E6}"/>
              </a:ext>
            </a:extLst>
          </p:cNvPr>
          <p:cNvSpPr txBox="1"/>
          <p:nvPr/>
        </p:nvSpPr>
        <p:spPr>
          <a:xfrm>
            <a:off x="3734395" y="4575142"/>
            <a:ext cx="60960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dirty="0"/>
              <a:t>ΔΩΔΕΚΑΝΗΣΑ</a:t>
            </a:r>
          </a:p>
          <a:p>
            <a:endParaRPr lang="el-GR" dirty="0"/>
          </a:p>
          <a:p>
            <a:r>
              <a:rPr lang="el-GR" dirty="0"/>
              <a:t>ΡΟΔΟΣ  ΚΑΡΠΑΘΟΣ  ΚΑΣΟΣ</a:t>
            </a:r>
          </a:p>
          <a:p>
            <a:r>
              <a:rPr lang="el-GR" dirty="0"/>
              <a:t>ΧΑΛΚΗ  ΣΥΜΗ  ΤΗΛΟΣ</a:t>
            </a:r>
          </a:p>
          <a:p>
            <a:r>
              <a:rPr lang="el-GR" dirty="0"/>
              <a:t>ΝΙΣΥΡΟΣ  ΚΩΣ  ΑΣΤΥΠΑΛΑΙΑ</a:t>
            </a:r>
          </a:p>
          <a:p>
            <a:r>
              <a:rPr lang="el-GR" dirty="0"/>
              <a:t>ΚΑΛΥΜΝΟΣ  ΛΕΡΟΣ  ΠΑΤΜΟΣ</a:t>
            </a:r>
          </a:p>
        </p:txBody>
      </p:sp>
    </p:spTree>
    <p:extLst>
      <p:ext uri="{BB962C8B-B14F-4D97-AF65-F5344CB8AC3E}">
        <p14:creationId xmlns:p14="http://schemas.microsoft.com/office/powerpoint/2010/main" val="42702908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78C232-4469-9280-9E05-716811EEFC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F61F8FF-21D0-7F11-6272-230D9FEA9F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75424" y="2096128"/>
            <a:ext cx="2920612" cy="413702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E0D7C49-C5B5-CF1E-1E43-0CC4A67F9E4F}"/>
              </a:ext>
            </a:extLst>
          </p:cNvPr>
          <p:cNvSpPr txBox="1"/>
          <p:nvPr/>
        </p:nvSpPr>
        <p:spPr>
          <a:xfrm>
            <a:off x="1352764" y="2189473"/>
            <a:ext cx="2315110" cy="41370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r>
              <a:rPr lang="el-GR" sz="24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ΕΠΤΑΝΗΣΑ</a:t>
            </a:r>
            <a:endParaRPr lang="el-GR" sz="2000" kern="100" dirty="0">
              <a:effectLst/>
              <a:latin typeface="Aptos" panose="020B00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r>
              <a:rPr lang="el-GR" sz="18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l-GR" sz="2000" kern="100" dirty="0">
              <a:effectLst/>
              <a:latin typeface="Aptos" panose="020B00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r>
              <a:rPr lang="el-GR" sz="18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ΖΑΚΥΝΘΟΣ  ΚΑΙ  ΚΕΦΑΛΟΝΙΑ</a:t>
            </a:r>
            <a:endParaRPr lang="el-GR" sz="2000" kern="100" dirty="0">
              <a:effectLst/>
              <a:latin typeface="Aptos" panose="020B00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r>
              <a:rPr lang="el-GR" sz="18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ΙΘΑΚΗ  ΚΑΙ  ΛΕΥΚΑΔΑ</a:t>
            </a:r>
            <a:endParaRPr lang="el-GR" sz="2000" kern="100" dirty="0">
              <a:effectLst/>
              <a:latin typeface="Aptos" panose="020B00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r>
              <a:rPr lang="el-GR" sz="18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ΚΥΘΗΡΑ ΚΕΡΚΥΡΑ ΠΑΞΟΙ</a:t>
            </a:r>
            <a:endParaRPr lang="el-GR" sz="2000" kern="100" dirty="0">
              <a:effectLst/>
              <a:latin typeface="Aptos" panose="020B00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r>
              <a:rPr lang="el-GR" sz="18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ΣΤΟΛΙΖΟΥΝ  ΤΗΝ   ΕΛΛΑΔΑ</a:t>
            </a:r>
            <a:endParaRPr lang="el-GR" sz="2000" kern="100" dirty="0">
              <a:effectLst/>
              <a:latin typeface="Aptos" panose="020B00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l-GR" sz="18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l-GR" sz="2000" kern="100" dirty="0">
              <a:effectLst/>
              <a:latin typeface="Aptos" panose="020B00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95108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295DB3-D585-ACA7-0ABC-DDF1B8639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5613355-A902-51BA-C396-BA90484ABC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91427" y="2272928"/>
            <a:ext cx="3609145" cy="345673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F3B2D64-6086-8E6C-A548-84B369865E2C}"/>
              </a:ext>
            </a:extLst>
          </p:cNvPr>
          <p:cNvSpPr txBox="1"/>
          <p:nvPr/>
        </p:nvSpPr>
        <p:spPr>
          <a:xfrm>
            <a:off x="1373312" y="1932779"/>
            <a:ext cx="2808270" cy="41370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r>
              <a:rPr lang="el-GR" sz="24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ΚΥΚΛΑΔΕΣ</a:t>
            </a:r>
            <a:endParaRPr lang="el-GR" sz="2000" kern="100" dirty="0">
              <a:effectLst/>
              <a:latin typeface="Aptos" panose="020B00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r>
              <a:rPr lang="el-GR" sz="18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ΑΝΔΡΟΣ  ΤΗΝΟΣ  ΜΥΚΟΝΟΣ</a:t>
            </a:r>
            <a:endParaRPr lang="el-GR" sz="2000" kern="100" dirty="0">
              <a:effectLst/>
              <a:latin typeface="Aptos" panose="020B00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r>
              <a:rPr lang="el-GR" sz="18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ΚΕΑ  ΚΥΘΝΟΣ  ΣΕΡΙΦΟΣ</a:t>
            </a:r>
            <a:endParaRPr lang="el-GR" sz="2000" kern="100" dirty="0">
              <a:effectLst/>
              <a:latin typeface="Aptos" panose="020B00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r>
              <a:rPr lang="el-GR" sz="18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ΜΗΛΟΣ  ΔΗΛΟΣ  ΣΙΦΝΟΣ</a:t>
            </a:r>
            <a:endParaRPr lang="el-GR" sz="2000" kern="100" dirty="0">
              <a:effectLst/>
              <a:latin typeface="Aptos" panose="020B00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r>
              <a:rPr lang="el-GR" sz="18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ΠΑΡΟΣ  ΝΑΞΟΣ</a:t>
            </a:r>
            <a:endParaRPr lang="el-GR" sz="2000" kern="100" dirty="0">
              <a:effectLst/>
              <a:latin typeface="Aptos" panose="020B00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r>
              <a:rPr lang="el-GR" sz="18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ΑΜΟΡΓΟΣ  ΑΝΑΦΗ  ΘΗΡΑ  ΣΥΡΟΣ</a:t>
            </a:r>
            <a:endParaRPr lang="el-GR" sz="2000" kern="100" dirty="0">
              <a:effectLst/>
              <a:latin typeface="Aptos" panose="020B00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l-GR" sz="18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ΙΟΣ   ΣΙΚΙΝΟΣ  ΦΟΛΕΓΑΝΔΡΟΣ</a:t>
            </a:r>
            <a:endParaRPr lang="el-GR" sz="2000" kern="100" dirty="0">
              <a:effectLst/>
              <a:latin typeface="Aptos" panose="020B00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17235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60D17-F7BE-A9C9-A2CE-4E43942D59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C48ED2E-7E78-5449-119B-A5871251A4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26842" y="2146260"/>
            <a:ext cx="2475191" cy="395664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7631A1D-E364-7651-04EB-39FA2F05F3E5}"/>
              </a:ext>
            </a:extLst>
          </p:cNvPr>
          <p:cNvSpPr txBox="1"/>
          <p:nvPr/>
        </p:nvSpPr>
        <p:spPr>
          <a:xfrm>
            <a:off x="838200" y="2230569"/>
            <a:ext cx="4226960" cy="31813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r>
              <a:rPr lang="el-GR" sz="24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ΝΗΣΙΑ   Β.Α.   ΑΙΓΑΙΟΥ</a:t>
            </a:r>
            <a:endParaRPr lang="el-GR" sz="2000" kern="100" dirty="0">
              <a:effectLst/>
              <a:latin typeface="Aptos" panose="020B00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18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l-GR" sz="2000" kern="100" dirty="0">
              <a:effectLst/>
              <a:latin typeface="Aptos" panose="020B00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r>
              <a:rPr lang="el-GR" sz="18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ΑΓΙΟΣ ΕΥΣΤΡΑΤΙΟΣ    ΨΑΡΑ</a:t>
            </a:r>
            <a:endParaRPr lang="el-GR" sz="2000" kern="100" dirty="0">
              <a:effectLst/>
              <a:latin typeface="Aptos" panose="020B00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r>
              <a:rPr lang="el-GR" sz="18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ΛΕΣΒΟΣ    ΣΑΜΟΣ    ΚΑΙ    ΧΙΟΣ</a:t>
            </a:r>
            <a:endParaRPr lang="el-GR" sz="2000" kern="100" dirty="0">
              <a:effectLst/>
              <a:latin typeface="Aptos" panose="020B00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r>
              <a:rPr lang="el-GR" sz="18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ΛΗΜΝΟΣ   ΚΑΙ    ΦΟΥΡΝΟΙ    ΟΜΟΡΦΟΙ</a:t>
            </a:r>
            <a:endParaRPr lang="el-GR" sz="2000" kern="100" dirty="0">
              <a:effectLst/>
              <a:latin typeface="Aptos" panose="020B00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r>
              <a:rPr lang="el-GR" sz="18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ΟΙΝΟΥΣΕΣ      ΙΚΑΡΙΑ</a:t>
            </a:r>
            <a:endParaRPr lang="el-GR" sz="2000" kern="100" dirty="0">
              <a:effectLst/>
              <a:latin typeface="Aptos" panose="020B00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l-GR" sz="18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l-GR" sz="2000" kern="100" dirty="0">
              <a:effectLst/>
              <a:latin typeface="Aptos" panose="020B00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68218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996465-9388-4CFE-F2E9-A80FE7601C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8ED2786-C347-84DA-FC26-94719CA9E7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73550" y="2145739"/>
            <a:ext cx="4563636" cy="351769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3A9A7FE-C33F-0AEE-6091-437B44BB16C4}"/>
              </a:ext>
            </a:extLst>
          </p:cNvPr>
          <p:cNvSpPr txBox="1"/>
          <p:nvPr/>
        </p:nvSpPr>
        <p:spPr>
          <a:xfrm>
            <a:off x="726040" y="2145739"/>
            <a:ext cx="3712396" cy="27345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r>
              <a:rPr lang="el-GR" sz="24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ΣΠΟΡΑΔΕΣ</a:t>
            </a:r>
            <a:endParaRPr lang="el-GR" sz="2000" kern="100" dirty="0">
              <a:effectLst/>
              <a:latin typeface="Aptos" panose="020B00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r>
              <a:rPr lang="el-GR" sz="18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l-GR" sz="2000" kern="100" dirty="0">
              <a:effectLst/>
              <a:latin typeface="Aptos" panose="020B00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r>
              <a:rPr lang="el-GR" sz="18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Η  ΣΚΙΑΘΟΣ ΚΑΙ  Η  ΣΚΟΠΕΛΟΣ</a:t>
            </a:r>
            <a:endParaRPr lang="el-GR" sz="2000" kern="100" dirty="0">
              <a:effectLst/>
              <a:latin typeface="Aptos" panose="020B00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r>
              <a:rPr lang="el-GR" sz="18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ΣΚΥΡΟΣ  ΝΗΣΙ    ΩΡΑΙΟ</a:t>
            </a:r>
            <a:endParaRPr lang="el-GR" sz="2000" kern="100" dirty="0">
              <a:effectLst/>
              <a:latin typeface="Aptos" panose="020B00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r>
              <a:rPr lang="el-GR" sz="18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ΜΑΖΙ  ΜΕ ΤΗΝ  ΑΛΟΝΝΗΣΟ</a:t>
            </a:r>
            <a:endParaRPr lang="el-GR" sz="2000" kern="100" dirty="0">
              <a:effectLst/>
              <a:latin typeface="Aptos" panose="020B00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l-GR" sz="18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ΣΤΟΛΙΖΟΥΝ  ΤΟ    ΑΙΓΑΙΟ</a:t>
            </a:r>
            <a:endParaRPr lang="el-GR" sz="2000" kern="100" dirty="0">
              <a:effectLst/>
              <a:latin typeface="Aptos" panose="020B00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60097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86</Words>
  <Application>Microsoft Office PowerPoint</Application>
  <PresentationFormat>Widescreen</PresentationFormat>
  <Paragraphs>33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Aptos</vt:lpstr>
      <vt:lpstr>Aptos Display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Vasileios Strimmenos</dc:creator>
  <cp:lastModifiedBy>Vasileios Strimmenos</cp:lastModifiedBy>
  <cp:revision>3</cp:revision>
  <dcterms:created xsi:type="dcterms:W3CDTF">2025-05-22T09:42:33Z</dcterms:created>
  <dcterms:modified xsi:type="dcterms:W3CDTF">2025-05-22T09:51:27Z</dcterms:modified>
</cp:coreProperties>
</file>