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37" autoAdjust="0"/>
  </p:normalViewPr>
  <p:slideViewPr>
    <p:cSldViewPr>
      <p:cViewPr varScale="1">
        <p:scale>
          <a:sx n="78" d="100"/>
          <a:sy n="78" d="100"/>
        </p:scale>
        <p:origin x="-11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42552-4B9D-42FE-A551-F28C95E2B2F5}" type="datetimeFigureOut">
              <a:rPr lang="el-GR" smtClean="0"/>
              <a:pPr/>
              <a:t>17/9/2023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DAC4-793F-480B-B52B-DC2129FBDE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ΚΟΙΝΩΝΙΚΗ ΔΡΑΣΗ</a:t>
            </a:r>
            <a:br>
              <a:rPr lang="el-GR" sz="3600" dirty="0" smtClean="0"/>
            </a:br>
            <a:r>
              <a:rPr lang="el-GR" sz="3600" dirty="0" smtClean="0"/>
              <a:t>Συνεργασία </a:t>
            </a:r>
            <a:r>
              <a:rPr lang="el-GR" sz="3600" dirty="0" smtClean="0"/>
              <a:t>σχολείου-γονέων,</a:t>
            </a:r>
            <a:br>
              <a:rPr lang="el-GR" sz="3600" dirty="0" smtClean="0"/>
            </a:br>
            <a:r>
              <a:rPr lang="el-GR" sz="3600" dirty="0" err="1" smtClean="0"/>
              <a:t>ΥΠΑΙΘΑ,Δήμο</a:t>
            </a:r>
            <a:r>
              <a:rPr lang="el-GR" sz="3600" dirty="0" smtClean="0"/>
              <a:t> Αθηναίων</a:t>
            </a:r>
            <a:r>
              <a:rPr lang="el-GR" sz="3600" smtClean="0"/>
              <a:t>, και οργάνωση </a:t>
            </a:r>
            <a:r>
              <a:rPr lang="el-GR" sz="3600" dirty="0" smtClean="0"/>
              <a:t>&lt;&lt;όλοι μαζί μπορούμε&gt;&gt;.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 fontScale="85000" lnSpcReduction="10000"/>
          </a:bodyPr>
          <a:lstStyle/>
          <a:p>
            <a:r>
              <a:rPr lang="el-GR" smtClean="0"/>
              <a:t>13,14,15,16 </a:t>
            </a:r>
            <a:r>
              <a:rPr lang="el-GR" dirty="0" smtClean="0"/>
              <a:t>/9/2023</a:t>
            </a:r>
          </a:p>
          <a:p>
            <a:r>
              <a:rPr lang="el-GR" dirty="0" smtClean="0"/>
              <a:t>Συγκέντρωση, </a:t>
            </a:r>
            <a:r>
              <a:rPr lang="el-GR" dirty="0" err="1" smtClean="0"/>
              <a:t>ταξινόμηση,πακετάρισμα</a:t>
            </a:r>
            <a:r>
              <a:rPr lang="el-GR" dirty="0" smtClean="0"/>
              <a:t>, μεταφορά, σχολικών ειδών για τους πλημμυροπαθείς μαθητές της Θεσσαλίας.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685800" y="5715016"/>
            <a:ext cx="7772400" cy="857256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8" name="7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Εικόνα" descr="20230914_085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42844" y="142852"/>
            <a:ext cx="8786874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20230915_182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-428652"/>
            <a:ext cx="9144000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Εικόνα" descr="20230916_100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20230916_10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0724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20230916_101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</Words>
  <Application>Microsoft Office PowerPoint</Application>
  <PresentationFormat>Προβολή στην οθόνη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ΚΟΙΝΩΝΙΚΗ ΔΡΑΣΗ Συνεργασία σχολείου-γονέων, ΥΠΑΙΘΑ,Δήμο Αθηναίων, και οργάνωση &lt;&lt;όλοι μαζί μπορούμε&gt;&gt;.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10</cp:revision>
  <dcterms:created xsi:type="dcterms:W3CDTF">2023-09-17T13:43:00Z</dcterms:created>
  <dcterms:modified xsi:type="dcterms:W3CDTF">2023-09-17T14:32:05Z</dcterms:modified>
</cp:coreProperties>
</file>