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57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3" r:id="rId21"/>
    <p:sldId id="284" r:id="rId22"/>
    <p:sldId id="285" r:id="rId23"/>
    <p:sldId id="288" r:id="rId24"/>
    <p:sldId id="291" r:id="rId25"/>
    <p:sldId id="294" r:id="rId26"/>
    <p:sldId id="296" r:id="rId27"/>
    <p:sldId id="298" r:id="rId28"/>
    <p:sldId id="286" r:id="rId2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0F7026-2460-471A-933A-194BB3551191}" v="4" dt="2023-01-22T08:01:52.2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teini Tsirli" userId="3507dcbc10734ce8" providerId="LiveId" clId="{4C3D3355-22E1-4A2B-A7A4-C90D42DCD85A}"/>
    <pc:docChg chg="custSel addSld delSld modSld sldOrd">
      <pc:chgData name="Foteini Tsirli" userId="3507dcbc10734ce8" providerId="LiveId" clId="{4C3D3355-22E1-4A2B-A7A4-C90D42DCD85A}" dt="2023-01-18T16:17:26.468" v="1298"/>
      <pc:docMkLst>
        <pc:docMk/>
      </pc:docMkLst>
      <pc:sldChg chg="addSp delSp modSp mod">
        <pc:chgData name="Foteini Tsirli" userId="3507dcbc10734ce8" providerId="LiveId" clId="{4C3D3355-22E1-4A2B-A7A4-C90D42DCD85A}" dt="2023-01-17T18:49:04.644" v="720" actId="207"/>
        <pc:sldMkLst>
          <pc:docMk/>
          <pc:sldMk cId="3138824282" sldId="256"/>
        </pc:sldMkLst>
        <pc:spChg chg="mod">
          <ac:chgData name="Foteini Tsirli" userId="3507dcbc10734ce8" providerId="LiveId" clId="{4C3D3355-22E1-4A2B-A7A4-C90D42DCD85A}" dt="2023-01-17T18:49:04.644" v="720" actId="207"/>
          <ac:spMkLst>
            <pc:docMk/>
            <pc:sldMk cId="3138824282" sldId="256"/>
            <ac:spMk id="7" creationId="{C0DD04FF-56D1-3F0D-56CA-D6E8C3A4CBAD}"/>
          </ac:spMkLst>
        </pc:spChg>
        <pc:picChg chg="add del mod modCrop">
          <ac:chgData name="Foteini Tsirli" userId="3507dcbc10734ce8" providerId="LiveId" clId="{4C3D3355-22E1-4A2B-A7A4-C90D42DCD85A}" dt="2023-01-17T18:47:47.941" v="684" actId="478"/>
          <ac:picMkLst>
            <pc:docMk/>
            <pc:sldMk cId="3138824282" sldId="256"/>
            <ac:picMk id="3" creationId="{59E7E654-6EE7-D406-4785-4EF7BB4AD2F7}"/>
          </ac:picMkLst>
        </pc:picChg>
        <pc:picChg chg="add mod ord">
          <ac:chgData name="Foteini Tsirli" userId="3507dcbc10734ce8" providerId="LiveId" clId="{4C3D3355-22E1-4A2B-A7A4-C90D42DCD85A}" dt="2023-01-17T18:47:53.238" v="686" actId="167"/>
          <ac:picMkLst>
            <pc:docMk/>
            <pc:sldMk cId="3138824282" sldId="256"/>
            <ac:picMk id="5" creationId="{8785D18C-FBC0-2CA1-7EBD-C993B57D6303}"/>
          </ac:picMkLst>
        </pc:picChg>
      </pc:sldChg>
      <pc:sldChg chg="modSp mod">
        <pc:chgData name="Foteini Tsirli" userId="3507dcbc10734ce8" providerId="LiveId" clId="{4C3D3355-22E1-4A2B-A7A4-C90D42DCD85A}" dt="2023-01-18T16:15:35.033" v="1265" actId="2711"/>
        <pc:sldMkLst>
          <pc:docMk/>
          <pc:sldMk cId="31918257" sldId="257"/>
        </pc:sldMkLst>
        <pc:spChg chg="mod">
          <ac:chgData name="Foteini Tsirli" userId="3507dcbc10734ce8" providerId="LiveId" clId="{4C3D3355-22E1-4A2B-A7A4-C90D42DCD85A}" dt="2023-01-18T16:15:35.033" v="1265" actId="2711"/>
          <ac:spMkLst>
            <pc:docMk/>
            <pc:sldMk cId="31918257" sldId="257"/>
            <ac:spMk id="2" creationId="{9092EA96-293C-4047-99AA-72ABF0A6492B}"/>
          </ac:spMkLst>
        </pc:spChg>
      </pc:sldChg>
      <pc:sldChg chg="addSp delSp modSp new mod">
        <pc:chgData name="Foteini Tsirli" userId="3507dcbc10734ce8" providerId="LiveId" clId="{4C3D3355-22E1-4A2B-A7A4-C90D42DCD85A}" dt="2023-01-17T18:37:04.685" v="15"/>
        <pc:sldMkLst>
          <pc:docMk/>
          <pc:sldMk cId="1805576275" sldId="261"/>
        </pc:sldMkLst>
        <pc:spChg chg="del">
          <ac:chgData name="Foteini Tsirli" userId="3507dcbc10734ce8" providerId="LiveId" clId="{4C3D3355-22E1-4A2B-A7A4-C90D42DCD85A}" dt="2023-01-17T18:37:01.481" v="13" actId="478"/>
          <ac:spMkLst>
            <pc:docMk/>
            <pc:sldMk cId="1805576275" sldId="261"/>
            <ac:spMk id="2" creationId="{79758E59-58AC-969B-B429-F68285F86505}"/>
          </ac:spMkLst>
        </pc:spChg>
        <pc:spChg chg="del">
          <ac:chgData name="Foteini Tsirli" userId="3507dcbc10734ce8" providerId="LiveId" clId="{4C3D3355-22E1-4A2B-A7A4-C90D42DCD85A}" dt="2023-01-17T18:37:02.294" v="14" actId="478"/>
          <ac:spMkLst>
            <pc:docMk/>
            <pc:sldMk cId="1805576275" sldId="261"/>
            <ac:spMk id="3" creationId="{43E63F53-7C38-A430-57EC-5ABFEF48F72E}"/>
          </ac:spMkLst>
        </pc:spChg>
        <pc:picChg chg="add mod">
          <ac:chgData name="Foteini Tsirli" userId="3507dcbc10734ce8" providerId="LiveId" clId="{4C3D3355-22E1-4A2B-A7A4-C90D42DCD85A}" dt="2023-01-17T18:37:04.685" v="15"/>
          <ac:picMkLst>
            <pc:docMk/>
            <pc:sldMk cId="1805576275" sldId="261"/>
            <ac:picMk id="5" creationId="{81189AC8-CCC4-BAC3-0561-BADC6E106CC1}"/>
          </ac:picMkLst>
        </pc:picChg>
      </pc:sldChg>
      <pc:sldChg chg="addSp delSp modSp new mod">
        <pc:chgData name="Foteini Tsirli" userId="3507dcbc10734ce8" providerId="LiveId" clId="{4C3D3355-22E1-4A2B-A7A4-C90D42DCD85A}" dt="2023-01-17T18:37:09.794" v="19"/>
        <pc:sldMkLst>
          <pc:docMk/>
          <pc:sldMk cId="4228397449" sldId="262"/>
        </pc:sldMkLst>
        <pc:spChg chg="del">
          <ac:chgData name="Foteini Tsirli" userId="3507dcbc10734ce8" providerId="LiveId" clId="{4C3D3355-22E1-4A2B-A7A4-C90D42DCD85A}" dt="2023-01-17T18:37:07.122" v="17" actId="478"/>
          <ac:spMkLst>
            <pc:docMk/>
            <pc:sldMk cId="4228397449" sldId="262"/>
            <ac:spMk id="2" creationId="{F66D7658-4E92-5502-BD2B-957780AC5E3B}"/>
          </ac:spMkLst>
        </pc:spChg>
        <pc:spChg chg="del">
          <ac:chgData name="Foteini Tsirli" userId="3507dcbc10734ce8" providerId="LiveId" clId="{4C3D3355-22E1-4A2B-A7A4-C90D42DCD85A}" dt="2023-01-17T18:37:08.200" v="18" actId="478"/>
          <ac:spMkLst>
            <pc:docMk/>
            <pc:sldMk cId="4228397449" sldId="262"/>
            <ac:spMk id="3" creationId="{0DE299A8-0D14-15F7-D69B-EB435514E603}"/>
          </ac:spMkLst>
        </pc:spChg>
        <pc:picChg chg="add mod">
          <ac:chgData name="Foteini Tsirli" userId="3507dcbc10734ce8" providerId="LiveId" clId="{4C3D3355-22E1-4A2B-A7A4-C90D42DCD85A}" dt="2023-01-17T18:37:09.794" v="19"/>
          <ac:picMkLst>
            <pc:docMk/>
            <pc:sldMk cId="4228397449" sldId="262"/>
            <ac:picMk id="5" creationId="{855172AD-BD8E-E34D-7D5F-A980EE0F9B66}"/>
          </ac:picMkLst>
        </pc:picChg>
      </pc:sldChg>
      <pc:sldChg chg="addSp delSp modSp new mod">
        <pc:chgData name="Foteini Tsirli" userId="3507dcbc10734ce8" providerId="LiveId" clId="{4C3D3355-22E1-4A2B-A7A4-C90D42DCD85A}" dt="2023-01-17T18:37:15.169" v="23"/>
        <pc:sldMkLst>
          <pc:docMk/>
          <pc:sldMk cId="1559316677" sldId="263"/>
        </pc:sldMkLst>
        <pc:spChg chg="del">
          <ac:chgData name="Foteini Tsirli" userId="3507dcbc10734ce8" providerId="LiveId" clId="{4C3D3355-22E1-4A2B-A7A4-C90D42DCD85A}" dt="2023-01-17T18:37:12.778" v="21" actId="478"/>
          <ac:spMkLst>
            <pc:docMk/>
            <pc:sldMk cId="1559316677" sldId="263"/>
            <ac:spMk id="2" creationId="{A8873246-63DD-CCD9-E56A-7F09010CA160}"/>
          </ac:spMkLst>
        </pc:spChg>
        <pc:spChg chg="del">
          <ac:chgData name="Foteini Tsirli" userId="3507dcbc10734ce8" providerId="LiveId" clId="{4C3D3355-22E1-4A2B-A7A4-C90D42DCD85A}" dt="2023-01-17T18:37:13.857" v="22" actId="478"/>
          <ac:spMkLst>
            <pc:docMk/>
            <pc:sldMk cId="1559316677" sldId="263"/>
            <ac:spMk id="3" creationId="{424C2783-CE50-3822-C058-9CAA1CD31B79}"/>
          </ac:spMkLst>
        </pc:spChg>
        <pc:picChg chg="add mod">
          <ac:chgData name="Foteini Tsirli" userId="3507dcbc10734ce8" providerId="LiveId" clId="{4C3D3355-22E1-4A2B-A7A4-C90D42DCD85A}" dt="2023-01-17T18:37:15.169" v="23"/>
          <ac:picMkLst>
            <pc:docMk/>
            <pc:sldMk cId="1559316677" sldId="263"/>
            <ac:picMk id="5" creationId="{444B5009-EEB2-5C82-E084-22A6927622D5}"/>
          </ac:picMkLst>
        </pc:picChg>
      </pc:sldChg>
      <pc:sldChg chg="addSp delSp modSp new mod">
        <pc:chgData name="Foteini Tsirli" userId="3507dcbc10734ce8" providerId="LiveId" clId="{4C3D3355-22E1-4A2B-A7A4-C90D42DCD85A}" dt="2023-01-17T18:37:19.997" v="27"/>
        <pc:sldMkLst>
          <pc:docMk/>
          <pc:sldMk cId="4002524296" sldId="264"/>
        </pc:sldMkLst>
        <pc:spChg chg="del">
          <ac:chgData name="Foteini Tsirli" userId="3507dcbc10734ce8" providerId="LiveId" clId="{4C3D3355-22E1-4A2B-A7A4-C90D42DCD85A}" dt="2023-01-17T18:37:17.638" v="25" actId="478"/>
          <ac:spMkLst>
            <pc:docMk/>
            <pc:sldMk cId="4002524296" sldId="264"/>
            <ac:spMk id="2" creationId="{F8D43D0C-E3A7-666C-6ADE-FC563B238F92}"/>
          </ac:spMkLst>
        </pc:spChg>
        <pc:spChg chg="del">
          <ac:chgData name="Foteini Tsirli" userId="3507dcbc10734ce8" providerId="LiveId" clId="{4C3D3355-22E1-4A2B-A7A4-C90D42DCD85A}" dt="2023-01-17T18:37:18.450" v="26" actId="478"/>
          <ac:spMkLst>
            <pc:docMk/>
            <pc:sldMk cId="4002524296" sldId="264"/>
            <ac:spMk id="3" creationId="{5C60012A-D711-B294-DA93-47F40FD231A5}"/>
          </ac:spMkLst>
        </pc:spChg>
        <pc:picChg chg="add mod">
          <ac:chgData name="Foteini Tsirli" userId="3507dcbc10734ce8" providerId="LiveId" clId="{4C3D3355-22E1-4A2B-A7A4-C90D42DCD85A}" dt="2023-01-17T18:37:19.997" v="27"/>
          <ac:picMkLst>
            <pc:docMk/>
            <pc:sldMk cId="4002524296" sldId="264"/>
            <ac:picMk id="5" creationId="{F5216DC7-8C8B-75BC-280B-667288B1063B}"/>
          </ac:picMkLst>
        </pc:picChg>
      </pc:sldChg>
      <pc:sldChg chg="addSp delSp modSp new mod">
        <pc:chgData name="Foteini Tsirli" userId="3507dcbc10734ce8" providerId="LiveId" clId="{4C3D3355-22E1-4A2B-A7A4-C90D42DCD85A}" dt="2023-01-17T18:37:25.685" v="31"/>
        <pc:sldMkLst>
          <pc:docMk/>
          <pc:sldMk cId="2240451043" sldId="265"/>
        </pc:sldMkLst>
        <pc:spChg chg="del">
          <ac:chgData name="Foteini Tsirli" userId="3507dcbc10734ce8" providerId="LiveId" clId="{4C3D3355-22E1-4A2B-A7A4-C90D42DCD85A}" dt="2023-01-17T18:37:24.341" v="30" actId="478"/>
          <ac:spMkLst>
            <pc:docMk/>
            <pc:sldMk cId="2240451043" sldId="265"/>
            <ac:spMk id="2" creationId="{01FF1287-A399-49D9-ECDE-3DE5797D91F2}"/>
          </ac:spMkLst>
        </pc:spChg>
        <pc:spChg chg="del">
          <ac:chgData name="Foteini Tsirli" userId="3507dcbc10734ce8" providerId="LiveId" clId="{4C3D3355-22E1-4A2B-A7A4-C90D42DCD85A}" dt="2023-01-17T18:37:23.294" v="29" actId="478"/>
          <ac:spMkLst>
            <pc:docMk/>
            <pc:sldMk cId="2240451043" sldId="265"/>
            <ac:spMk id="3" creationId="{CDB96EFF-F8CD-F153-0A5E-174B1647DD10}"/>
          </ac:spMkLst>
        </pc:spChg>
        <pc:picChg chg="add mod">
          <ac:chgData name="Foteini Tsirli" userId="3507dcbc10734ce8" providerId="LiveId" clId="{4C3D3355-22E1-4A2B-A7A4-C90D42DCD85A}" dt="2023-01-17T18:37:25.685" v="31"/>
          <ac:picMkLst>
            <pc:docMk/>
            <pc:sldMk cId="2240451043" sldId="265"/>
            <ac:picMk id="5" creationId="{3196274F-E428-4327-A4B0-E64B78E8E0C9}"/>
          </ac:picMkLst>
        </pc:picChg>
      </pc:sldChg>
      <pc:sldChg chg="addSp delSp modSp new del mod">
        <pc:chgData name="Foteini Tsirli" userId="3507dcbc10734ce8" providerId="LiveId" clId="{4C3D3355-22E1-4A2B-A7A4-C90D42DCD85A}" dt="2023-01-17T18:37:33.701" v="37" actId="47"/>
        <pc:sldMkLst>
          <pc:docMk/>
          <pc:sldMk cId="1618917850" sldId="266"/>
        </pc:sldMkLst>
        <pc:spChg chg="del">
          <ac:chgData name="Foteini Tsirli" userId="3507dcbc10734ce8" providerId="LiveId" clId="{4C3D3355-22E1-4A2B-A7A4-C90D42DCD85A}" dt="2023-01-17T18:37:29.700" v="34" actId="478"/>
          <ac:spMkLst>
            <pc:docMk/>
            <pc:sldMk cId="1618917850" sldId="266"/>
            <ac:spMk id="2" creationId="{A933B8AB-1A88-7348-719F-D7C360C5BDD3}"/>
          </ac:spMkLst>
        </pc:spChg>
        <pc:spChg chg="del">
          <ac:chgData name="Foteini Tsirli" userId="3507dcbc10734ce8" providerId="LiveId" clId="{4C3D3355-22E1-4A2B-A7A4-C90D42DCD85A}" dt="2023-01-17T18:37:28.779" v="33" actId="478"/>
          <ac:spMkLst>
            <pc:docMk/>
            <pc:sldMk cId="1618917850" sldId="266"/>
            <ac:spMk id="3" creationId="{F90677D1-2B28-4209-08D5-AEF5F09F984C}"/>
          </ac:spMkLst>
        </pc:spChg>
        <pc:picChg chg="add del mod">
          <ac:chgData name="Foteini Tsirli" userId="3507dcbc10734ce8" providerId="LiveId" clId="{4C3D3355-22E1-4A2B-A7A4-C90D42DCD85A}" dt="2023-01-17T18:37:32.279" v="36" actId="478"/>
          <ac:picMkLst>
            <pc:docMk/>
            <pc:sldMk cId="1618917850" sldId="266"/>
            <ac:picMk id="5" creationId="{9D75BDA6-936F-5699-6066-22ADF0745232}"/>
          </ac:picMkLst>
        </pc:picChg>
      </pc:sldChg>
      <pc:sldChg chg="delSp modSp new mod">
        <pc:chgData name="Foteini Tsirli" userId="3507dcbc10734ce8" providerId="LiveId" clId="{4C3D3355-22E1-4A2B-A7A4-C90D42DCD85A}" dt="2023-01-18T16:16:06.281" v="1270" actId="2711"/>
        <pc:sldMkLst>
          <pc:docMk/>
          <pc:sldMk cId="4291866442" sldId="266"/>
        </pc:sldMkLst>
        <pc:spChg chg="mod">
          <ac:chgData name="Foteini Tsirli" userId="3507dcbc10734ce8" providerId="LiveId" clId="{4C3D3355-22E1-4A2B-A7A4-C90D42DCD85A}" dt="2023-01-18T16:16:06.281" v="1270" actId="2711"/>
          <ac:spMkLst>
            <pc:docMk/>
            <pc:sldMk cId="4291866442" sldId="266"/>
            <ac:spMk id="2" creationId="{D3B08CE3-673C-C072-6C76-80BC6F970AA5}"/>
          </ac:spMkLst>
        </pc:spChg>
        <pc:spChg chg="del">
          <ac:chgData name="Foteini Tsirli" userId="3507dcbc10734ce8" providerId="LiveId" clId="{4C3D3355-22E1-4A2B-A7A4-C90D42DCD85A}" dt="2023-01-17T18:37:37.810" v="39" actId="478"/>
          <ac:spMkLst>
            <pc:docMk/>
            <pc:sldMk cId="4291866442" sldId="266"/>
            <ac:spMk id="3" creationId="{BB20F0FB-50F3-890C-8B37-F26C6EAAD3E4}"/>
          </ac:spMkLst>
        </pc:spChg>
      </pc:sldChg>
      <pc:sldChg chg="delSp modSp new mod">
        <pc:chgData name="Foteini Tsirli" userId="3507dcbc10734ce8" providerId="LiveId" clId="{4C3D3355-22E1-4A2B-A7A4-C90D42DCD85A}" dt="2023-01-18T16:16:12.140" v="1271" actId="2711"/>
        <pc:sldMkLst>
          <pc:docMk/>
          <pc:sldMk cId="2484153678" sldId="267"/>
        </pc:sldMkLst>
        <pc:spChg chg="mod">
          <ac:chgData name="Foteini Tsirli" userId="3507dcbc10734ce8" providerId="LiveId" clId="{4C3D3355-22E1-4A2B-A7A4-C90D42DCD85A}" dt="2023-01-18T16:16:12.140" v="1271" actId="2711"/>
          <ac:spMkLst>
            <pc:docMk/>
            <pc:sldMk cId="2484153678" sldId="267"/>
            <ac:spMk id="2" creationId="{33253D7A-5F17-718B-F4D0-D108AD2C582E}"/>
          </ac:spMkLst>
        </pc:spChg>
        <pc:spChg chg="del">
          <ac:chgData name="Foteini Tsirli" userId="3507dcbc10734ce8" providerId="LiveId" clId="{4C3D3355-22E1-4A2B-A7A4-C90D42DCD85A}" dt="2023-01-17T18:39:45.420" v="392" actId="478"/>
          <ac:spMkLst>
            <pc:docMk/>
            <pc:sldMk cId="2484153678" sldId="267"/>
            <ac:spMk id="3" creationId="{12EC92DB-1739-647F-34EA-A9D60C4A65F1}"/>
          </ac:spMkLst>
        </pc:spChg>
      </pc:sldChg>
      <pc:sldChg chg="addSp delSp modSp new mod">
        <pc:chgData name="Foteini Tsirli" userId="3507dcbc10734ce8" providerId="LiveId" clId="{4C3D3355-22E1-4A2B-A7A4-C90D42DCD85A}" dt="2023-01-17T18:42:37.077" v="578"/>
        <pc:sldMkLst>
          <pc:docMk/>
          <pc:sldMk cId="1290452895" sldId="268"/>
        </pc:sldMkLst>
        <pc:spChg chg="del">
          <ac:chgData name="Foteini Tsirli" userId="3507dcbc10734ce8" providerId="LiveId" clId="{4C3D3355-22E1-4A2B-A7A4-C90D42DCD85A}" dt="2023-01-17T18:40:51.919" v="576" actId="478"/>
          <ac:spMkLst>
            <pc:docMk/>
            <pc:sldMk cId="1290452895" sldId="268"/>
            <ac:spMk id="2" creationId="{080E3778-13E9-3542-4DDC-E404E363E9B1}"/>
          </ac:spMkLst>
        </pc:spChg>
        <pc:spChg chg="del">
          <ac:chgData name="Foteini Tsirli" userId="3507dcbc10734ce8" providerId="LiveId" clId="{4C3D3355-22E1-4A2B-A7A4-C90D42DCD85A}" dt="2023-01-17T18:40:52.872" v="577" actId="478"/>
          <ac:spMkLst>
            <pc:docMk/>
            <pc:sldMk cId="1290452895" sldId="268"/>
            <ac:spMk id="3" creationId="{759E9C64-0977-E35D-317A-2BC267031394}"/>
          </ac:spMkLst>
        </pc:spChg>
        <pc:picChg chg="add mod">
          <ac:chgData name="Foteini Tsirli" userId="3507dcbc10734ce8" providerId="LiveId" clId="{4C3D3355-22E1-4A2B-A7A4-C90D42DCD85A}" dt="2023-01-17T18:42:37.077" v="578"/>
          <ac:picMkLst>
            <pc:docMk/>
            <pc:sldMk cId="1290452895" sldId="268"/>
            <ac:picMk id="5" creationId="{9A55B9DE-4E16-9B2F-57B7-0534C60BE5CC}"/>
          </ac:picMkLst>
        </pc:picChg>
      </pc:sldChg>
      <pc:sldChg chg="addSp delSp modSp new mod">
        <pc:chgData name="Foteini Tsirli" userId="3507dcbc10734ce8" providerId="LiveId" clId="{4C3D3355-22E1-4A2B-A7A4-C90D42DCD85A}" dt="2023-01-17T18:42:46.718" v="584"/>
        <pc:sldMkLst>
          <pc:docMk/>
          <pc:sldMk cId="2556436694" sldId="269"/>
        </pc:sldMkLst>
        <pc:spChg chg="del">
          <ac:chgData name="Foteini Tsirli" userId="3507dcbc10734ce8" providerId="LiveId" clId="{4C3D3355-22E1-4A2B-A7A4-C90D42DCD85A}" dt="2023-01-17T18:42:40.687" v="580" actId="478"/>
          <ac:spMkLst>
            <pc:docMk/>
            <pc:sldMk cId="2556436694" sldId="269"/>
            <ac:spMk id="2" creationId="{C9E97C09-D874-EF59-57DD-FBA9F1B4036E}"/>
          </ac:spMkLst>
        </pc:spChg>
        <pc:spChg chg="del">
          <ac:chgData name="Foteini Tsirli" userId="3507dcbc10734ce8" providerId="LiveId" clId="{4C3D3355-22E1-4A2B-A7A4-C90D42DCD85A}" dt="2023-01-17T18:42:41.281" v="581" actId="478"/>
          <ac:spMkLst>
            <pc:docMk/>
            <pc:sldMk cId="2556436694" sldId="269"/>
            <ac:spMk id="3" creationId="{75220C47-83E1-97F8-376C-88C9CD5EA382}"/>
          </ac:spMkLst>
        </pc:spChg>
        <pc:picChg chg="add del mod">
          <ac:chgData name="Foteini Tsirli" userId="3507dcbc10734ce8" providerId="LiveId" clId="{4C3D3355-22E1-4A2B-A7A4-C90D42DCD85A}" dt="2023-01-17T18:42:44.796" v="583" actId="478"/>
          <ac:picMkLst>
            <pc:docMk/>
            <pc:sldMk cId="2556436694" sldId="269"/>
            <ac:picMk id="5" creationId="{8928C6DB-5729-0A3F-BA76-DD2FC5FCE410}"/>
          </ac:picMkLst>
        </pc:picChg>
        <pc:picChg chg="add mod">
          <ac:chgData name="Foteini Tsirli" userId="3507dcbc10734ce8" providerId="LiveId" clId="{4C3D3355-22E1-4A2B-A7A4-C90D42DCD85A}" dt="2023-01-17T18:42:46.718" v="584"/>
          <ac:picMkLst>
            <pc:docMk/>
            <pc:sldMk cId="2556436694" sldId="269"/>
            <ac:picMk id="7" creationId="{9032C3CE-325C-9427-D67A-D3FEED36B7FB}"/>
          </ac:picMkLst>
        </pc:picChg>
      </pc:sldChg>
      <pc:sldChg chg="addSp delSp modSp new mod">
        <pc:chgData name="Foteini Tsirli" userId="3507dcbc10734ce8" providerId="LiveId" clId="{4C3D3355-22E1-4A2B-A7A4-C90D42DCD85A}" dt="2023-01-17T18:42:54.738" v="590"/>
        <pc:sldMkLst>
          <pc:docMk/>
          <pc:sldMk cId="492377508" sldId="270"/>
        </pc:sldMkLst>
        <pc:spChg chg="del">
          <ac:chgData name="Foteini Tsirli" userId="3507dcbc10734ce8" providerId="LiveId" clId="{4C3D3355-22E1-4A2B-A7A4-C90D42DCD85A}" dt="2023-01-17T18:42:49.875" v="586" actId="478"/>
          <ac:spMkLst>
            <pc:docMk/>
            <pc:sldMk cId="492377508" sldId="270"/>
            <ac:spMk id="2" creationId="{A9CF636C-BB4F-868E-D82A-50BC415C6DFB}"/>
          </ac:spMkLst>
        </pc:spChg>
        <pc:spChg chg="del">
          <ac:chgData name="Foteini Tsirli" userId="3507dcbc10734ce8" providerId="LiveId" clId="{4C3D3355-22E1-4A2B-A7A4-C90D42DCD85A}" dt="2023-01-17T18:42:50.853" v="587" actId="478"/>
          <ac:spMkLst>
            <pc:docMk/>
            <pc:sldMk cId="492377508" sldId="270"/>
            <ac:spMk id="3" creationId="{514A5D7D-398F-FEA2-7C3B-33E1478DC8A2}"/>
          </ac:spMkLst>
        </pc:spChg>
        <pc:picChg chg="add del mod">
          <ac:chgData name="Foteini Tsirli" userId="3507dcbc10734ce8" providerId="LiveId" clId="{4C3D3355-22E1-4A2B-A7A4-C90D42DCD85A}" dt="2023-01-17T18:42:53.509" v="589" actId="478"/>
          <ac:picMkLst>
            <pc:docMk/>
            <pc:sldMk cId="492377508" sldId="270"/>
            <ac:picMk id="5" creationId="{4E0C0973-186B-5288-68AF-9BEB7C280571}"/>
          </ac:picMkLst>
        </pc:picChg>
        <pc:picChg chg="add mod">
          <ac:chgData name="Foteini Tsirli" userId="3507dcbc10734ce8" providerId="LiveId" clId="{4C3D3355-22E1-4A2B-A7A4-C90D42DCD85A}" dt="2023-01-17T18:42:54.738" v="590"/>
          <ac:picMkLst>
            <pc:docMk/>
            <pc:sldMk cId="492377508" sldId="270"/>
            <ac:picMk id="7" creationId="{FC492932-99A6-EAAE-348F-DF2F5B0B46BD}"/>
          </ac:picMkLst>
        </pc:picChg>
      </pc:sldChg>
      <pc:sldChg chg="addSp delSp modSp new mod">
        <pc:chgData name="Foteini Tsirli" userId="3507dcbc10734ce8" providerId="LiveId" clId="{4C3D3355-22E1-4A2B-A7A4-C90D42DCD85A}" dt="2023-01-17T18:43:07.379" v="596"/>
        <pc:sldMkLst>
          <pc:docMk/>
          <pc:sldMk cId="3618107397" sldId="271"/>
        </pc:sldMkLst>
        <pc:spChg chg="del">
          <ac:chgData name="Foteini Tsirli" userId="3507dcbc10734ce8" providerId="LiveId" clId="{4C3D3355-22E1-4A2B-A7A4-C90D42DCD85A}" dt="2023-01-17T18:42:59.206" v="592" actId="478"/>
          <ac:spMkLst>
            <pc:docMk/>
            <pc:sldMk cId="3618107397" sldId="271"/>
            <ac:spMk id="2" creationId="{0799CF61-03DB-D087-5348-6AADDBB01D32}"/>
          </ac:spMkLst>
        </pc:spChg>
        <pc:spChg chg="del">
          <ac:chgData name="Foteini Tsirli" userId="3507dcbc10734ce8" providerId="LiveId" clId="{4C3D3355-22E1-4A2B-A7A4-C90D42DCD85A}" dt="2023-01-17T18:43:00.113" v="593" actId="478"/>
          <ac:spMkLst>
            <pc:docMk/>
            <pc:sldMk cId="3618107397" sldId="271"/>
            <ac:spMk id="3" creationId="{C43AD2BE-5F39-CAAE-CD8E-DA2119FF063F}"/>
          </ac:spMkLst>
        </pc:spChg>
        <pc:picChg chg="add del mod">
          <ac:chgData name="Foteini Tsirli" userId="3507dcbc10734ce8" providerId="LiveId" clId="{4C3D3355-22E1-4A2B-A7A4-C90D42DCD85A}" dt="2023-01-17T18:43:05.472" v="595" actId="478"/>
          <ac:picMkLst>
            <pc:docMk/>
            <pc:sldMk cId="3618107397" sldId="271"/>
            <ac:picMk id="5" creationId="{D87B9F8D-7A45-7BFC-85BB-8213C02FB915}"/>
          </ac:picMkLst>
        </pc:picChg>
        <pc:picChg chg="add mod">
          <ac:chgData name="Foteini Tsirli" userId="3507dcbc10734ce8" providerId="LiveId" clId="{4C3D3355-22E1-4A2B-A7A4-C90D42DCD85A}" dt="2023-01-17T18:43:07.379" v="596"/>
          <ac:picMkLst>
            <pc:docMk/>
            <pc:sldMk cId="3618107397" sldId="271"/>
            <ac:picMk id="7" creationId="{ECB046A7-5F94-4D1A-A7B3-4B2ECE1F50F8}"/>
          </ac:picMkLst>
        </pc:picChg>
      </pc:sldChg>
      <pc:sldChg chg="addSp delSp modSp new mod">
        <pc:chgData name="Foteini Tsirli" userId="3507dcbc10734ce8" providerId="LiveId" clId="{4C3D3355-22E1-4A2B-A7A4-C90D42DCD85A}" dt="2023-01-17T18:43:13.598" v="600"/>
        <pc:sldMkLst>
          <pc:docMk/>
          <pc:sldMk cId="3100416908" sldId="272"/>
        </pc:sldMkLst>
        <pc:spChg chg="del">
          <ac:chgData name="Foteini Tsirli" userId="3507dcbc10734ce8" providerId="LiveId" clId="{4C3D3355-22E1-4A2B-A7A4-C90D42DCD85A}" dt="2023-01-17T18:43:10.004" v="598" actId="478"/>
          <ac:spMkLst>
            <pc:docMk/>
            <pc:sldMk cId="3100416908" sldId="272"/>
            <ac:spMk id="2" creationId="{BFF94520-95DE-AF31-0BE6-89F6184B6AED}"/>
          </ac:spMkLst>
        </pc:spChg>
        <pc:spChg chg="del">
          <ac:chgData name="Foteini Tsirli" userId="3507dcbc10734ce8" providerId="LiveId" clId="{4C3D3355-22E1-4A2B-A7A4-C90D42DCD85A}" dt="2023-01-17T18:43:11.223" v="599" actId="478"/>
          <ac:spMkLst>
            <pc:docMk/>
            <pc:sldMk cId="3100416908" sldId="272"/>
            <ac:spMk id="3" creationId="{9E15D238-C35E-8FE6-7E05-5E05612F8567}"/>
          </ac:spMkLst>
        </pc:spChg>
        <pc:picChg chg="add mod">
          <ac:chgData name="Foteini Tsirli" userId="3507dcbc10734ce8" providerId="LiveId" clId="{4C3D3355-22E1-4A2B-A7A4-C90D42DCD85A}" dt="2023-01-17T18:43:13.598" v="600"/>
          <ac:picMkLst>
            <pc:docMk/>
            <pc:sldMk cId="3100416908" sldId="272"/>
            <ac:picMk id="5" creationId="{2DA0B2CD-2372-F3AD-75CF-CB1DE365A595}"/>
          </ac:picMkLst>
        </pc:picChg>
      </pc:sldChg>
      <pc:sldChg chg="addSp delSp modSp new mod">
        <pc:chgData name="Foteini Tsirli" userId="3507dcbc10734ce8" providerId="LiveId" clId="{4C3D3355-22E1-4A2B-A7A4-C90D42DCD85A}" dt="2023-01-17T18:43:20.380" v="604"/>
        <pc:sldMkLst>
          <pc:docMk/>
          <pc:sldMk cId="110334423" sldId="273"/>
        </pc:sldMkLst>
        <pc:spChg chg="del">
          <ac:chgData name="Foteini Tsirli" userId="3507dcbc10734ce8" providerId="LiveId" clId="{4C3D3355-22E1-4A2B-A7A4-C90D42DCD85A}" dt="2023-01-17T18:43:17.395" v="602" actId="478"/>
          <ac:spMkLst>
            <pc:docMk/>
            <pc:sldMk cId="110334423" sldId="273"/>
            <ac:spMk id="2" creationId="{59F9D5F7-6473-93B7-EADB-BA98BB7EB17F}"/>
          </ac:spMkLst>
        </pc:spChg>
        <pc:spChg chg="del">
          <ac:chgData name="Foteini Tsirli" userId="3507dcbc10734ce8" providerId="LiveId" clId="{4C3D3355-22E1-4A2B-A7A4-C90D42DCD85A}" dt="2023-01-17T18:43:18.723" v="603" actId="478"/>
          <ac:spMkLst>
            <pc:docMk/>
            <pc:sldMk cId="110334423" sldId="273"/>
            <ac:spMk id="3" creationId="{7BBC02B2-C272-22DE-8135-B7C5B7BDC17E}"/>
          </ac:spMkLst>
        </pc:spChg>
        <pc:picChg chg="add mod">
          <ac:chgData name="Foteini Tsirli" userId="3507dcbc10734ce8" providerId="LiveId" clId="{4C3D3355-22E1-4A2B-A7A4-C90D42DCD85A}" dt="2023-01-17T18:43:20.380" v="604"/>
          <ac:picMkLst>
            <pc:docMk/>
            <pc:sldMk cId="110334423" sldId="273"/>
            <ac:picMk id="5" creationId="{58B6991C-929C-0853-089B-2E1F1A34590A}"/>
          </ac:picMkLst>
        </pc:picChg>
      </pc:sldChg>
      <pc:sldChg chg="addSp delSp modSp new mod">
        <pc:chgData name="Foteini Tsirli" userId="3507dcbc10734ce8" providerId="LiveId" clId="{4C3D3355-22E1-4A2B-A7A4-C90D42DCD85A}" dt="2023-01-17T18:43:30.380" v="608"/>
        <pc:sldMkLst>
          <pc:docMk/>
          <pc:sldMk cId="96936303" sldId="274"/>
        </pc:sldMkLst>
        <pc:spChg chg="del">
          <ac:chgData name="Foteini Tsirli" userId="3507dcbc10734ce8" providerId="LiveId" clId="{4C3D3355-22E1-4A2B-A7A4-C90D42DCD85A}" dt="2023-01-17T18:43:23.442" v="606" actId="478"/>
          <ac:spMkLst>
            <pc:docMk/>
            <pc:sldMk cId="96936303" sldId="274"/>
            <ac:spMk id="2" creationId="{48209ED4-B20E-CAE2-EDB1-8D59A4EC05E3}"/>
          </ac:spMkLst>
        </pc:spChg>
        <pc:spChg chg="del">
          <ac:chgData name="Foteini Tsirli" userId="3507dcbc10734ce8" providerId="LiveId" clId="{4C3D3355-22E1-4A2B-A7A4-C90D42DCD85A}" dt="2023-01-17T18:43:23.849" v="607" actId="478"/>
          <ac:spMkLst>
            <pc:docMk/>
            <pc:sldMk cId="96936303" sldId="274"/>
            <ac:spMk id="3" creationId="{A3201488-04E6-5A17-2664-DEF05E168CB9}"/>
          </ac:spMkLst>
        </pc:spChg>
        <pc:picChg chg="add mod">
          <ac:chgData name="Foteini Tsirli" userId="3507dcbc10734ce8" providerId="LiveId" clId="{4C3D3355-22E1-4A2B-A7A4-C90D42DCD85A}" dt="2023-01-17T18:43:30.380" v="608"/>
          <ac:picMkLst>
            <pc:docMk/>
            <pc:sldMk cId="96936303" sldId="274"/>
            <ac:picMk id="5" creationId="{3FEBAAF9-04BB-0CA2-7B1D-E89CF8E92D44}"/>
          </ac:picMkLst>
        </pc:picChg>
      </pc:sldChg>
      <pc:sldChg chg="addSp delSp modSp new mod">
        <pc:chgData name="Foteini Tsirli" userId="3507dcbc10734ce8" providerId="LiveId" clId="{4C3D3355-22E1-4A2B-A7A4-C90D42DCD85A}" dt="2023-01-17T18:43:38.803" v="615"/>
        <pc:sldMkLst>
          <pc:docMk/>
          <pc:sldMk cId="3632529076" sldId="275"/>
        </pc:sldMkLst>
        <pc:spChg chg="del">
          <ac:chgData name="Foteini Tsirli" userId="3507dcbc10734ce8" providerId="LiveId" clId="{4C3D3355-22E1-4A2B-A7A4-C90D42DCD85A}" dt="2023-01-17T18:43:36.146" v="613" actId="478"/>
          <ac:spMkLst>
            <pc:docMk/>
            <pc:sldMk cId="3632529076" sldId="275"/>
            <ac:spMk id="2" creationId="{B3E286C5-E471-F1CB-4ED5-4351FA850572}"/>
          </ac:spMkLst>
        </pc:spChg>
        <pc:spChg chg="del">
          <ac:chgData name="Foteini Tsirli" userId="3507dcbc10734ce8" providerId="LiveId" clId="{4C3D3355-22E1-4A2B-A7A4-C90D42DCD85A}" dt="2023-01-17T18:43:36.943" v="614" actId="478"/>
          <ac:spMkLst>
            <pc:docMk/>
            <pc:sldMk cId="3632529076" sldId="275"/>
            <ac:spMk id="3" creationId="{909B45C7-FEFC-FB3A-ED36-25FAD85B3CDC}"/>
          </ac:spMkLst>
        </pc:spChg>
        <pc:picChg chg="add mod">
          <ac:chgData name="Foteini Tsirli" userId="3507dcbc10734ce8" providerId="LiveId" clId="{4C3D3355-22E1-4A2B-A7A4-C90D42DCD85A}" dt="2023-01-17T18:43:38.803" v="615"/>
          <ac:picMkLst>
            <pc:docMk/>
            <pc:sldMk cId="3632529076" sldId="275"/>
            <ac:picMk id="5" creationId="{EDE23746-6E56-548C-A740-611101A278BC}"/>
          </ac:picMkLst>
        </pc:picChg>
      </pc:sldChg>
      <pc:sldChg chg="addSp delSp modSp new mod">
        <pc:chgData name="Foteini Tsirli" userId="3507dcbc10734ce8" providerId="LiveId" clId="{4C3D3355-22E1-4A2B-A7A4-C90D42DCD85A}" dt="2023-01-17T18:43:41.787" v="616"/>
        <pc:sldMkLst>
          <pc:docMk/>
          <pc:sldMk cId="1203616048" sldId="276"/>
        </pc:sldMkLst>
        <pc:spChg chg="del">
          <ac:chgData name="Foteini Tsirli" userId="3507dcbc10734ce8" providerId="LiveId" clId="{4C3D3355-22E1-4A2B-A7A4-C90D42DCD85A}" dt="2023-01-17T18:43:33.912" v="611" actId="478"/>
          <ac:spMkLst>
            <pc:docMk/>
            <pc:sldMk cId="1203616048" sldId="276"/>
            <ac:spMk id="2" creationId="{43B33838-8A01-97F7-F889-6809C9DF7855}"/>
          </ac:spMkLst>
        </pc:spChg>
        <pc:spChg chg="del">
          <ac:chgData name="Foteini Tsirli" userId="3507dcbc10734ce8" providerId="LiveId" clId="{4C3D3355-22E1-4A2B-A7A4-C90D42DCD85A}" dt="2023-01-17T18:43:34.521" v="612" actId="478"/>
          <ac:spMkLst>
            <pc:docMk/>
            <pc:sldMk cId="1203616048" sldId="276"/>
            <ac:spMk id="3" creationId="{41A1EA75-1AEB-D01D-206E-0B709F52CA41}"/>
          </ac:spMkLst>
        </pc:spChg>
        <pc:picChg chg="add mod">
          <ac:chgData name="Foteini Tsirli" userId="3507dcbc10734ce8" providerId="LiveId" clId="{4C3D3355-22E1-4A2B-A7A4-C90D42DCD85A}" dt="2023-01-17T18:43:41.787" v="616"/>
          <ac:picMkLst>
            <pc:docMk/>
            <pc:sldMk cId="1203616048" sldId="276"/>
            <ac:picMk id="5" creationId="{B9E2501B-17A2-C924-4EA0-1A5E2A434C79}"/>
          </ac:picMkLst>
        </pc:picChg>
      </pc:sldChg>
      <pc:sldChg chg="addSp delSp modSp new mod">
        <pc:chgData name="Foteini Tsirli" userId="3507dcbc10734ce8" providerId="LiveId" clId="{4C3D3355-22E1-4A2B-A7A4-C90D42DCD85A}" dt="2023-01-17T18:43:55.429" v="625"/>
        <pc:sldMkLst>
          <pc:docMk/>
          <pc:sldMk cId="4252175487" sldId="277"/>
        </pc:sldMkLst>
        <pc:spChg chg="del">
          <ac:chgData name="Foteini Tsirli" userId="3507dcbc10734ce8" providerId="LiveId" clId="{4C3D3355-22E1-4A2B-A7A4-C90D42DCD85A}" dt="2023-01-17T18:43:52.929" v="623" actId="478"/>
          <ac:spMkLst>
            <pc:docMk/>
            <pc:sldMk cId="4252175487" sldId="277"/>
            <ac:spMk id="2" creationId="{6BC6B7B5-361D-194F-65C9-8D28F42FA4C3}"/>
          </ac:spMkLst>
        </pc:spChg>
        <pc:spChg chg="del">
          <ac:chgData name="Foteini Tsirli" userId="3507dcbc10734ce8" providerId="LiveId" clId="{4C3D3355-22E1-4A2B-A7A4-C90D42DCD85A}" dt="2023-01-17T18:43:53.601" v="624" actId="478"/>
          <ac:spMkLst>
            <pc:docMk/>
            <pc:sldMk cId="4252175487" sldId="277"/>
            <ac:spMk id="3" creationId="{227D97F0-B211-394F-1168-AA2F71A1A671}"/>
          </ac:spMkLst>
        </pc:spChg>
        <pc:picChg chg="add mod">
          <ac:chgData name="Foteini Tsirli" userId="3507dcbc10734ce8" providerId="LiveId" clId="{4C3D3355-22E1-4A2B-A7A4-C90D42DCD85A}" dt="2023-01-17T18:43:55.429" v="625"/>
          <ac:picMkLst>
            <pc:docMk/>
            <pc:sldMk cId="4252175487" sldId="277"/>
            <ac:picMk id="5" creationId="{CC1592C7-3C0B-F80D-158A-47AAB66DCACE}"/>
          </ac:picMkLst>
        </pc:picChg>
      </pc:sldChg>
      <pc:sldChg chg="addSp delSp modSp new mod">
        <pc:chgData name="Foteini Tsirli" userId="3507dcbc10734ce8" providerId="LiveId" clId="{4C3D3355-22E1-4A2B-A7A4-C90D42DCD85A}" dt="2023-01-17T18:43:58.554" v="626"/>
        <pc:sldMkLst>
          <pc:docMk/>
          <pc:sldMk cId="363064958" sldId="278"/>
        </pc:sldMkLst>
        <pc:spChg chg="del">
          <ac:chgData name="Foteini Tsirli" userId="3507dcbc10734ce8" providerId="LiveId" clId="{4C3D3355-22E1-4A2B-A7A4-C90D42DCD85A}" dt="2023-01-17T18:43:45.600" v="619" actId="478"/>
          <ac:spMkLst>
            <pc:docMk/>
            <pc:sldMk cId="363064958" sldId="278"/>
            <ac:spMk id="2" creationId="{25F478B4-6AF4-7332-30C9-3A7BD4036EB9}"/>
          </ac:spMkLst>
        </pc:spChg>
        <pc:spChg chg="del">
          <ac:chgData name="Foteini Tsirli" userId="3507dcbc10734ce8" providerId="LiveId" clId="{4C3D3355-22E1-4A2B-A7A4-C90D42DCD85A}" dt="2023-01-17T18:43:46.397" v="620" actId="478"/>
          <ac:spMkLst>
            <pc:docMk/>
            <pc:sldMk cId="363064958" sldId="278"/>
            <ac:spMk id="3" creationId="{2CF89243-FF69-0DAD-1AF4-B6B492660D14}"/>
          </ac:spMkLst>
        </pc:spChg>
        <pc:picChg chg="add del mod">
          <ac:chgData name="Foteini Tsirli" userId="3507dcbc10734ce8" providerId="LiveId" clId="{4C3D3355-22E1-4A2B-A7A4-C90D42DCD85A}" dt="2023-01-17T18:43:50.475" v="622" actId="478"/>
          <ac:picMkLst>
            <pc:docMk/>
            <pc:sldMk cId="363064958" sldId="278"/>
            <ac:picMk id="5" creationId="{30186DA2-7C5D-B065-30CF-C58A761EB24D}"/>
          </ac:picMkLst>
        </pc:picChg>
        <pc:picChg chg="add mod">
          <ac:chgData name="Foteini Tsirli" userId="3507dcbc10734ce8" providerId="LiveId" clId="{4C3D3355-22E1-4A2B-A7A4-C90D42DCD85A}" dt="2023-01-17T18:43:58.554" v="626"/>
          <ac:picMkLst>
            <pc:docMk/>
            <pc:sldMk cId="363064958" sldId="278"/>
            <ac:picMk id="7" creationId="{1A70D047-7C5F-179E-4F4B-8F074123A193}"/>
          </ac:picMkLst>
        </pc:picChg>
      </pc:sldChg>
      <pc:sldChg chg="addSp delSp modSp new mod">
        <pc:chgData name="Foteini Tsirli" userId="3507dcbc10734ce8" providerId="LiveId" clId="{4C3D3355-22E1-4A2B-A7A4-C90D42DCD85A}" dt="2023-01-17T18:44:22.711" v="643"/>
        <pc:sldMkLst>
          <pc:docMk/>
          <pc:sldMk cId="3701771263" sldId="279"/>
        </pc:sldMkLst>
        <pc:spChg chg="del">
          <ac:chgData name="Foteini Tsirli" userId="3507dcbc10734ce8" providerId="LiveId" clId="{4C3D3355-22E1-4A2B-A7A4-C90D42DCD85A}" dt="2023-01-17T18:44:04.633" v="631" actId="478"/>
          <ac:spMkLst>
            <pc:docMk/>
            <pc:sldMk cId="3701771263" sldId="279"/>
            <ac:spMk id="2" creationId="{58CEA907-7731-3F0C-9DD6-0EA9177B420F}"/>
          </ac:spMkLst>
        </pc:spChg>
        <pc:spChg chg="del">
          <ac:chgData name="Foteini Tsirli" userId="3507dcbc10734ce8" providerId="LiveId" clId="{4C3D3355-22E1-4A2B-A7A4-C90D42DCD85A}" dt="2023-01-17T18:44:05.773" v="632" actId="478"/>
          <ac:spMkLst>
            <pc:docMk/>
            <pc:sldMk cId="3701771263" sldId="279"/>
            <ac:spMk id="3" creationId="{CC0615A9-1D41-7724-1DDD-27C4B043BAB6}"/>
          </ac:spMkLst>
        </pc:spChg>
        <pc:picChg chg="add del mod">
          <ac:chgData name="Foteini Tsirli" userId="3507dcbc10734ce8" providerId="LiveId" clId="{4C3D3355-22E1-4A2B-A7A4-C90D42DCD85A}" dt="2023-01-17T18:44:10.711" v="634" actId="478"/>
          <ac:picMkLst>
            <pc:docMk/>
            <pc:sldMk cId="3701771263" sldId="279"/>
            <ac:picMk id="5" creationId="{32DF787E-0800-509E-63E9-5B69956E2259}"/>
          </ac:picMkLst>
        </pc:picChg>
        <pc:picChg chg="add del mod">
          <ac:chgData name="Foteini Tsirli" userId="3507dcbc10734ce8" providerId="LiveId" clId="{4C3D3355-22E1-4A2B-A7A4-C90D42DCD85A}" dt="2023-01-17T18:44:13.914" v="636" actId="478"/>
          <ac:picMkLst>
            <pc:docMk/>
            <pc:sldMk cId="3701771263" sldId="279"/>
            <ac:picMk id="7" creationId="{4A51A34C-B88C-93FB-A75B-7ED77089BB1F}"/>
          </ac:picMkLst>
        </pc:picChg>
        <pc:picChg chg="add del mod">
          <ac:chgData name="Foteini Tsirli" userId="3507dcbc10734ce8" providerId="LiveId" clId="{4C3D3355-22E1-4A2B-A7A4-C90D42DCD85A}" dt="2023-01-17T18:44:15.883" v="638" actId="478"/>
          <ac:picMkLst>
            <pc:docMk/>
            <pc:sldMk cId="3701771263" sldId="279"/>
            <ac:picMk id="9" creationId="{EF9B1925-6AA8-00B3-1AA9-36AD0A85810B}"/>
          </ac:picMkLst>
        </pc:picChg>
        <pc:picChg chg="add del mod">
          <ac:chgData name="Foteini Tsirli" userId="3507dcbc10734ce8" providerId="LiveId" clId="{4C3D3355-22E1-4A2B-A7A4-C90D42DCD85A}" dt="2023-01-17T18:44:19.008" v="640" actId="478"/>
          <ac:picMkLst>
            <pc:docMk/>
            <pc:sldMk cId="3701771263" sldId="279"/>
            <ac:picMk id="11" creationId="{41C65C24-4C8F-BCA4-BC63-DE31D7420323}"/>
          </ac:picMkLst>
        </pc:picChg>
        <pc:picChg chg="add del mod">
          <ac:chgData name="Foteini Tsirli" userId="3507dcbc10734ce8" providerId="LiveId" clId="{4C3D3355-22E1-4A2B-A7A4-C90D42DCD85A}" dt="2023-01-17T18:44:21.352" v="642" actId="478"/>
          <ac:picMkLst>
            <pc:docMk/>
            <pc:sldMk cId="3701771263" sldId="279"/>
            <ac:picMk id="13" creationId="{0530E03C-D059-F68F-4B3E-CB3E28550934}"/>
          </ac:picMkLst>
        </pc:picChg>
        <pc:picChg chg="add mod">
          <ac:chgData name="Foteini Tsirli" userId="3507dcbc10734ce8" providerId="LiveId" clId="{4C3D3355-22E1-4A2B-A7A4-C90D42DCD85A}" dt="2023-01-17T18:44:22.711" v="643"/>
          <ac:picMkLst>
            <pc:docMk/>
            <pc:sldMk cId="3701771263" sldId="279"/>
            <ac:picMk id="15" creationId="{9EE8D5DD-F04C-54F0-F92D-5C01D8BD1D45}"/>
          </ac:picMkLst>
        </pc:picChg>
      </pc:sldChg>
      <pc:sldChg chg="addSp delSp modSp new mod">
        <pc:chgData name="Foteini Tsirli" userId="3507dcbc10734ce8" providerId="LiveId" clId="{4C3D3355-22E1-4A2B-A7A4-C90D42DCD85A}" dt="2023-01-17T18:45:58.831" v="656"/>
        <pc:sldMkLst>
          <pc:docMk/>
          <pc:sldMk cId="3171856457" sldId="280"/>
        </pc:sldMkLst>
        <pc:spChg chg="del">
          <ac:chgData name="Foteini Tsirli" userId="3507dcbc10734ce8" providerId="LiveId" clId="{4C3D3355-22E1-4A2B-A7A4-C90D42DCD85A}" dt="2023-01-17T18:44:02.711" v="630" actId="478"/>
          <ac:spMkLst>
            <pc:docMk/>
            <pc:sldMk cId="3171856457" sldId="280"/>
            <ac:spMk id="2" creationId="{733F0376-9A29-752A-A2E8-196C1FF2EA6F}"/>
          </ac:spMkLst>
        </pc:spChg>
        <pc:spChg chg="del">
          <ac:chgData name="Foteini Tsirli" userId="3507dcbc10734ce8" providerId="LiveId" clId="{4C3D3355-22E1-4A2B-A7A4-C90D42DCD85A}" dt="2023-01-17T18:44:01.976" v="629" actId="478"/>
          <ac:spMkLst>
            <pc:docMk/>
            <pc:sldMk cId="3171856457" sldId="280"/>
            <ac:spMk id="3" creationId="{88023EDE-315B-110D-6FD7-578AA31CB1AD}"/>
          </ac:spMkLst>
        </pc:spChg>
        <pc:picChg chg="add del mod">
          <ac:chgData name="Foteini Tsirli" userId="3507dcbc10734ce8" providerId="LiveId" clId="{4C3D3355-22E1-4A2B-A7A4-C90D42DCD85A}" dt="2023-01-17T18:44:31.931" v="645" actId="478"/>
          <ac:picMkLst>
            <pc:docMk/>
            <pc:sldMk cId="3171856457" sldId="280"/>
            <ac:picMk id="5" creationId="{AE4FED2D-882F-07D7-AF84-3F83822CB5E3}"/>
          </ac:picMkLst>
        </pc:picChg>
        <pc:picChg chg="add del mod">
          <ac:chgData name="Foteini Tsirli" userId="3507dcbc10734ce8" providerId="LiveId" clId="{4C3D3355-22E1-4A2B-A7A4-C90D42DCD85A}" dt="2023-01-17T18:44:34.540" v="647" actId="478"/>
          <ac:picMkLst>
            <pc:docMk/>
            <pc:sldMk cId="3171856457" sldId="280"/>
            <ac:picMk id="7" creationId="{D9F10891-4B5E-5E92-8668-EAD702906AB4}"/>
          </ac:picMkLst>
        </pc:picChg>
        <pc:picChg chg="add del mod">
          <ac:chgData name="Foteini Tsirli" userId="3507dcbc10734ce8" providerId="LiveId" clId="{4C3D3355-22E1-4A2B-A7A4-C90D42DCD85A}" dt="2023-01-17T18:44:36.806" v="649" actId="478"/>
          <ac:picMkLst>
            <pc:docMk/>
            <pc:sldMk cId="3171856457" sldId="280"/>
            <ac:picMk id="9" creationId="{AA712CCB-2DCC-CF2D-9335-8A3C71729333}"/>
          </ac:picMkLst>
        </pc:picChg>
        <pc:picChg chg="add del mod">
          <ac:chgData name="Foteini Tsirli" userId="3507dcbc10734ce8" providerId="LiveId" clId="{4C3D3355-22E1-4A2B-A7A4-C90D42DCD85A}" dt="2023-01-17T18:45:29.846" v="651" actId="478"/>
          <ac:picMkLst>
            <pc:docMk/>
            <pc:sldMk cId="3171856457" sldId="280"/>
            <ac:picMk id="11" creationId="{3E509F44-58C1-E9B7-4654-B70CF20F806C}"/>
          </ac:picMkLst>
        </pc:picChg>
        <pc:picChg chg="add del mod">
          <ac:chgData name="Foteini Tsirli" userId="3507dcbc10734ce8" providerId="LiveId" clId="{4C3D3355-22E1-4A2B-A7A4-C90D42DCD85A}" dt="2023-01-17T18:45:31.971" v="653" actId="478"/>
          <ac:picMkLst>
            <pc:docMk/>
            <pc:sldMk cId="3171856457" sldId="280"/>
            <ac:picMk id="13" creationId="{30F233A9-309F-27DE-63F0-9CAEC9B4C503}"/>
          </ac:picMkLst>
        </pc:picChg>
        <pc:picChg chg="add del mod">
          <ac:chgData name="Foteini Tsirli" userId="3507dcbc10734ce8" providerId="LiveId" clId="{4C3D3355-22E1-4A2B-A7A4-C90D42DCD85A}" dt="2023-01-17T18:45:35.128" v="655" actId="478"/>
          <ac:picMkLst>
            <pc:docMk/>
            <pc:sldMk cId="3171856457" sldId="280"/>
            <ac:picMk id="15" creationId="{B28A91EB-8846-2091-27D8-64474CB04FF6}"/>
          </ac:picMkLst>
        </pc:picChg>
        <pc:picChg chg="add mod">
          <ac:chgData name="Foteini Tsirli" userId="3507dcbc10734ce8" providerId="LiveId" clId="{4C3D3355-22E1-4A2B-A7A4-C90D42DCD85A}" dt="2023-01-17T18:45:58.831" v="656"/>
          <ac:picMkLst>
            <pc:docMk/>
            <pc:sldMk cId="3171856457" sldId="280"/>
            <ac:picMk id="17" creationId="{AA47B334-83AD-13F3-3A7E-7229F7A56FB7}"/>
          </ac:picMkLst>
        </pc:picChg>
      </pc:sldChg>
      <pc:sldChg chg="addSp delSp modSp new mod">
        <pc:chgData name="Foteini Tsirli" userId="3507dcbc10734ce8" providerId="LiveId" clId="{4C3D3355-22E1-4A2B-A7A4-C90D42DCD85A}" dt="2023-01-17T18:46:04.347" v="660"/>
        <pc:sldMkLst>
          <pc:docMk/>
          <pc:sldMk cId="2856011485" sldId="281"/>
        </pc:sldMkLst>
        <pc:spChg chg="del">
          <ac:chgData name="Foteini Tsirli" userId="3507dcbc10734ce8" providerId="LiveId" clId="{4C3D3355-22E1-4A2B-A7A4-C90D42DCD85A}" dt="2023-01-17T18:46:02.316" v="658" actId="478"/>
          <ac:spMkLst>
            <pc:docMk/>
            <pc:sldMk cId="2856011485" sldId="281"/>
            <ac:spMk id="2" creationId="{46E3BE09-5E8C-EDDE-A207-5FC27E30F35B}"/>
          </ac:spMkLst>
        </pc:spChg>
        <pc:spChg chg="del">
          <ac:chgData name="Foteini Tsirli" userId="3507dcbc10734ce8" providerId="LiveId" clId="{4C3D3355-22E1-4A2B-A7A4-C90D42DCD85A}" dt="2023-01-17T18:46:03.066" v="659" actId="478"/>
          <ac:spMkLst>
            <pc:docMk/>
            <pc:sldMk cId="2856011485" sldId="281"/>
            <ac:spMk id="3" creationId="{A547E018-4CCB-5CC7-5BF9-FD6F52AA899B}"/>
          </ac:spMkLst>
        </pc:spChg>
        <pc:picChg chg="add mod">
          <ac:chgData name="Foteini Tsirli" userId="3507dcbc10734ce8" providerId="LiveId" clId="{4C3D3355-22E1-4A2B-A7A4-C90D42DCD85A}" dt="2023-01-17T18:46:04.347" v="660"/>
          <ac:picMkLst>
            <pc:docMk/>
            <pc:sldMk cId="2856011485" sldId="281"/>
            <ac:picMk id="5" creationId="{EC818FC7-69F6-27E8-52D0-DF45C57C2812}"/>
          </ac:picMkLst>
        </pc:picChg>
      </pc:sldChg>
      <pc:sldChg chg="addSp delSp modSp new del mod">
        <pc:chgData name="Foteini Tsirli" userId="3507dcbc10734ce8" providerId="LiveId" clId="{4C3D3355-22E1-4A2B-A7A4-C90D42DCD85A}" dt="2023-01-17T18:46:37.097" v="670" actId="47"/>
        <pc:sldMkLst>
          <pc:docMk/>
          <pc:sldMk cId="1110119752" sldId="282"/>
        </pc:sldMkLst>
        <pc:spChg chg="del">
          <ac:chgData name="Foteini Tsirli" userId="3507dcbc10734ce8" providerId="LiveId" clId="{4C3D3355-22E1-4A2B-A7A4-C90D42DCD85A}" dt="2023-01-17T18:46:07.284" v="662" actId="478"/>
          <ac:spMkLst>
            <pc:docMk/>
            <pc:sldMk cId="1110119752" sldId="282"/>
            <ac:spMk id="2" creationId="{628F50A7-A6E4-8C90-E1DD-8EDF7A0AE925}"/>
          </ac:spMkLst>
        </pc:spChg>
        <pc:spChg chg="del">
          <ac:chgData name="Foteini Tsirli" userId="3507dcbc10734ce8" providerId="LiveId" clId="{4C3D3355-22E1-4A2B-A7A4-C90D42DCD85A}" dt="2023-01-17T18:46:08.394" v="663" actId="478"/>
          <ac:spMkLst>
            <pc:docMk/>
            <pc:sldMk cId="1110119752" sldId="282"/>
            <ac:spMk id="3" creationId="{D861CD96-29C1-4D09-9279-F3D8954C0E47}"/>
          </ac:spMkLst>
        </pc:spChg>
        <pc:picChg chg="add mod">
          <ac:chgData name="Foteini Tsirli" userId="3507dcbc10734ce8" providerId="LiveId" clId="{4C3D3355-22E1-4A2B-A7A4-C90D42DCD85A}" dt="2023-01-17T18:46:09.956" v="664"/>
          <ac:picMkLst>
            <pc:docMk/>
            <pc:sldMk cId="1110119752" sldId="282"/>
            <ac:picMk id="5" creationId="{ED169323-2B1C-6738-6215-0C510C1A086A}"/>
          </ac:picMkLst>
        </pc:picChg>
      </pc:sldChg>
      <pc:sldChg chg="addSp delSp modSp new mod">
        <pc:chgData name="Foteini Tsirli" userId="3507dcbc10734ce8" providerId="LiveId" clId="{4C3D3355-22E1-4A2B-A7A4-C90D42DCD85A}" dt="2023-01-17T18:46:42.238" v="671"/>
        <pc:sldMkLst>
          <pc:docMk/>
          <pc:sldMk cId="2167758315" sldId="283"/>
        </pc:sldMkLst>
        <pc:spChg chg="del">
          <ac:chgData name="Foteini Tsirli" userId="3507dcbc10734ce8" providerId="LiveId" clId="{4C3D3355-22E1-4A2B-A7A4-C90D42DCD85A}" dt="2023-01-17T18:46:12.957" v="666" actId="478"/>
          <ac:spMkLst>
            <pc:docMk/>
            <pc:sldMk cId="2167758315" sldId="283"/>
            <ac:spMk id="2" creationId="{2F903C65-58D0-4F93-597F-E9CC8898FA3C}"/>
          </ac:spMkLst>
        </pc:spChg>
        <pc:spChg chg="del">
          <ac:chgData name="Foteini Tsirli" userId="3507dcbc10734ce8" providerId="LiveId" clId="{4C3D3355-22E1-4A2B-A7A4-C90D42DCD85A}" dt="2023-01-17T18:46:13.894" v="667" actId="478"/>
          <ac:spMkLst>
            <pc:docMk/>
            <pc:sldMk cId="2167758315" sldId="283"/>
            <ac:spMk id="3" creationId="{2D555FEB-6A7C-01DA-5876-B9D8B866EF9A}"/>
          </ac:spMkLst>
        </pc:spChg>
        <pc:picChg chg="add del mod">
          <ac:chgData name="Foteini Tsirli" userId="3507dcbc10734ce8" providerId="LiveId" clId="{4C3D3355-22E1-4A2B-A7A4-C90D42DCD85A}" dt="2023-01-17T18:46:15.894" v="669" actId="478"/>
          <ac:picMkLst>
            <pc:docMk/>
            <pc:sldMk cId="2167758315" sldId="283"/>
            <ac:picMk id="5" creationId="{54AA4FFB-441F-544C-241D-AC7EB4DB7562}"/>
          </ac:picMkLst>
        </pc:picChg>
        <pc:picChg chg="add mod">
          <ac:chgData name="Foteini Tsirli" userId="3507dcbc10734ce8" providerId="LiveId" clId="{4C3D3355-22E1-4A2B-A7A4-C90D42DCD85A}" dt="2023-01-17T18:46:42.238" v="671"/>
          <ac:picMkLst>
            <pc:docMk/>
            <pc:sldMk cId="2167758315" sldId="283"/>
            <ac:picMk id="7" creationId="{487FC2FE-03B8-EA3E-DC34-9522BF04217E}"/>
          </ac:picMkLst>
        </pc:picChg>
      </pc:sldChg>
      <pc:sldChg chg="addSp delSp modSp new mod">
        <pc:chgData name="Foteini Tsirli" userId="3507dcbc10734ce8" providerId="LiveId" clId="{4C3D3355-22E1-4A2B-A7A4-C90D42DCD85A}" dt="2023-01-17T18:47:08.472" v="675"/>
        <pc:sldMkLst>
          <pc:docMk/>
          <pc:sldMk cId="3607049100" sldId="284"/>
        </pc:sldMkLst>
        <pc:spChg chg="del">
          <ac:chgData name="Foteini Tsirli" userId="3507dcbc10734ce8" providerId="LiveId" clId="{4C3D3355-22E1-4A2B-A7A4-C90D42DCD85A}" dt="2023-01-17T18:47:03.159" v="674" actId="478"/>
          <ac:spMkLst>
            <pc:docMk/>
            <pc:sldMk cId="3607049100" sldId="284"/>
            <ac:spMk id="2" creationId="{53CE6AC1-6414-5E13-EA8D-E8BB01E7FC86}"/>
          </ac:spMkLst>
        </pc:spChg>
        <pc:spChg chg="del">
          <ac:chgData name="Foteini Tsirli" userId="3507dcbc10734ce8" providerId="LiveId" clId="{4C3D3355-22E1-4A2B-A7A4-C90D42DCD85A}" dt="2023-01-17T18:47:02.378" v="673" actId="478"/>
          <ac:spMkLst>
            <pc:docMk/>
            <pc:sldMk cId="3607049100" sldId="284"/>
            <ac:spMk id="3" creationId="{4BBCD9B6-3927-C811-96D1-9BF14D740F72}"/>
          </ac:spMkLst>
        </pc:spChg>
        <pc:picChg chg="add mod">
          <ac:chgData name="Foteini Tsirli" userId="3507dcbc10734ce8" providerId="LiveId" clId="{4C3D3355-22E1-4A2B-A7A4-C90D42DCD85A}" dt="2023-01-17T18:47:08.472" v="675"/>
          <ac:picMkLst>
            <pc:docMk/>
            <pc:sldMk cId="3607049100" sldId="284"/>
            <ac:picMk id="5" creationId="{D53D64F2-B0FB-EF85-92E2-4C7A7821C081}"/>
          </ac:picMkLst>
        </pc:picChg>
      </pc:sldChg>
      <pc:sldChg chg="addSp delSp modSp new mod">
        <pc:chgData name="Foteini Tsirli" userId="3507dcbc10734ce8" providerId="LiveId" clId="{4C3D3355-22E1-4A2B-A7A4-C90D42DCD85A}" dt="2023-01-17T18:47:14.050" v="679"/>
        <pc:sldMkLst>
          <pc:docMk/>
          <pc:sldMk cId="406245859" sldId="285"/>
        </pc:sldMkLst>
        <pc:spChg chg="del">
          <ac:chgData name="Foteini Tsirli" userId="3507dcbc10734ce8" providerId="LiveId" clId="{4C3D3355-22E1-4A2B-A7A4-C90D42DCD85A}" dt="2023-01-17T18:47:11.816" v="677" actId="478"/>
          <ac:spMkLst>
            <pc:docMk/>
            <pc:sldMk cId="406245859" sldId="285"/>
            <ac:spMk id="2" creationId="{1DDB58CD-1BFB-C218-028F-64CEE97DAE46}"/>
          </ac:spMkLst>
        </pc:spChg>
        <pc:spChg chg="del">
          <ac:chgData name="Foteini Tsirli" userId="3507dcbc10734ce8" providerId="LiveId" clId="{4C3D3355-22E1-4A2B-A7A4-C90D42DCD85A}" dt="2023-01-17T18:47:12.456" v="678" actId="478"/>
          <ac:spMkLst>
            <pc:docMk/>
            <pc:sldMk cId="406245859" sldId="285"/>
            <ac:spMk id="3" creationId="{3E58B4D6-1A65-53C3-5F98-A8CD7FC1D230}"/>
          </ac:spMkLst>
        </pc:spChg>
        <pc:picChg chg="add mod">
          <ac:chgData name="Foteini Tsirli" userId="3507dcbc10734ce8" providerId="LiveId" clId="{4C3D3355-22E1-4A2B-A7A4-C90D42DCD85A}" dt="2023-01-17T18:47:14.050" v="679"/>
          <ac:picMkLst>
            <pc:docMk/>
            <pc:sldMk cId="406245859" sldId="285"/>
            <ac:picMk id="5" creationId="{884D3AC7-C870-EE2E-8C86-100EEFC86E0E}"/>
          </ac:picMkLst>
        </pc:picChg>
      </pc:sldChg>
      <pc:sldChg chg="delSp new del mod">
        <pc:chgData name="Foteini Tsirli" userId="3507dcbc10734ce8" providerId="LiveId" clId="{4C3D3355-22E1-4A2B-A7A4-C90D42DCD85A}" dt="2023-01-17T18:49:47.051" v="724" actId="47"/>
        <pc:sldMkLst>
          <pc:docMk/>
          <pc:sldMk cId="2030552559" sldId="286"/>
        </pc:sldMkLst>
        <pc:spChg chg="del">
          <ac:chgData name="Foteini Tsirli" userId="3507dcbc10734ce8" providerId="LiveId" clId="{4C3D3355-22E1-4A2B-A7A4-C90D42DCD85A}" dt="2023-01-17T18:49:24.332" v="723" actId="478"/>
          <ac:spMkLst>
            <pc:docMk/>
            <pc:sldMk cId="2030552559" sldId="286"/>
            <ac:spMk id="2" creationId="{38009500-9F09-6D28-1E9D-E86BCA7ACA21}"/>
          </ac:spMkLst>
        </pc:spChg>
        <pc:spChg chg="del">
          <ac:chgData name="Foteini Tsirli" userId="3507dcbc10734ce8" providerId="LiveId" clId="{4C3D3355-22E1-4A2B-A7A4-C90D42DCD85A}" dt="2023-01-17T18:49:23.035" v="722" actId="478"/>
          <ac:spMkLst>
            <pc:docMk/>
            <pc:sldMk cId="2030552559" sldId="286"/>
            <ac:spMk id="3" creationId="{EAC03C3C-5277-19AD-B292-3A3BF4174053}"/>
          </ac:spMkLst>
        </pc:spChg>
      </pc:sldChg>
      <pc:sldChg chg="addSp delSp modSp new mod">
        <pc:chgData name="Foteini Tsirli" userId="3507dcbc10734ce8" providerId="LiveId" clId="{4C3D3355-22E1-4A2B-A7A4-C90D42DCD85A}" dt="2023-01-17T18:50:00.036" v="728"/>
        <pc:sldMkLst>
          <pc:docMk/>
          <pc:sldMk cId="2543034840" sldId="286"/>
        </pc:sldMkLst>
        <pc:spChg chg="del">
          <ac:chgData name="Foteini Tsirli" userId="3507dcbc10734ce8" providerId="LiveId" clId="{4C3D3355-22E1-4A2B-A7A4-C90D42DCD85A}" dt="2023-01-17T18:49:55.285" v="727" actId="478"/>
          <ac:spMkLst>
            <pc:docMk/>
            <pc:sldMk cId="2543034840" sldId="286"/>
            <ac:spMk id="2" creationId="{F374A5AD-C168-1FF9-CD15-7D5E98E06BC1}"/>
          </ac:spMkLst>
        </pc:spChg>
        <pc:spChg chg="del">
          <ac:chgData name="Foteini Tsirli" userId="3507dcbc10734ce8" providerId="LiveId" clId="{4C3D3355-22E1-4A2B-A7A4-C90D42DCD85A}" dt="2023-01-17T18:49:50.192" v="726" actId="478"/>
          <ac:spMkLst>
            <pc:docMk/>
            <pc:sldMk cId="2543034840" sldId="286"/>
            <ac:spMk id="3" creationId="{D1B2CD65-50EA-2224-0D00-6772C0A87669}"/>
          </ac:spMkLst>
        </pc:spChg>
        <pc:picChg chg="add mod">
          <ac:chgData name="Foteini Tsirli" userId="3507dcbc10734ce8" providerId="LiveId" clId="{4C3D3355-22E1-4A2B-A7A4-C90D42DCD85A}" dt="2023-01-17T18:50:00.036" v="728"/>
          <ac:picMkLst>
            <pc:docMk/>
            <pc:sldMk cId="2543034840" sldId="286"/>
            <ac:picMk id="5" creationId="{68A2C8A0-3956-039C-E29F-F360C929EEF7}"/>
          </ac:picMkLst>
        </pc:picChg>
      </pc:sldChg>
      <pc:sldChg chg="delSp modSp new mod ord">
        <pc:chgData name="Foteini Tsirli" userId="3507dcbc10734ce8" providerId="LiveId" clId="{4C3D3355-22E1-4A2B-A7A4-C90D42DCD85A}" dt="2023-01-18T16:15:54.877" v="1269"/>
        <pc:sldMkLst>
          <pc:docMk/>
          <pc:sldMk cId="2507910441" sldId="287"/>
        </pc:sldMkLst>
        <pc:spChg chg="mod">
          <ac:chgData name="Foteini Tsirli" userId="3507dcbc10734ce8" providerId="LiveId" clId="{4C3D3355-22E1-4A2B-A7A4-C90D42DCD85A}" dt="2023-01-18T16:15:46.564" v="1267" actId="2711"/>
          <ac:spMkLst>
            <pc:docMk/>
            <pc:sldMk cId="2507910441" sldId="287"/>
            <ac:spMk id="2" creationId="{D226A44F-B012-5BD7-275D-6D71CF8F4481}"/>
          </ac:spMkLst>
        </pc:spChg>
        <pc:spChg chg="del">
          <ac:chgData name="Foteini Tsirli" userId="3507dcbc10734ce8" providerId="LiveId" clId="{4C3D3355-22E1-4A2B-A7A4-C90D42DCD85A}" dt="2023-01-17T18:59:33.693" v="734" actId="478"/>
          <ac:spMkLst>
            <pc:docMk/>
            <pc:sldMk cId="2507910441" sldId="287"/>
            <ac:spMk id="3" creationId="{97128C02-8493-2BF2-6FCA-831F728E5E27}"/>
          </ac:spMkLst>
        </pc:spChg>
      </pc:sldChg>
      <pc:sldChg chg="delSp new del mod">
        <pc:chgData name="Foteini Tsirli" userId="3507dcbc10734ce8" providerId="LiveId" clId="{4C3D3355-22E1-4A2B-A7A4-C90D42DCD85A}" dt="2023-01-17T18:59:30.205" v="732" actId="47"/>
        <pc:sldMkLst>
          <pc:docMk/>
          <pc:sldMk cId="3502921657" sldId="287"/>
        </pc:sldMkLst>
        <pc:spChg chg="del">
          <ac:chgData name="Foteini Tsirli" userId="3507dcbc10734ce8" providerId="LiveId" clId="{4C3D3355-22E1-4A2B-A7A4-C90D42DCD85A}" dt="2023-01-17T18:59:24.459" v="730" actId="478"/>
          <ac:spMkLst>
            <pc:docMk/>
            <pc:sldMk cId="3502921657" sldId="287"/>
            <ac:spMk id="2" creationId="{2ABD7CCF-7291-47E8-F07E-4EB2F857CBC9}"/>
          </ac:spMkLst>
        </pc:spChg>
        <pc:spChg chg="del">
          <ac:chgData name="Foteini Tsirli" userId="3507dcbc10734ce8" providerId="LiveId" clId="{4C3D3355-22E1-4A2B-A7A4-C90D42DCD85A}" dt="2023-01-17T18:59:25.005" v="731" actId="478"/>
          <ac:spMkLst>
            <pc:docMk/>
            <pc:sldMk cId="3502921657" sldId="287"/>
            <ac:spMk id="3" creationId="{E2220592-A2CD-87B4-3C30-68CAC1F1617B}"/>
          </ac:spMkLst>
        </pc:spChg>
      </pc:sldChg>
      <pc:sldChg chg="addSp delSp modSp new mod ord">
        <pc:chgData name="Foteini Tsirli" userId="3507dcbc10734ce8" providerId="LiveId" clId="{4C3D3355-22E1-4A2B-A7A4-C90D42DCD85A}" dt="2023-01-18T16:17:09.562" v="1290"/>
        <pc:sldMkLst>
          <pc:docMk/>
          <pc:sldMk cId="900218540" sldId="288"/>
        </pc:sldMkLst>
        <pc:spChg chg="mod">
          <ac:chgData name="Foteini Tsirli" userId="3507dcbc10734ce8" providerId="LiveId" clId="{4C3D3355-22E1-4A2B-A7A4-C90D42DCD85A}" dt="2023-01-18T16:16:57.796" v="1288" actId="20577"/>
          <ac:spMkLst>
            <pc:docMk/>
            <pc:sldMk cId="900218540" sldId="288"/>
            <ac:spMk id="2" creationId="{6B23B962-FADB-5665-4F14-F70098ABB361}"/>
          </ac:spMkLst>
        </pc:spChg>
        <pc:spChg chg="del">
          <ac:chgData name="Foteini Tsirli" userId="3507dcbc10734ce8" providerId="LiveId" clId="{4C3D3355-22E1-4A2B-A7A4-C90D42DCD85A}" dt="2023-01-18T16:14:16.390" v="1164" actId="478"/>
          <ac:spMkLst>
            <pc:docMk/>
            <pc:sldMk cId="900218540" sldId="288"/>
            <ac:spMk id="3" creationId="{EA6E2FCE-AC87-4055-074D-6AB9D9AB565C}"/>
          </ac:spMkLst>
        </pc:spChg>
        <pc:picChg chg="add del mod">
          <ac:chgData name="Foteini Tsirli" userId="3507dcbc10734ce8" providerId="LiveId" clId="{4C3D3355-22E1-4A2B-A7A4-C90D42DCD85A}" dt="2023-01-18T16:16:26.515" v="1274" actId="478"/>
          <ac:picMkLst>
            <pc:docMk/>
            <pc:sldMk cId="900218540" sldId="288"/>
            <ac:picMk id="5" creationId="{96FD15A5-F7DA-D7E1-0B37-1A32BB79C794}"/>
          </ac:picMkLst>
        </pc:picChg>
        <pc:picChg chg="add del mod">
          <ac:chgData name="Foteini Tsirli" userId="3507dcbc10734ce8" providerId="LiveId" clId="{4C3D3355-22E1-4A2B-A7A4-C90D42DCD85A}" dt="2023-01-18T16:16:29.187" v="1276" actId="478"/>
          <ac:picMkLst>
            <pc:docMk/>
            <pc:sldMk cId="900218540" sldId="288"/>
            <ac:picMk id="7" creationId="{D6691908-B112-6B4D-1AC9-3054E878468D}"/>
          </ac:picMkLst>
        </pc:picChg>
        <pc:picChg chg="add mod">
          <ac:chgData name="Foteini Tsirli" userId="3507dcbc10734ce8" providerId="LiveId" clId="{4C3D3355-22E1-4A2B-A7A4-C90D42DCD85A}" dt="2023-01-18T16:16:52.109" v="1286" actId="1076"/>
          <ac:picMkLst>
            <pc:docMk/>
            <pc:sldMk cId="900218540" sldId="288"/>
            <ac:picMk id="9" creationId="{3515D6F6-8CB0-5DBA-95D7-41E073874A48}"/>
          </ac:picMkLst>
        </pc:picChg>
      </pc:sldChg>
      <pc:sldChg chg="addSp delSp modSp new mod">
        <pc:chgData name="Foteini Tsirli" userId="3507dcbc10734ce8" providerId="LiveId" clId="{4C3D3355-22E1-4A2B-A7A4-C90D42DCD85A}" dt="2023-01-18T16:17:16.921" v="1294"/>
        <pc:sldMkLst>
          <pc:docMk/>
          <pc:sldMk cId="278500602" sldId="289"/>
        </pc:sldMkLst>
        <pc:spChg chg="del">
          <ac:chgData name="Foteini Tsirli" userId="3507dcbc10734ce8" providerId="LiveId" clId="{4C3D3355-22E1-4A2B-A7A4-C90D42DCD85A}" dt="2023-01-18T16:17:14.656" v="1293" actId="478"/>
          <ac:spMkLst>
            <pc:docMk/>
            <pc:sldMk cId="278500602" sldId="289"/>
            <ac:spMk id="2" creationId="{FEDEE3EA-EEF4-76B4-7EBF-209437313EE1}"/>
          </ac:spMkLst>
        </pc:spChg>
        <pc:spChg chg="del">
          <ac:chgData name="Foteini Tsirli" userId="3507dcbc10734ce8" providerId="LiveId" clId="{4C3D3355-22E1-4A2B-A7A4-C90D42DCD85A}" dt="2023-01-18T16:17:13.671" v="1292" actId="478"/>
          <ac:spMkLst>
            <pc:docMk/>
            <pc:sldMk cId="278500602" sldId="289"/>
            <ac:spMk id="3" creationId="{C596C56C-CAD5-06FA-37A8-2D03EFBD1F0F}"/>
          </ac:spMkLst>
        </pc:spChg>
        <pc:picChg chg="add mod">
          <ac:chgData name="Foteini Tsirli" userId="3507dcbc10734ce8" providerId="LiveId" clId="{4C3D3355-22E1-4A2B-A7A4-C90D42DCD85A}" dt="2023-01-18T16:17:16.921" v="1294"/>
          <ac:picMkLst>
            <pc:docMk/>
            <pc:sldMk cId="278500602" sldId="289"/>
            <ac:picMk id="5" creationId="{6AEF5A83-F091-950E-6C02-10B6E87422CD}"/>
          </ac:picMkLst>
        </pc:picChg>
      </pc:sldChg>
      <pc:sldChg chg="addSp delSp modSp new mod">
        <pc:chgData name="Foteini Tsirli" userId="3507dcbc10734ce8" providerId="LiveId" clId="{4C3D3355-22E1-4A2B-A7A4-C90D42DCD85A}" dt="2023-01-18T16:17:26.468" v="1298"/>
        <pc:sldMkLst>
          <pc:docMk/>
          <pc:sldMk cId="2110244122" sldId="290"/>
        </pc:sldMkLst>
        <pc:spChg chg="del">
          <ac:chgData name="Foteini Tsirli" userId="3507dcbc10734ce8" providerId="LiveId" clId="{4C3D3355-22E1-4A2B-A7A4-C90D42DCD85A}" dt="2023-01-18T16:17:23.171" v="1296" actId="478"/>
          <ac:spMkLst>
            <pc:docMk/>
            <pc:sldMk cId="2110244122" sldId="290"/>
            <ac:spMk id="2" creationId="{BD81731F-2216-1EC6-D3AD-0A0026439549}"/>
          </ac:spMkLst>
        </pc:spChg>
        <pc:spChg chg="del">
          <ac:chgData name="Foteini Tsirli" userId="3507dcbc10734ce8" providerId="LiveId" clId="{4C3D3355-22E1-4A2B-A7A4-C90D42DCD85A}" dt="2023-01-18T16:17:24.249" v="1297" actId="478"/>
          <ac:spMkLst>
            <pc:docMk/>
            <pc:sldMk cId="2110244122" sldId="290"/>
            <ac:spMk id="3" creationId="{A4EA8086-C7AE-BBA7-60E4-5DC70D8E43A6}"/>
          </ac:spMkLst>
        </pc:spChg>
        <pc:picChg chg="add mod">
          <ac:chgData name="Foteini Tsirli" userId="3507dcbc10734ce8" providerId="LiveId" clId="{4C3D3355-22E1-4A2B-A7A4-C90D42DCD85A}" dt="2023-01-18T16:17:26.468" v="1298"/>
          <ac:picMkLst>
            <pc:docMk/>
            <pc:sldMk cId="2110244122" sldId="290"/>
            <ac:picMk id="5" creationId="{4F5FE1A7-A248-88F2-0E62-80725DEB3E9D}"/>
          </ac:picMkLst>
        </pc:picChg>
      </pc:sldChg>
    </pc:docChg>
  </pc:docChgLst>
  <pc:docChgLst>
    <pc:chgData name="Maria Tsirli" userId="c3656de79fe021d9" providerId="LiveId" clId="{5F40178B-B111-40E6-93C8-4B563C0441C9}"/>
    <pc:docChg chg="custSel addSld delSld modSld">
      <pc:chgData name="Maria Tsirli" userId="c3656de79fe021d9" providerId="LiveId" clId="{5F40178B-B111-40E6-93C8-4B563C0441C9}" dt="2023-01-21T17:53:08.640" v="440" actId="1076"/>
      <pc:docMkLst>
        <pc:docMk/>
      </pc:docMkLst>
      <pc:sldChg chg="addSp delSp modSp mod">
        <pc:chgData name="Maria Tsirli" userId="c3656de79fe021d9" providerId="LiveId" clId="{5F40178B-B111-40E6-93C8-4B563C0441C9}" dt="2023-01-19T19:29:10.769" v="403" actId="167"/>
        <pc:sldMkLst>
          <pc:docMk/>
          <pc:sldMk cId="3138824282" sldId="256"/>
        </pc:sldMkLst>
        <pc:picChg chg="add mod ord">
          <ac:chgData name="Maria Tsirli" userId="c3656de79fe021d9" providerId="LiveId" clId="{5F40178B-B111-40E6-93C8-4B563C0441C9}" dt="2023-01-19T19:29:10.769" v="403" actId="167"/>
          <ac:picMkLst>
            <pc:docMk/>
            <pc:sldMk cId="3138824282" sldId="256"/>
            <ac:picMk id="3" creationId="{258224E2-3266-488F-53A1-F16D9E315089}"/>
          </ac:picMkLst>
        </pc:picChg>
        <pc:picChg chg="del">
          <ac:chgData name="Maria Tsirli" userId="c3656de79fe021d9" providerId="LiveId" clId="{5F40178B-B111-40E6-93C8-4B563C0441C9}" dt="2023-01-19T19:28:58.307" v="399" actId="478"/>
          <ac:picMkLst>
            <pc:docMk/>
            <pc:sldMk cId="3138824282" sldId="256"/>
            <ac:picMk id="5" creationId="{8785D18C-FBC0-2CA1-7EBD-C993B57D6303}"/>
          </ac:picMkLst>
        </pc:picChg>
      </pc:sldChg>
      <pc:sldChg chg="modSp mod">
        <pc:chgData name="Maria Tsirli" userId="c3656de79fe021d9" providerId="LiveId" clId="{5F40178B-B111-40E6-93C8-4B563C0441C9}" dt="2023-01-19T19:12:21.340" v="13" actId="20577"/>
        <pc:sldMkLst>
          <pc:docMk/>
          <pc:sldMk cId="31918257" sldId="257"/>
        </pc:sldMkLst>
        <pc:spChg chg="mod">
          <ac:chgData name="Maria Tsirli" userId="c3656de79fe021d9" providerId="LiveId" clId="{5F40178B-B111-40E6-93C8-4B563C0441C9}" dt="2023-01-19T19:12:21.340" v="13" actId="20577"/>
          <ac:spMkLst>
            <pc:docMk/>
            <pc:sldMk cId="31918257" sldId="257"/>
            <ac:spMk id="2" creationId="{9092EA96-293C-4047-99AA-72ABF0A6492B}"/>
          </ac:spMkLst>
        </pc:spChg>
      </pc:sldChg>
      <pc:sldChg chg="del">
        <pc:chgData name="Maria Tsirli" userId="c3656de79fe021d9" providerId="LiveId" clId="{5F40178B-B111-40E6-93C8-4B563C0441C9}" dt="2023-01-19T19:12:32.102" v="14" actId="47"/>
        <pc:sldMkLst>
          <pc:docMk/>
          <pc:sldMk cId="2834390265" sldId="258"/>
        </pc:sldMkLst>
      </pc:sldChg>
      <pc:sldChg chg="del">
        <pc:chgData name="Maria Tsirli" userId="c3656de79fe021d9" providerId="LiveId" clId="{5F40178B-B111-40E6-93C8-4B563C0441C9}" dt="2023-01-19T19:12:33.508" v="15" actId="47"/>
        <pc:sldMkLst>
          <pc:docMk/>
          <pc:sldMk cId="1047834049" sldId="259"/>
        </pc:sldMkLst>
      </pc:sldChg>
      <pc:sldChg chg="del">
        <pc:chgData name="Maria Tsirli" userId="c3656de79fe021d9" providerId="LiveId" clId="{5F40178B-B111-40E6-93C8-4B563C0441C9}" dt="2023-01-19T19:12:36.164" v="16" actId="47"/>
        <pc:sldMkLst>
          <pc:docMk/>
          <pc:sldMk cId="444794217" sldId="260"/>
        </pc:sldMkLst>
      </pc:sldChg>
      <pc:sldChg chg="modSp mod">
        <pc:chgData name="Maria Tsirli" userId="c3656de79fe021d9" providerId="LiveId" clId="{5F40178B-B111-40E6-93C8-4B563C0441C9}" dt="2023-01-19T19:29:58.453" v="404" actId="20577"/>
        <pc:sldMkLst>
          <pc:docMk/>
          <pc:sldMk cId="4291866442" sldId="266"/>
        </pc:sldMkLst>
        <pc:spChg chg="mod">
          <ac:chgData name="Maria Tsirli" userId="c3656de79fe021d9" providerId="LiveId" clId="{5F40178B-B111-40E6-93C8-4B563C0441C9}" dt="2023-01-19T19:29:58.453" v="404" actId="20577"/>
          <ac:spMkLst>
            <pc:docMk/>
            <pc:sldMk cId="4291866442" sldId="266"/>
            <ac:spMk id="2" creationId="{D3B08CE3-673C-C072-6C76-80BC6F970AA5}"/>
          </ac:spMkLst>
        </pc:spChg>
      </pc:sldChg>
      <pc:sldChg chg="modSp mod">
        <pc:chgData name="Maria Tsirli" userId="c3656de79fe021d9" providerId="LiveId" clId="{5F40178B-B111-40E6-93C8-4B563C0441C9}" dt="2023-01-19T19:11:54.457" v="12" actId="20577"/>
        <pc:sldMkLst>
          <pc:docMk/>
          <pc:sldMk cId="2507910441" sldId="287"/>
        </pc:sldMkLst>
        <pc:spChg chg="mod">
          <ac:chgData name="Maria Tsirli" userId="c3656de79fe021d9" providerId="LiveId" clId="{5F40178B-B111-40E6-93C8-4B563C0441C9}" dt="2023-01-19T19:11:54.457" v="12" actId="20577"/>
          <ac:spMkLst>
            <pc:docMk/>
            <pc:sldMk cId="2507910441" sldId="287"/>
            <ac:spMk id="2" creationId="{D226A44F-B012-5BD7-275D-6D71CF8F4481}"/>
          </ac:spMkLst>
        </pc:spChg>
      </pc:sldChg>
      <pc:sldChg chg="addSp delSp modSp mod">
        <pc:chgData name="Maria Tsirli" userId="c3656de79fe021d9" providerId="LiveId" clId="{5F40178B-B111-40E6-93C8-4B563C0441C9}" dt="2023-01-19T19:31:27.534" v="425" actId="478"/>
        <pc:sldMkLst>
          <pc:docMk/>
          <pc:sldMk cId="278500602" sldId="289"/>
        </pc:sldMkLst>
        <pc:picChg chg="add del mod">
          <ac:chgData name="Maria Tsirli" userId="c3656de79fe021d9" providerId="LiveId" clId="{5F40178B-B111-40E6-93C8-4B563C0441C9}" dt="2023-01-19T19:31:12.146" v="419" actId="478"/>
          <ac:picMkLst>
            <pc:docMk/>
            <pc:sldMk cId="278500602" sldId="289"/>
            <ac:picMk id="3" creationId="{CE212409-7E71-8D69-4734-41F145AD55E7}"/>
          </ac:picMkLst>
        </pc:picChg>
        <pc:picChg chg="add del mod">
          <ac:chgData name="Maria Tsirli" userId="c3656de79fe021d9" providerId="LiveId" clId="{5F40178B-B111-40E6-93C8-4B563C0441C9}" dt="2023-01-19T19:31:27.534" v="425" actId="478"/>
          <ac:picMkLst>
            <pc:docMk/>
            <pc:sldMk cId="278500602" sldId="289"/>
            <ac:picMk id="6" creationId="{9A2D3558-9821-765E-1423-5CBA7AABBD10}"/>
          </ac:picMkLst>
        </pc:picChg>
      </pc:sldChg>
      <pc:sldChg chg="addSp delSp modSp new mod">
        <pc:chgData name="Maria Tsirli" userId="c3656de79fe021d9" providerId="LiveId" clId="{5F40178B-B111-40E6-93C8-4B563C0441C9}" dt="2023-01-21T17:53:08.640" v="440" actId="1076"/>
        <pc:sldMkLst>
          <pc:docMk/>
          <pc:sldMk cId="1404195142" sldId="291"/>
        </pc:sldMkLst>
        <pc:spChg chg="mod">
          <ac:chgData name="Maria Tsirli" userId="c3656de79fe021d9" providerId="LiveId" clId="{5F40178B-B111-40E6-93C8-4B563C0441C9}" dt="2023-01-19T19:14:36.033" v="124" actId="14100"/>
          <ac:spMkLst>
            <pc:docMk/>
            <pc:sldMk cId="1404195142" sldId="291"/>
            <ac:spMk id="2" creationId="{2506AD5C-2D6A-8F10-6EDC-D00C9BA8D58C}"/>
          </ac:spMkLst>
        </pc:spChg>
        <pc:spChg chg="del">
          <ac:chgData name="Maria Tsirli" userId="c3656de79fe021d9" providerId="LiveId" clId="{5F40178B-B111-40E6-93C8-4B563C0441C9}" dt="2023-01-19T19:13:22.114" v="18" actId="478"/>
          <ac:spMkLst>
            <pc:docMk/>
            <pc:sldMk cId="1404195142" sldId="291"/>
            <ac:spMk id="3" creationId="{14254C5F-79E2-6F79-E981-BEA1B73300BE}"/>
          </ac:spMkLst>
        </pc:spChg>
        <pc:picChg chg="add del mod">
          <ac:chgData name="Maria Tsirli" userId="c3656de79fe021d9" providerId="LiveId" clId="{5F40178B-B111-40E6-93C8-4B563C0441C9}" dt="2023-01-19T19:14:40.614" v="126" actId="478"/>
          <ac:picMkLst>
            <pc:docMk/>
            <pc:sldMk cId="1404195142" sldId="291"/>
            <ac:picMk id="5" creationId="{262AF312-0C15-6DB9-F72C-A9C67B3DDDB2}"/>
          </ac:picMkLst>
        </pc:picChg>
        <pc:picChg chg="add del mod">
          <ac:chgData name="Maria Tsirli" userId="c3656de79fe021d9" providerId="LiveId" clId="{5F40178B-B111-40E6-93C8-4B563C0441C9}" dt="2023-01-19T19:14:43.707" v="128" actId="478"/>
          <ac:picMkLst>
            <pc:docMk/>
            <pc:sldMk cId="1404195142" sldId="291"/>
            <ac:picMk id="7" creationId="{ADDFDAF4-A22B-3A1E-DF81-B6F16826D743}"/>
          </ac:picMkLst>
        </pc:picChg>
        <pc:picChg chg="add del mod">
          <ac:chgData name="Maria Tsirli" userId="c3656de79fe021d9" providerId="LiveId" clId="{5F40178B-B111-40E6-93C8-4B563C0441C9}" dt="2023-01-21T17:52:55.039" v="434" actId="478"/>
          <ac:picMkLst>
            <pc:docMk/>
            <pc:sldMk cId="1404195142" sldId="291"/>
            <ac:picMk id="9" creationId="{0BFDF121-90DC-0489-2B23-4A8DE073B261}"/>
          </ac:picMkLst>
        </pc:picChg>
        <pc:picChg chg="add mod">
          <ac:chgData name="Maria Tsirli" userId="c3656de79fe021d9" providerId="LiveId" clId="{5F40178B-B111-40E6-93C8-4B563C0441C9}" dt="2023-01-21T17:53:06.239" v="439" actId="1076"/>
          <ac:picMkLst>
            <pc:docMk/>
            <pc:sldMk cId="1404195142" sldId="291"/>
            <ac:picMk id="11" creationId="{4F057AAF-CDC9-6726-9595-510FB50CB8D7}"/>
          </ac:picMkLst>
        </pc:picChg>
        <pc:picChg chg="add del mod">
          <ac:chgData name="Maria Tsirli" userId="c3656de79fe021d9" providerId="LiveId" clId="{5F40178B-B111-40E6-93C8-4B563C0441C9}" dt="2023-01-19T19:15:14.594" v="138" actId="478"/>
          <ac:picMkLst>
            <pc:docMk/>
            <pc:sldMk cId="1404195142" sldId="291"/>
            <ac:picMk id="13" creationId="{78FFF32F-6BC3-DD55-D0CF-3E518DAEBD0B}"/>
          </ac:picMkLst>
        </pc:picChg>
        <pc:picChg chg="add del mod">
          <ac:chgData name="Maria Tsirli" userId="c3656de79fe021d9" providerId="LiveId" clId="{5F40178B-B111-40E6-93C8-4B563C0441C9}" dt="2023-01-19T19:15:18.937" v="140" actId="478"/>
          <ac:picMkLst>
            <pc:docMk/>
            <pc:sldMk cId="1404195142" sldId="291"/>
            <ac:picMk id="15" creationId="{B5EC1F4F-237A-DE34-7640-0E4F056A3D28}"/>
          </ac:picMkLst>
        </pc:picChg>
        <pc:picChg chg="add mod">
          <ac:chgData name="Maria Tsirli" userId="c3656de79fe021d9" providerId="LiveId" clId="{5F40178B-B111-40E6-93C8-4B563C0441C9}" dt="2023-01-21T17:53:08.640" v="440" actId="1076"/>
          <ac:picMkLst>
            <pc:docMk/>
            <pc:sldMk cId="1404195142" sldId="291"/>
            <ac:picMk id="17" creationId="{2104BE46-7408-6451-7FF4-BB04DA0D9C52}"/>
          </ac:picMkLst>
        </pc:picChg>
      </pc:sldChg>
      <pc:sldChg chg="addSp delSp modSp new mod">
        <pc:chgData name="Maria Tsirli" userId="c3656de79fe021d9" providerId="LiveId" clId="{5F40178B-B111-40E6-93C8-4B563C0441C9}" dt="2023-01-19T19:15:45.388" v="153"/>
        <pc:sldMkLst>
          <pc:docMk/>
          <pc:sldMk cId="1057767227" sldId="292"/>
        </pc:sldMkLst>
        <pc:spChg chg="del">
          <ac:chgData name="Maria Tsirli" userId="c3656de79fe021d9" providerId="LiveId" clId="{5F40178B-B111-40E6-93C8-4B563C0441C9}" dt="2023-01-19T19:15:40.232" v="150" actId="478"/>
          <ac:spMkLst>
            <pc:docMk/>
            <pc:sldMk cId="1057767227" sldId="292"/>
            <ac:spMk id="2" creationId="{C9B55052-60AA-2263-7E99-5F4C8C31C8F9}"/>
          </ac:spMkLst>
        </pc:spChg>
        <pc:spChg chg="del">
          <ac:chgData name="Maria Tsirli" userId="c3656de79fe021d9" providerId="LiveId" clId="{5F40178B-B111-40E6-93C8-4B563C0441C9}" dt="2023-01-19T19:15:38.670" v="149" actId="478"/>
          <ac:spMkLst>
            <pc:docMk/>
            <pc:sldMk cId="1057767227" sldId="292"/>
            <ac:spMk id="3" creationId="{B3B946E7-956D-8744-FB0F-CF0C1EECD505}"/>
          </ac:spMkLst>
        </pc:spChg>
        <pc:picChg chg="add del mod">
          <ac:chgData name="Maria Tsirli" userId="c3656de79fe021d9" providerId="LiveId" clId="{5F40178B-B111-40E6-93C8-4B563C0441C9}" dt="2023-01-19T19:15:43.606" v="152" actId="478"/>
          <ac:picMkLst>
            <pc:docMk/>
            <pc:sldMk cId="1057767227" sldId="292"/>
            <ac:picMk id="5" creationId="{ECB51296-2E21-3725-DAD4-EE555F02B72C}"/>
          </ac:picMkLst>
        </pc:picChg>
        <pc:picChg chg="add mod">
          <ac:chgData name="Maria Tsirli" userId="c3656de79fe021d9" providerId="LiveId" clId="{5F40178B-B111-40E6-93C8-4B563C0441C9}" dt="2023-01-19T19:15:45.388" v="153"/>
          <ac:picMkLst>
            <pc:docMk/>
            <pc:sldMk cId="1057767227" sldId="292"/>
            <ac:picMk id="7" creationId="{B886DFB7-F1EC-6D44-D4A1-8492B6FD31C3}"/>
          </ac:picMkLst>
        </pc:picChg>
      </pc:sldChg>
      <pc:sldChg chg="addSp delSp modSp new mod">
        <pc:chgData name="Maria Tsirli" userId="c3656de79fe021d9" providerId="LiveId" clId="{5F40178B-B111-40E6-93C8-4B563C0441C9}" dt="2023-01-19T19:15:56.592" v="157"/>
        <pc:sldMkLst>
          <pc:docMk/>
          <pc:sldMk cId="2156200095" sldId="293"/>
        </pc:sldMkLst>
        <pc:spChg chg="del">
          <ac:chgData name="Maria Tsirli" userId="c3656de79fe021d9" providerId="LiveId" clId="{5F40178B-B111-40E6-93C8-4B563C0441C9}" dt="2023-01-19T19:15:53.249" v="156" actId="478"/>
          <ac:spMkLst>
            <pc:docMk/>
            <pc:sldMk cId="2156200095" sldId="293"/>
            <ac:spMk id="2" creationId="{F7B29696-B1A1-E1DB-DEE6-A79F993D8C39}"/>
          </ac:spMkLst>
        </pc:spChg>
        <pc:spChg chg="del">
          <ac:chgData name="Maria Tsirli" userId="c3656de79fe021d9" providerId="LiveId" clId="{5F40178B-B111-40E6-93C8-4B563C0441C9}" dt="2023-01-19T19:15:52.202" v="155" actId="478"/>
          <ac:spMkLst>
            <pc:docMk/>
            <pc:sldMk cId="2156200095" sldId="293"/>
            <ac:spMk id="3" creationId="{451A2D99-AD07-A496-AAFC-551714A02E79}"/>
          </ac:spMkLst>
        </pc:spChg>
        <pc:picChg chg="add mod">
          <ac:chgData name="Maria Tsirli" userId="c3656de79fe021d9" providerId="LiveId" clId="{5F40178B-B111-40E6-93C8-4B563C0441C9}" dt="2023-01-19T19:15:56.592" v="157"/>
          <ac:picMkLst>
            <pc:docMk/>
            <pc:sldMk cId="2156200095" sldId="293"/>
            <ac:picMk id="5" creationId="{DA76CC08-0C5D-C7C7-6251-A05E6B499CA8}"/>
          </ac:picMkLst>
        </pc:picChg>
      </pc:sldChg>
      <pc:sldChg chg="addSp delSp modSp new mod">
        <pc:chgData name="Maria Tsirli" userId="c3656de79fe021d9" providerId="LiveId" clId="{5F40178B-B111-40E6-93C8-4B563C0441C9}" dt="2023-01-19T19:16:07.386" v="161"/>
        <pc:sldMkLst>
          <pc:docMk/>
          <pc:sldMk cId="3417860274" sldId="294"/>
        </pc:sldMkLst>
        <pc:spChg chg="del">
          <ac:chgData name="Maria Tsirli" userId="c3656de79fe021d9" providerId="LiveId" clId="{5F40178B-B111-40E6-93C8-4B563C0441C9}" dt="2023-01-19T19:16:02.370" v="160" actId="478"/>
          <ac:spMkLst>
            <pc:docMk/>
            <pc:sldMk cId="3417860274" sldId="294"/>
            <ac:spMk id="2" creationId="{3C293204-BC9D-C977-0764-D7398B9F3B47}"/>
          </ac:spMkLst>
        </pc:spChg>
        <pc:spChg chg="del">
          <ac:chgData name="Maria Tsirli" userId="c3656de79fe021d9" providerId="LiveId" clId="{5F40178B-B111-40E6-93C8-4B563C0441C9}" dt="2023-01-19T19:16:01.168" v="159" actId="478"/>
          <ac:spMkLst>
            <pc:docMk/>
            <pc:sldMk cId="3417860274" sldId="294"/>
            <ac:spMk id="3" creationId="{D69F8C12-5230-1A1C-5691-CB37E28980DA}"/>
          </ac:spMkLst>
        </pc:spChg>
        <pc:picChg chg="add mod">
          <ac:chgData name="Maria Tsirli" userId="c3656de79fe021d9" providerId="LiveId" clId="{5F40178B-B111-40E6-93C8-4B563C0441C9}" dt="2023-01-19T19:16:07.386" v="161"/>
          <ac:picMkLst>
            <pc:docMk/>
            <pc:sldMk cId="3417860274" sldId="294"/>
            <ac:picMk id="5" creationId="{059CE71D-7ABE-7CF8-CFC2-F25637ADBA51}"/>
          </ac:picMkLst>
        </pc:picChg>
      </pc:sldChg>
      <pc:sldChg chg="addSp delSp modSp new del mod">
        <pc:chgData name="Maria Tsirli" userId="c3656de79fe021d9" providerId="LiveId" clId="{5F40178B-B111-40E6-93C8-4B563C0441C9}" dt="2023-01-19T19:32:01.580" v="429" actId="47"/>
        <pc:sldMkLst>
          <pc:docMk/>
          <pc:sldMk cId="1013621356" sldId="295"/>
        </pc:sldMkLst>
        <pc:spChg chg="del">
          <ac:chgData name="Maria Tsirli" userId="c3656de79fe021d9" providerId="LiveId" clId="{5F40178B-B111-40E6-93C8-4B563C0441C9}" dt="2023-01-19T19:16:12.917" v="164" actId="478"/>
          <ac:spMkLst>
            <pc:docMk/>
            <pc:sldMk cId="1013621356" sldId="295"/>
            <ac:spMk id="2" creationId="{F65CEEC6-99FE-02F8-D7D7-742D1C0F3616}"/>
          </ac:spMkLst>
        </pc:spChg>
        <pc:spChg chg="del">
          <ac:chgData name="Maria Tsirli" userId="c3656de79fe021d9" providerId="LiveId" clId="{5F40178B-B111-40E6-93C8-4B563C0441C9}" dt="2023-01-19T19:16:12.292" v="163" actId="478"/>
          <ac:spMkLst>
            <pc:docMk/>
            <pc:sldMk cId="1013621356" sldId="295"/>
            <ac:spMk id="3" creationId="{BF45A33D-2C03-3AD2-B3D6-DCCAAD6FB719}"/>
          </ac:spMkLst>
        </pc:spChg>
        <pc:picChg chg="add mod">
          <ac:chgData name="Maria Tsirli" userId="c3656de79fe021d9" providerId="LiveId" clId="{5F40178B-B111-40E6-93C8-4B563C0441C9}" dt="2023-01-19T19:16:15.338" v="165"/>
          <ac:picMkLst>
            <pc:docMk/>
            <pc:sldMk cId="1013621356" sldId="295"/>
            <ac:picMk id="5" creationId="{83BF92C9-A569-AB72-A230-76151BA55B0C}"/>
          </ac:picMkLst>
        </pc:picChg>
      </pc:sldChg>
      <pc:sldChg chg="addSp delSp modSp new mod">
        <pc:chgData name="Maria Tsirli" userId="c3656de79fe021d9" providerId="LiveId" clId="{5F40178B-B111-40E6-93C8-4B563C0441C9}" dt="2023-01-19T19:17:31.610" v="343" actId="1076"/>
        <pc:sldMkLst>
          <pc:docMk/>
          <pc:sldMk cId="155621309" sldId="296"/>
        </pc:sldMkLst>
        <pc:spChg chg="mod">
          <ac:chgData name="Maria Tsirli" userId="c3656de79fe021d9" providerId="LiveId" clId="{5F40178B-B111-40E6-93C8-4B563C0441C9}" dt="2023-01-19T19:17:21.876" v="338" actId="20577"/>
          <ac:spMkLst>
            <pc:docMk/>
            <pc:sldMk cId="155621309" sldId="296"/>
            <ac:spMk id="2" creationId="{8A397734-F698-B49C-C4F9-68C11F12E772}"/>
          </ac:spMkLst>
        </pc:spChg>
        <pc:spChg chg="del">
          <ac:chgData name="Maria Tsirli" userId="c3656de79fe021d9" providerId="LiveId" clId="{5F40178B-B111-40E6-93C8-4B563C0441C9}" dt="2023-01-19T19:16:22.323" v="167" actId="478"/>
          <ac:spMkLst>
            <pc:docMk/>
            <pc:sldMk cId="155621309" sldId="296"/>
            <ac:spMk id="3" creationId="{35CFD9A2-EB85-BAA9-CCB6-EAD1392CDB13}"/>
          </ac:spMkLst>
        </pc:spChg>
        <pc:picChg chg="add mod">
          <ac:chgData name="Maria Tsirli" userId="c3656de79fe021d9" providerId="LiveId" clId="{5F40178B-B111-40E6-93C8-4B563C0441C9}" dt="2023-01-19T19:17:31.610" v="343" actId="1076"/>
          <ac:picMkLst>
            <pc:docMk/>
            <pc:sldMk cId="155621309" sldId="296"/>
            <ac:picMk id="5" creationId="{98C8D225-4C0C-FFE8-C12D-4DD5E44D2606}"/>
          </ac:picMkLst>
        </pc:picChg>
      </pc:sldChg>
      <pc:sldChg chg="addSp delSp modSp new mod">
        <pc:chgData name="Maria Tsirli" userId="c3656de79fe021d9" providerId="LiveId" clId="{5F40178B-B111-40E6-93C8-4B563C0441C9}" dt="2023-01-19T19:17:38.360" v="347"/>
        <pc:sldMkLst>
          <pc:docMk/>
          <pc:sldMk cId="942281033" sldId="297"/>
        </pc:sldMkLst>
        <pc:spChg chg="del">
          <ac:chgData name="Maria Tsirli" userId="c3656de79fe021d9" providerId="LiveId" clId="{5F40178B-B111-40E6-93C8-4B563C0441C9}" dt="2023-01-19T19:17:36.266" v="346" actId="478"/>
          <ac:spMkLst>
            <pc:docMk/>
            <pc:sldMk cId="942281033" sldId="297"/>
            <ac:spMk id="2" creationId="{2F5C4870-81F6-3941-140A-10076267C551}"/>
          </ac:spMkLst>
        </pc:spChg>
        <pc:spChg chg="del">
          <ac:chgData name="Maria Tsirli" userId="c3656de79fe021d9" providerId="LiveId" clId="{5F40178B-B111-40E6-93C8-4B563C0441C9}" dt="2023-01-19T19:17:35.297" v="345" actId="478"/>
          <ac:spMkLst>
            <pc:docMk/>
            <pc:sldMk cId="942281033" sldId="297"/>
            <ac:spMk id="3" creationId="{E1025826-8ABE-D35F-24E9-5BC196D57E8A}"/>
          </ac:spMkLst>
        </pc:spChg>
        <pc:picChg chg="add mod">
          <ac:chgData name="Maria Tsirli" userId="c3656de79fe021d9" providerId="LiveId" clId="{5F40178B-B111-40E6-93C8-4B563C0441C9}" dt="2023-01-19T19:17:38.360" v="347"/>
          <ac:picMkLst>
            <pc:docMk/>
            <pc:sldMk cId="942281033" sldId="297"/>
            <ac:picMk id="5" creationId="{917AA735-C87E-C0F1-3F76-7D0CAA4DEF90}"/>
          </ac:picMkLst>
        </pc:picChg>
      </pc:sldChg>
      <pc:sldChg chg="addSp delSp modSp new mod">
        <pc:chgData name="Maria Tsirli" userId="c3656de79fe021d9" providerId="LiveId" clId="{5F40178B-B111-40E6-93C8-4B563C0441C9}" dt="2023-01-19T19:32:36.426" v="433" actId="1076"/>
        <pc:sldMkLst>
          <pc:docMk/>
          <pc:sldMk cId="4136993227" sldId="298"/>
        </pc:sldMkLst>
        <pc:spChg chg="del">
          <ac:chgData name="Maria Tsirli" userId="c3656de79fe021d9" providerId="LiveId" clId="{5F40178B-B111-40E6-93C8-4B563C0441C9}" dt="2023-01-19T19:27:37.720" v="350" actId="478"/>
          <ac:spMkLst>
            <pc:docMk/>
            <pc:sldMk cId="4136993227" sldId="298"/>
            <ac:spMk id="2" creationId="{AC9A00B5-9D00-3B17-6C67-21C15322E237}"/>
          </ac:spMkLst>
        </pc:spChg>
        <pc:spChg chg="del">
          <ac:chgData name="Maria Tsirli" userId="c3656de79fe021d9" providerId="LiveId" clId="{5F40178B-B111-40E6-93C8-4B563C0441C9}" dt="2023-01-19T19:27:36.813" v="349" actId="478"/>
          <ac:spMkLst>
            <pc:docMk/>
            <pc:sldMk cId="4136993227" sldId="298"/>
            <ac:spMk id="3" creationId="{BE4D61B2-A518-3F35-4EC8-1FC78E81C464}"/>
          </ac:spMkLst>
        </pc:spChg>
        <pc:spChg chg="add mod">
          <ac:chgData name="Maria Tsirli" userId="c3656de79fe021d9" providerId="LiveId" clId="{5F40178B-B111-40E6-93C8-4B563C0441C9}" dt="2023-01-19T19:32:25.274" v="432" actId="6549"/>
          <ac:spMkLst>
            <pc:docMk/>
            <pc:sldMk cId="4136993227" sldId="298"/>
            <ac:spMk id="5" creationId="{7D833273-E97B-46BF-7C34-C23C597EF1A6}"/>
          </ac:spMkLst>
        </pc:spChg>
        <pc:picChg chg="add mod">
          <ac:chgData name="Maria Tsirli" userId="c3656de79fe021d9" providerId="LiveId" clId="{5F40178B-B111-40E6-93C8-4B563C0441C9}" dt="2023-01-19T19:32:36.426" v="433" actId="1076"/>
          <ac:picMkLst>
            <pc:docMk/>
            <pc:sldMk cId="4136993227" sldId="298"/>
            <ac:picMk id="7" creationId="{E4D1BBEB-DE66-ADB7-909E-CB57DFEB9F5A}"/>
          </ac:picMkLst>
        </pc:picChg>
      </pc:sldChg>
    </pc:docChg>
  </pc:docChgLst>
  <pc:docChgLst>
    <pc:chgData name="Maria Tsirli" userId="c3656de79fe021d9" providerId="LiveId" clId="{910F7026-2460-471A-933A-194BB3551191}"/>
    <pc:docChg chg="undo custSel addSld delSld modSld">
      <pc:chgData name="Maria Tsirli" userId="c3656de79fe021d9" providerId="LiveId" clId="{910F7026-2460-471A-933A-194BB3551191}" dt="2023-01-22T08:01:58.333" v="60" actId="47"/>
      <pc:docMkLst>
        <pc:docMk/>
      </pc:docMkLst>
      <pc:sldChg chg="delSp modSp del mod">
        <pc:chgData name="Maria Tsirli" userId="c3656de79fe021d9" providerId="LiveId" clId="{910F7026-2460-471A-933A-194BB3551191}" dt="2023-01-22T07:59:47.106" v="7" actId="47"/>
        <pc:sldMkLst>
          <pc:docMk/>
          <pc:sldMk cId="1805576275" sldId="261"/>
        </pc:sldMkLst>
        <pc:picChg chg="del mod modCrop">
          <ac:chgData name="Maria Tsirli" userId="c3656de79fe021d9" providerId="LiveId" clId="{910F7026-2460-471A-933A-194BB3551191}" dt="2023-01-22T07:59:42.763" v="6" actId="478"/>
          <ac:picMkLst>
            <pc:docMk/>
            <pc:sldMk cId="1805576275" sldId="261"/>
            <ac:picMk id="5" creationId="{81189AC8-CCC4-BAC3-0561-BADC6E106CC1}"/>
          </ac:picMkLst>
        </pc:picChg>
      </pc:sldChg>
      <pc:sldChg chg="del">
        <pc:chgData name="Maria Tsirli" userId="c3656de79fe021d9" providerId="LiveId" clId="{910F7026-2460-471A-933A-194BB3551191}" dt="2023-01-22T07:59:35.701" v="2" actId="47"/>
        <pc:sldMkLst>
          <pc:docMk/>
          <pc:sldMk cId="4228397449" sldId="262"/>
        </pc:sldMkLst>
      </pc:sldChg>
      <pc:sldChg chg="del">
        <pc:chgData name="Maria Tsirli" userId="c3656de79fe021d9" providerId="LiveId" clId="{910F7026-2460-471A-933A-194BB3551191}" dt="2023-01-22T07:59:37.170" v="3" actId="47"/>
        <pc:sldMkLst>
          <pc:docMk/>
          <pc:sldMk cId="1559316677" sldId="263"/>
        </pc:sldMkLst>
      </pc:sldChg>
      <pc:sldChg chg="del">
        <pc:chgData name="Maria Tsirli" userId="c3656de79fe021d9" providerId="LiveId" clId="{910F7026-2460-471A-933A-194BB3551191}" dt="2023-01-22T07:59:39.045" v="4" actId="47"/>
        <pc:sldMkLst>
          <pc:docMk/>
          <pc:sldMk cId="4002524296" sldId="264"/>
        </pc:sldMkLst>
      </pc:sldChg>
      <pc:sldChg chg="del">
        <pc:chgData name="Maria Tsirli" userId="c3656de79fe021d9" providerId="LiveId" clId="{910F7026-2460-471A-933A-194BB3551191}" dt="2023-01-22T07:59:40.497" v="5" actId="47"/>
        <pc:sldMkLst>
          <pc:docMk/>
          <pc:sldMk cId="2240451043" sldId="265"/>
        </pc:sldMkLst>
      </pc:sldChg>
      <pc:sldChg chg="delSp modSp mod">
        <pc:chgData name="Maria Tsirli" userId="c3656de79fe021d9" providerId="LiveId" clId="{910F7026-2460-471A-933A-194BB3551191}" dt="2023-01-22T08:00:32.636" v="25" actId="14100"/>
        <pc:sldMkLst>
          <pc:docMk/>
          <pc:sldMk cId="900218540" sldId="288"/>
        </pc:sldMkLst>
        <pc:spChg chg="mod">
          <ac:chgData name="Maria Tsirli" userId="c3656de79fe021d9" providerId="LiveId" clId="{910F7026-2460-471A-933A-194BB3551191}" dt="2023-01-22T08:00:32.636" v="25" actId="14100"/>
          <ac:spMkLst>
            <pc:docMk/>
            <pc:sldMk cId="900218540" sldId="288"/>
            <ac:spMk id="2" creationId="{6B23B962-FADB-5665-4F14-F70098ABB361}"/>
          </ac:spMkLst>
        </pc:spChg>
        <pc:picChg chg="del mod modCrop">
          <ac:chgData name="Maria Tsirli" userId="c3656de79fe021d9" providerId="LiveId" clId="{910F7026-2460-471A-933A-194BB3551191}" dt="2023-01-22T08:00:24.449" v="23" actId="478"/>
          <ac:picMkLst>
            <pc:docMk/>
            <pc:sldMk cId="900218540" sldId="288"/>
            <ac:picMk id="9" creationId="{3515D6F6-8CB0-5DBA-95D7-41E073874A48}"/>
          </ac:picMkLst>
        </pc:picChg>
      </pc:sldChg>
      <pc:sldChg chg="delSp del mod">
        <pc:chgData name="Maria Tsirli" userId="c3656de79fe021d9" providerId="LiveId" clId="{910F7026-2460-471A-933A-194BB3551191}" dt="2023-01-22T08:00:09.075" v="11" actId="47"/>
        <pc:sldMkLst>
          <pc:docMk/>
          <pc:sldMk cId="278500602" sldId="289"/>
        </pc:sldMkLst>
        <pc:picChg chg="del">
          <ac:chgData name="Maria Tsirli" userId="c3656de79fe021d9" providerId="LiveId" clId="{910F7026-2460-471A-933A-194BB3551191}" dt="2023-01-22T08:00:08.200" v="10" actId="478"/>
          <ac:picMkLst>
            <pc:docMk/>
            <pc:sldMk cId="278500602" sldId="289"/>
            <ac:picMk id="5" creationId="{6AEF5A83-F091-950E-6C02-10B6E87422CD}"/>
          </ac:picMkLst>
        </pc:picChg>
      </pc:sldChg>
      <pc:sldChg chg="addSp delSp add del mod">
        <pc:chgData name="Maria Tsirli" userId="c3656de79fe021d9" providerId="LiveId" clId="{910F7026-2460-471A-933A-194BB3551191}" dt="2023-01-22T08:00:25.152" v="24" actId="47"/>
        <pc:sldMkLst>
          <pc:docMk/>
          <pc:sldMk cId="2110244122" sldId="290"/>
        </pc:sldMkLst>
        <pc:picChg chg="add del">
          <ac:chgData name="Maria Tsirli" userId="c3656de79fe021d9" providerId="LiveId" clId="{910F7026-2460-471A-933A-194BB3551191}" dt="2023-01-22T08:00:22.917" v="22" actId="478"/>
          <ac:picMkLst>
            <pc:docMk/>
            <pc:sldMk cId="2110244122" sldId="290"/>
            <ac:picMk id="5" creationId="{4F5FE1A7-A248-88F2-0E62-80725DEB3E9D}"/>
          </ac:picMkLst>
        </pc:picChg>
      </pc:sldChg>
      <pc:sldChg chg="addSp delSp modSp add del mod">
        <pc:chgData name="Maria Tsirli" userId="c3656de79fe021d9" providerId="LiveId" clId="{910F7026-2460-471A-933A-194BB3551191}" dt="2023-01-22T08:00:57.121" v="36" actId="1076"/>
        <pc:sldMkLst>
          <pc:docMk/>
          <pc:sldMk cId="1404195142" sldId="291"/>
        </pc:sldMkLst>
        <pc:picChg chg="add mod modCrop">
          <ac:chgData name="Maria Tsirli" userId="c3656de79fe021d9" providerId="LiveId" clId="{910F7026-2460-471A-933A-194BB3551191}" dt="2023-01-22T08:00:57.121" v="36" actId="1076"/>
          <ac:picMkLst>
            <pc:docMk/>
            <pc:sldMk cId="1404195142" sldId="291"/>
            <ac:picMk id="3" creationId="{5FC6D94B-457D-E053-8C5A-49663692564C}"/>
          </ac:picMkLst>
        </pc:picChg>
        <pc:picChg chg="add del">
          <ac:chgData name="Maria Tsirli" userId="c3656de79fe021d9" providerId="LiveId" clId="{910F7026-2460-471A-933A-194BB3551191}" dt="2023-01-22T08:00:36.764" v="27" actId="478"/>
          <ac:picMkLst>
            <pc:docMk/>
            <pc:sldMk cId="1404195142" sldId="291"/>
            <ac:picMk id="11" creationId="{4F057AAF-CDC9-6726-9595-510FB50CB8D7}"/>
          </ac:picMkLst>
        </pc:picChg>
        <pc:picChg chg="add del">
          <ac:chgData name="Maria Tsirli" userId="c3656de79fe021d9" providerId="LiveId" clId="{910F7026-2460-471A-933A-194BB3551191}" dt="2023-01-22T08:00:36.233" v="26" actId="478"/>
          <ac:picMkLst>
            <pc:docMk/>
            <pc:sldMk cId="1404195142" sldId="291"/>
            <ac:picMk id="17" creationId="{2104BE46-7408-6451-7FF4-BB04DA0D9C52}"/>
          </ac:picMkLst>
        </pc:picChg>
      </pc:sldChg>
      <pc:sldChg chg="delSp del mod">
        <pc:chgData name="Maria Tsirli" userId="c3656de79fe021d9" providerId="LiveId" clId="{910F7026-2460-471A-933A-194BB3551191}" dt="2023-01-22T08:00:58.574" v="37" actId="47"/>
        <pc:sldMkLst>
          <pc:docMk/>
          <pc:sldMk cId="1057767227" sldId="292"/>
        </pc:sldMkLst>
        <pc:picChg chg="del">
          <ac:chgData name="Maria Tsirli" userId="c3656de79fe021d9" providerId="LiveId" clId="{910F7026-2460-471A-933A-194BB3551191}" dt="2023-01-22T08:00:38.654" v="28" actId="478"/>
          <ac:picMkLst>
            <pc:docMk/>
            <pc:sldMk cId="1057767227" sldId="292"/>
            <ac:picMk id="7" creationId="{B886DFB7-F1EC-6D44-D4A1-8492B6FD31C3}"/>
          </ac:picMkLst>
        </pc:picChg>
      </pc:sldChg>
      <pc:sldChg chg="delSp add del mod">
        <pc:chgData name="Maria Tsirli" userId="c3656de79fe021d9" providerId="LiveId" clId="{910F7026-2460-471A-933A-194BB3551191}" dt="2023-01-22T08:00:59.465" v="38" actId="47"/>
        <pc:sldMkLst>
          <pc:docMk/>
          <pc:sldMk cId="2156200095" sldId="293"/>
        </pc:sldMkLst>
        <pc:picChg chg="del">
          <ac:chgData name="Maria Tsirli" userId="c3656de79fe021d9" providerId="LiveId" clId="{910F7026-2460-471A-933A-194BB3551191}" dt="2023-01-22T08:00:45.544" v="31" actId="21"/>
          <ac:picMkLst>
            <pc:docMk/>
            <pc:sldMk cId="2156200095" sldId="293"/>
            <ac:picMk id="5" creationId="{DA76CC08-0C5D-C7C7-6251-A05E6B499CA8}"/>
          </ac:picMkLst>
        </pc:picChg>
      </pc:sldChg>
      <pc:sldChg chg="addSp modSp mod">
        <pc:chgData name="Maria Tsirli" userId="c3656de79fe021d9" providerId="LiveId" clId="{910F7026-2460-471A-933A-194BB3551191}" dt="2023-01-22T08:01:35.632" v="51" actId="14100"/>
        <pc:sldMkLst>
          <pc:docMk/>
          <pc:sldMk cId="3417860274" sldId="294"/>
        </pc:sldMkLst>
        <pc:spChg chg="add mod">
          <ac:chgData name="Maria Tsirli" userId="c3656de79fe021d9" providerId="LiveId" clId="{910F7026-2460-471A-933A-194BB3551191}" dt="2023-01-22T08:01:20.463" v="44" actId="1076"/>
          <ac:spMkLst>
            <pc:docMk/>
            <pc:sldMk cId="3417860274" sldId="294"/>
            <ac:spMk id="2" creationId="{4150E25C-932B-4504-2BAE-D0A884E34889}"/>
          </ac:spMkLst>
        </pc:spChg>
        <pc:spChg chg="add mod">
          <ac:chgData name="Maria Tsirli" userId="c3656de79fe021d9" providerId="LiveId" clId="{910F7026-2460-471A-933A-194BB3551191}" dt="2023-01-22T08:01:25.758" v="46" actId="1076"/>
          <ac:spMkLst>
            <pc:docMk/>
            <pc:sldMk cId="3417860274" sldId="294"/>
            <ac:spMk id="3" creationId="{94DBA5D2-2C7F-C750-4375-F0AD9C1F0261}"/>
          </ac:spMkLst>
        </pc:spChg>
        <pc:spChg chg="add mod">
          <ac:chgData name="Maria Tsirli" userId="c3656de79fe021d9" providerId="LiveId" clId="{910F7026-2460-471A-933A-194BB3551191}" dt="2023-01-22T08:01:35.632" v="51" actId="14100"/>
          <ac:spMkLst>
            <pc:docMk/>
            <pc:sldMk cId="3417860274" sldId="294"/>
            <ac:spMk id="4" creationId="{62967F52-2EB4-6C59-7A1F-67774395FF08}"/>
          </ac:spMkLst>
        </pc:spChg>
        <pc:picChg chg="mod modCrop">
          <ac:chgData name="Maria Tsirli" userId="c3656de79fe021d9" providerId="LiveId" clId="{910F7026-2460-471A-933A-194BB3551191}" dt="2023-01-22T08:01:12.025" v="42" actId="1076"/>
          <ac:picMkLst>
            <pc:docMk/>
            <pc:sldMk cId="3417860274" sldId="294"/>
            <ac:picMk id="5" creationId="{059CE71D-7ABE-7CF8-CFC2-F25637ADBA51}"/>
          </ac:picMkLst>
        </pc:picChg>
      </pc:sldChg>
      <pc:sldChg chg="addSp modSp mod">
        <pc:chgData name="Maria Tsirli" userId="c3656de79fe021d9" providerId="LiveId" clId="{910F7026-2460-471A-933A-194BB3551191}" dt="2023-01-22T08:01:55.209" v="58" actId="1076"/>
        <pc:sldMkLst>
          <pc:docMk/>
          <pc:sldMk cId="155621309" sldId="296"/>
        </pc:sldMkLst>
        <pc:spChg chg="add mod">
          <ac:chgData name="Maria Tsirli" userId="c3656de79fe021d9" providerId="LiveId" clId="{910F7026-2460-471A-933A-194BB3551191}" dt="2023-01-22T08:01:55.209" v="58" actId="1076"/>
          <ac:spMkLst>
            <pc:docMk/>
            <pc:sldMk cId="155621309" sldId="296"/>
            <ac:spMk id="3" creationId="{B32AB575-9EA4-D4EC-63E3-2D6FC7C1C9A8}"/>
          </ac:spMkLst>
        </pc:spChg>
        <pc:picChg chg="mod modCrop">
          <ac:chgData name="Maria Tsirli" userId="c3656de79fe021d9" providerId="LiveId" clId="{910F7026-2460-471A-933A-194BB3551191}" dt="2023-01-22T08:01:50.053" v="56" actId="1076"/>
          <ac:picMkLst>
            <pc:docMk/>
            <pc:sldMk cId="155621309" sldId="296"/>
            <ac:picMk id="5" creationId="{98C8D225-4C0C-FFE8-C12D-4DD5E44D2606}"/>
          </ac:picMkLst>
        </pc:picChg>
      </pc:sldChg>
      <pc:sldChg chg="delSp del mod">
        <pc:chgData name="Maria Tsirli" userId="c3656de79fe021d9" providerId="LiveId" clId="{910F7026-2460-471A-933A-194BB3551191}" dt="2023-01-22T08:01:58.333" v="60" actId="47"/>
        <pc:sldMkLst>
          <pc:docMk/>
          <pc:sldMk cId="942281033" sldId="297"/>
        </pc:sldMkLst>
        <pc:picChg chg="del">
          <ac:chgData name="Maria Tsirli" userId="c3656de79fe021d9" providerId="LiveId" clId="{910F7026-2460-471A-933A-194BB3551191}" dt="2023-01-22T08:01:57.286" v="59" actId="478"/>
          <ac:picMkLst>
            <pc:docMk/>
            <pc:sldMk cId="942281033" sldId="297"/>
            <ac:picMk id="5" creationId="{917AA735-C87E-C0F1-3F76-7D0CAA4DEF9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5CA7C7-E512-3015-ED51-D77C68578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08187AF-8CC1-7E12-7793-135B15D6F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4F23E93-21F6-4C2F-D6AC-AD850F540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7DE-5634-4CD0-A238-10A5355BD0A3}" type="datetimeFigureOut">
              <a:rPr lang="el-GR" smtClean="0"/>
              <a:t>22/1/2023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EACDC56-03F9-6EE8-C384-EF83B9342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7BD3AFC-3023-A90B-30EB-27996885C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6580-A272-448E-AAAC-62463DC5C5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344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AA309D-3289-A5C0-D350-6070F1AE4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9D2530D-07C6-F10D-8A12-0FB3CA57C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7B4D9A0-D231-DA4A-4D22-B67424F51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7DE-5634-4CD0-A238-10A5355BD0A3}" type="datetimeFigureOut">
              <a:rPr lang="el-GR" smtClean="0"/>
              <a:t>22/1/2023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4BF6EAA-2DA7-7D3F-3944-A4AEB518D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FDEE83C-E506-1A7D-144A-17C1A7967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6580-A272-448E-AAAC-62463DC5C5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917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60C5455-1939-A956-255E-2B288BA88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8F4D5B6-23A5-06D4-EB43-B57C9D0DE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6A0BD61-9E48-2B1C-BBBC-91FA7EBA2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7DE-5634-4CD0-A238-10A5355BD0A3}" type="datetimeFigureOut">
              <a:rPr lang="el-GR" smtClean="0"/>
              <a:t>22/1/2023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A45BC71-CF89-D272-4EB7-2D68E18F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B424816-631D-D0F5-2DD4-CA396C3DB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6580-A272-448E-AAAC-62463DC5C5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498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000AF1-5CAB-255A-D06C-80DF3FA5B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F11DC54-B560-DB4A-EE4A-E81B87506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CB6E070-13D9-D662-E878-6D221D33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7DE-5634-4CD0-A238-10A5355BD0A3}" type="datetimeFigureOut">
              <a:rPr lang="el-GR" smtClean="0"/>
              <a:t>22/1/2023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C03F6B9-551E-8021-0166-D6D08C8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1215B9A-88A8-10B0-180C-790ECCC85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6580-A272-448E-AAAC-62463DC5C5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10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185821-0CFB-8B3E-AB21-61FBFBC3C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0937DC0-0FA3-05BA-ADD0-E97D16B95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BA8043B-2B46-53BE-6702-71634F433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7DE-5634-4CD0-A238-10A5355BD0A3}" type="datetimeFigureOut">
              <a:rPr lang="el-GR" smtClean="0"/>
              <a:t>22/1/2023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F6AC867-50A9-9D49-3E85-FCE2F23C2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7D28D0B-6C7E-DDF1-07EE-6F3081A85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6580-A272-448E-AAAC-62463DC5C5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384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A17A2D-02F9-C2B2-18EC-7401B6ED1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C12591F-A264-A8C3-9BA8-6476485A54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84FFA2A-F95E-0034-61E1-628912505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CABD487-AF85-F15C-0EA2-76FA196D2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7DE-5634-4CD0-A238-10A5355BD0A3}" type="datetimeFigureOut">
              <a:rPr lang="el-GR" smtClean="0"/>
              <a:t>22/1/2023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F1E1BF4-CC3D-8CE9-AB6A-64FD8DB1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B15A7C2-B278-40E9-0A9C-4479530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6580-A272-448E-AAAC-62463DC5C5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27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5B5EEA-9096-3F20-6672-DD6E5E47A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6C2465F-C4A0-0422-8A6F-C9C9B3F67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AD24E6C-09C3-B4EA-214E-714BB5E3E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310527F-C913-C08E-D63B-40434BA6A4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EB4CA0B-C705-11F0-C83F-550B84C6DF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366EECC7-E90B-BD4E-5B37-42DEB3ADC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7DE-5634-4CD0-A238-10A5355BD0A3}" type="datetimeFigureOut">
              <a:rPr lang="el-GR" smtClean="0"/>
              <a:t>22/1/2023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0BBDC20-52FE-A96A-39BD-B1F2E0153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FFC85D13-2274-EDC8-08EB-4E7E0EAF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6580-A272-448E-AAAC-62463DC5C5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865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790237-F437-47D1-FCB3-AF5C44CD1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017E8D09-F513-7AC1-91E3-C40113E57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7DE-5634-4CD0-A238-10A5355BD0A3}" type="datetimeFigureOut">
              <a:rPr lang="el-GR" smtClean="0"/>
              <a:t>22/1/2023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F4B9437-1334-69F2-EEA4-5AD31D96A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FC8F879-9458-6730-DDE0-45418A9B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6580-A272-448E-AAAC-62463DC5C5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815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E7FD354-CEBD-EF31-1420-85F2F0FC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7DE-5634-4CD0-A238-10A5355BD0A3}" type="datetimeFigureOut">
              <a:rPr lang="el-GR" smtClean="0"/>
              <a:t>22/1/2023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F85E839-CEDA-F4DE-EA74-AE30F469C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8F51E37-9A5C-9BD6-3214-80B64E22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6580-A272-448E-AAAC-62463DC5C5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539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37DDEE-ABC4-2953-1B2A-450F90D0E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0AD97E-FD1C-3D0A-D423-D70C78EEF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6EBF955-815F-6023-21AA-645C74C8B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FB59E74-5757-72CC-AF2A-057A4B34D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7DE-5634-4CD0-A238-10A5355BD0A3}" type="datetimeFigureOut">
              <a:rPr lang="el-GR" smtClean="0"/>
              <a:t>22/1/2023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A122EFE-A5E9-CC3A-B817-9BC80D345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606C8E2-4A10-1AF8-6BBA-948F8697B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6580-A272-448E-AAAC-62463DC5C5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682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0B37A4-B17E-EB6D-183C-C88DA63C6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3588DA5B-0B0B-37AE-48F0-CAF9838E0A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E9877B2-B407-845F-D6E1-C999A8089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5C89A60-D4DA-CAA4-61E2-B450ADC90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7DE-5634-4CD0-A238-10A5355BD0A3}" type="datetimeFigureOut">
              <a:rPr lang="el-GR" smtClean="0"/>
              <a:t>22/1/2023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44E5F86-0A80-8227-A2A9-6A4E6FB47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ADA606B-BF97-2486-0A2A-043E741A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6580-A272-448E-AAAC-62463DC5C5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457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5C7A52B-BA7D-29D4-F38F-49F4658C3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2BEC1D1-0942-8758-789A-5A49CF26A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AAB0095-3DE1-130D-15ED-C5F474C28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237DE-5634-4CD0-A238-10A5355BD0A3}" type="datetimeFigureOut">
              <a:rPr lang="el-GR" smtClean="0"/>
              <a:t>22/1/2023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7BC5F35-5C37-19B4-066C-11FBD4397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FD2F00D-D519-F63F-8876-91FC5249E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86580-A272-448E-AAAC-62463DC5C5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580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58224E2-3266-488F-53A1-F16D9E315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013" y="1074368"/>
            <a:ext cx="6895150" cy="4709263"/>
          </a:xfrm>
          <a:prstGeom prst="rect">
            <a:avLst/>
          </a:prstGeom>
        </p:spPr>
      </p:pic>
      <p:sp>
        <p:nvSpPr>
          <p:cNvPr id="7" name="Τίτλος 6">
            <a:extLst>
              <a:ext uri="{FF2B5EF4-FFF2-40B4-BE49-F238E27FC236}">
                <a16:creationId xmlns:a16="http://schemas.microsoft.com/office/drawing/2014/main" id="{C0DD04FF-56D1-3F0D-56CA-D6E8C3A4C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0"/>
            <a:ext cx="9123178" cy="6858000"/>
          </a:xfrm>
        </p:spPr>
        <p:txBody>
          <a:bodyPr>
            <a:normAutofit fontScale="90000"/>
          </a:bodyPr>
          <a:lstStyle/>
          <a:p>
            <a:br>
              <a:rPr lang="el-GR" sz="2400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br>
              <a:rPr lang="el-GR" sz="2400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br>
              <a:rPr lang="el-GR" sz="2400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l-G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11</a:t>
            </a:r>
            <a:r>
              <a:rPr lang="el-GR" sz="2400" baseline="30000" dirty="0">
                <a:solidFill>
                  <a:srgbClr val="002060"/>
                </a:solidFill>
                <a:latin typeface="Comic Sans MS" panose="030F0702030302020204" pitchFamily="66" charset="0"/>
              </a:rPr>
              <a:t>ο</a:t>
            </a:r>
            <a:r>
              <a:rPr lang="el-G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Νηπιαγωγείο Καλαμαριάς</a:t>
            </a:r>
            <a:br>
              <a:rPr lang="el-GR" sz="24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l-G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Τμήμα 1</a:t>
            </a:r>
            <a:r>
              <a:rPr lang="el-GR" sz="2400" baseline="30000" dirty="0">
                <a:solidFill>
                  <a:srgbClr val="002060"/>
                </a:solidFill>
                <a:latin typeface="Comic Sans MS" panose="030F0702030302020204" pitchFamily="66" charset="0"/>
              </a:rPr>
              <a:t>ο</a:t>
            </a:r>
            <a:r>
              <a:rPr lang="el-G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br>
              <a:rPr lang="el-GR" sz="2400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br>
              <a:rPr lang="el-GR" sz="2400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br>
              <a:rPr lang="el-GR" sz="2400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br>
              <a:rPr lang="el-GR" sz="2400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br>
              <a:rPr lang="el-GR" sz="2400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br>
              <a:rPr lang="el-GR" sz="2400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br>
              <a:rPr lang="el-GR" sz="2400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br>
              <a:rPr lang="el-GR" sz="2400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l-GR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5,4,3,2,1… εκτόξευση</a:t>
            </a:r>
            <a:br>
              <a:rPr lang="el-GR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br>
              <a:rPr lang="el-GR" sz="2400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br>
              <a:rPr lang="el-GR" sz="2400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br>
              <a:rPr lang="el-GR" sz="2400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br>
              <a:rPr lang="el-GR" sz="2400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br>
              <a:rPr lang="el-GR" sz="2400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br>
              <a:rPr lang="el-GR" sz="2400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br>
              <a:rPr lang="el-GR" sz="2400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br>
              <a:rPr lang="el-GR" sz="2400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l-GR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Σχολικό έτος 2022-23</a:t>
            </a:r>
            <a:br>
              <a:rPr lang="el-GR" sz="2400" dirty="0">
                <a:latin typeface="Comic Sans MS" panose="030F0702030302020204" pitchFamily="66" charset="0"/>
              </a:rPr>
            </a:br>
            <a:br>
              <a:rPr lang="el-GR" sz="2400" dirty="0">
                <a:latin typeface="Comic Sans MS" panose="030F0702030302020204" pitchFamily="66" charset="0"/>
              </a:rPr>
            </a:br>
            <a:endParaRPr lang="el-G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824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2DA0B2CD-2372-F3AD-75CF-CB1DE365A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06" y="0"/>
            <a:ext cx="5314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16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58B6991C-929C-0853-089B-2E1F1A345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822" y="0"/>
            <a:ext cx="9102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4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3FEBAAF9-04BB-0CA2-7B1D-E89CF8E92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859" y="0"/>
            <a:ext cx="9108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6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EDE23746-6E56-548C-A740-611101A27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859" y="0"/>
            <a:ext cx="9108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29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B9E2501B-17A2-C924-4EA0-1A5E2A434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47164"/>
            <a:ext cx="6858000" cy="516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16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CC1592C7-3C0B-F80D-158A-47AAB66DC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822" y="0"/>
            <a:ext cx="9102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75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1A70D047-7C5F-179E-4F4B-8F074123A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859" y="0"/>
            <a:ext cx="9108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4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9EE8D5DD-F04C-54F0-F92D-5C01D8BD1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859" y="0"/>
            <a:ext cx="9108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71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AA47B334-83AD-13F3-3A7E-7229F7A56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822" y="0"/>
            <a:ext cx="9102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56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EC818FC7-69F6-27E8-52D0-DF45C57C2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822" y="0"/>
            <a:ext cx="9102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1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26A44F-B012-5BD7-275D-6D71CF8F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435" y="1191092"/>
            <a:ext cx="10887635" cy="4475816"/>
          </a:xfrm>
        </p:spPr>
        <p:txBody>
          <a:bodyPr>
            <a:normAutofit/>
          </a:bodyPr>
          <a:lstStyle/>
          <a:p>
            <a:r>
              <a:rPr lang="el-GR" sz="3200" dirty="0">
                <a:latin typeface="Comic Sans MS" panose="030F0702030302020204" pitchFamily="66" charset="0"/>
              </a:rPr>
              <a:t>Η τάξη μας συμμετέχει στη δράση</a:t>
            </a:r>
            <a:r>
              <a:rPr lang="en-GB" sz="3200" dirty="0">
                <a:latin typeface="Comic Sans MS" panose="030F0702030302020204" pitchFamily="66" charset="0"/>
              </a:rPr>
              <a:t>:</a:t>
            </a:r>
            <a:r>
              <a:rPr lang="el-GR" sz="3200" dirty="0">
                <a:latin typeface="Comic Sans MS" panose="030F0702030302020204" pitchFamily="66" charset="0"/>
              </a:rPr>
              <a:t> </a:t>
            </a:r>
            <a:br>
              <a:rPr lang="el-GR" sz="3200" dirty="0">
                <a:latin typeface="Comic Sans MS" panose="030F0702030302020204" pitchFamily="66" charset="0"/>
              </a:rPr>
            </a:br>
            <a:r>
              <a:rPr lang="el-GR" sz="3200" dirty="0">
                <a:latin typeface="Comic Sans MS" panose="030F0702030302020204" pitchFamily="66" charset="0"/>
              </a:rPr>
              <a:t>«Αποστολή στο διάστημα, εκπαιδεύσου σαν αστροναύτης»</a:t>
            </a:r>
            <a:br>
              <a:rPr lang="el-GR" sz="3200" dirty="0">
                <a:latin typeface="Comic Sans MS" panose="030F0702030302020204" pitchFamily="66" charset="0"/>
              </a:rPr>
            </a:br>
            <a:br>
              <a:rPr lang="el-GR" sz="3200" dirty="0">
                <a:latin typeface="Comic Sans MS" panose="030F0702030302020204" pitchFamily="66" charset="0"/>
              </a:rPr>
            </a:br>
            <a:r>
              <a:rPr lang="el-GR" sz="3200" dirty="0">
                <a:latin typeface="Comic Sans MS" panose="030F0702030302020204" pitchFamily="66" charset="0"/>
              </a:rPr>
              <a:t>Οι παρακάτω δραστηριότητες αφορούν ασκήσεις φυσικής αγωγής, μέτρηση βάρους και ύψους, καλλιέργεια κριτικής σκέψης. </a:t>
            </a:r>
            <a:br>
              <a:rPr lang="el-GR" sz="3200" dirty="0">
                <a:latin typeface="Comic Sans MS" panose="030F0702030302020204" pitchFamily="66" charset="0"/>
              </a:rPr>
            </a:br>
            <a:r>
              <a:rPr lang="el-GR" sz="3200" dirty="0">
                <a:latin typeface="Comic Sans MS" panose="030F0702030302020204" pitchFamily="66" charset="0"/>
              </a:rPr>
              <a:t>Στο τέλος της διαφάνειας υπάρχει η βεβαίωση συμμετοχής μας στο πρόγραμμα για όποιον επιθυμεί να το εκτυπώσει.</a:t>
            </a:r>
            <a:br>
              <a:rPr lang="el-GR" sz="3200" dirty="0">
                <a:latin typeface="Comic Sans MS" panose="030F0702030302020204" pitchFamily="66" charset="0"/>
              </a:rPr>
            </a:br>
            <a:endParaRPr lang="el-G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910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487FC2FE-03B8-EA3E-DC34-9522BF042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822" y="0"/>
            <a:ext cx="9102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58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D53D64F2-B0FB-EF85-92E2-4C7A7821C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47164"/>
            <a:ext cx="6858000" cy="516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49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884D3AC7-C870-EE2E-8C86-100EEFC86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47164"/>
            <a:ext cx="6858000" cy="516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5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23B962-FADB-5665-4F14-F70098ABB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4"/>
            <a:ext cx="11155681" cy="4801236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3</a:t>
            </a:r>
            <a:r>
              <a:rPr lang="el-GR" sz="3600" baseline="30000" dirty="0">
                <a:latin typeface="Comic Sans MS" panose="030F0702030302020204" pitchFamily="66" charset="0"/>
              </a:rPr>
              <a:t>η</a:t>
            </a:r>
            <a:r>
              <a:rPr lang="el-GR" sz="3600" dirty="0">
                <a:latin typeface="Comic Sans MS" panose="030F0702030302020204" pitchFamily="66" charset="0"/>
              </a:rPr>
              <a:t> Δράση</a:t>
            </a:r>
            <a:br>
              <a:rPr lang="el-GR" sz="3600" dirty="0">
                <a:latin typeface="Comic Sans MS" panose="030F0702030302020204" pitchFamily="66" charset="0"/>
              </a:rPr>
            </a:br>
            <a:br>
              <a:rPr lang="el-GR" dirty="0">
                <a:latin typeface="Comic Sans MS" panose="030F0702030302020204" pitchFamily="66" charset="0"/>
              </a:rPr>
            </a:br>
            <a:r>
              <a:rPr lang="el-GR" sz="3600" dirty="0">
                <a:latin typeface="Comic Sans MS" panose="030F0702030302020204" pitchFamily="66" charset="0"/>
              </a:rPr>
              <a:t>Κάνουμε </a:t>
            </a:r>
            <a:r>
              <a:rPr lang="en-GB" sz="3600" dirty="0">
                <a:latin typeface="Comic Sans MS" panose="030F0702030302020204" pitchFamily="66" charset="0"/>
              </a:rPr>
              <a:t>Yoga </a:t>
            </a:r>
            <a:r>
              <a:rPr lang="el-GR" sz="3600" dirty="0">
                <a:latin typeface="Comic Sans MS" panose="030F0702030302020204" pitchFamily="66" charset="0"/>
              </a:rPr>
              <a:t>στο διάστημα με ασκήσεις ισορροπίας</a:t>
            </a:r>
            <a:br>
              <a:rPr lang="el-GR" dirty="0">
                <a:latin typeface="Comic Sans MS" panose="030F0702030302020204" pitchFamily="66" charset="0"/>
              </a:rPr>
            </a:b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218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06AD5C-2D6A-8F10-6EDC-D00C9BA8D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68000" cy="3521075"/>
          </a:xfrm>
        </p:spPr>
        <p:txBody>
          <a:bodyPr>
            <a:normAutofit fontScale="90000"/>
          </a:bodyPr>
          <a:lstStyle/>
          <a:p>
            <a:r>
              <a:rPr lang="el-GR" sz="3600" dirty="0">
                <a:latin typeface="Comic Sans MS" panose="030F0702030302020204" pitchFamily="66" charset="0"/>
              </a:rPr>
              <a:t>4</a:t>
            </a:r>
            <a:r>
              <a:rPr lang="el-GR" sz="3600" baseline="30000" dirty="0">
                <a:latin typeface="Comic Sans MS" panose="030F0702030302020204" pitchFamily="66" charset="0"/>
              </a:rPr>
              <a:t>η</a:t>
            </a:r>
            <a:r>
              <a:rPr lang="el-GR" sz="3600" dirty="0">
                <a:latin typeface="Comic Sans MS" panose="030F0702030302020204" pitchFamily="66" charset="0"/>
              </a:rPr>
              <a:t> Δράση</a:t>
            </a:r>
            <a:br>
              <a:rPr lang="el-GR" sz="3600" dirty="0">
                <a:latin typeface="Comic Sans MS" panose="030F0702030302020204" pitchFamily="66" charset="0"/>
              </a:rPr>
            </a:br>
            <a:br>
              <a:rPr lang="el-GR" sz="3600" dirty="0">
                <a:latin typeface="Comic Sans MS" panose="030F0702030302020204" pitchFamily="66" charset="0"/>
              </a:rPr>
            </a:br>
            <a:r>
              <a:rPr lang="el-GR" sz="3600" dirty="0">
                <a:latin typeface="Comic Sans MS" panose="030F0702030302020204" pitchFamily="66" charset="0"/>
              </a:rPr>
              <a:t>Προετοιμαζόμαστε με ασκήσεις φυσικής αγωγής για την απογείωση στο διάστημα</a:t>
            </a:r>
            <a:br>
              <a:rPr lang="el-GR" sz="3600" dirty="0">
                <a:latin typeface="Comic Sans MS" panose="030F0702030302020204" pitchFamily="66" charset="0"/>
              </a:rPr>
            </a:br>
            <a:br>
              <a:rPr lang="el-GR" sz="3600" dirty="0">
                <a:latin typeface="Comic Sans MS" panose="030F0702030302020204" pitchFamily="66" charset="0"/>
              </a:rPr>
            </a:br>
            <a:r>
              <a:rPr lang="el-GR" sz="3600" dirty="0">
                <a:latin typeface="Comic Sans MS" panose="030F0702030302020204" pitchFamily="66" charset="0"/>
              </a:rPr>
              <a:t> </a:t>
            </a:r>
            <a:br>
              <a:rPr lang="el-GR" dirty="0"/>
            </a:br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5FC6D94B-457D-E053-8C5A-496636925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6" r="-1200"/>
          <a:stretch/>
        </p:blipFill>
        <p:spPr>
          <a:xfrm>
            <a:off x="2438400" y="2661727"/>
            <a:ext cx="7687270" cy="385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95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059CE71D-7ABE-7CF8-CFC2-F25637ADBA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1" r="-531"/>
          <a:stretch/>
        </p:blipFill>
        <p:spPr>
          <a:xfrm>
            <a:off x="1709499" y="1036320"/>
            <a:ext cx="9156621" cy="5273040"/>
          </a:xfrm>
          <a:prstGeom prst="rect">
            <a:avLst/>
          </a:prstGeom>
        </p:spPr>
      </p:pic>
      <p:sp>
        <p:nvSpPr>
          <p:cNvPr id="2" name="Αστέρι: 5 ακτίνες 1">
            <a:extLst>
              <a:ext uri="{FF2B5EF4-FFF2-40B4-BE49-F238E27FC236}">
                <a16:creationId xmlns:a16="http://schemas.microsoft.com/office/drawing/2014/main" id="{4150E25C-932B-4504-2BAE-D0A884E34889}"/>
              </a:ext>
            </a:extLst>
          </p:cNvPr>
          <p:cNvSpPr/>
          <p:nvPr/>
        </p:nvSpPr>
        <p:spPr>
          <a:xfrm>
            <a:off x="3246120" y="6858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Αστέρι: 5 ακτίνες 2">
            <a:extLst>
              <a:ext uri="{FF2B5EF4-FFF2-40B4-BE49-F238E27FC236}">
                <a16:creationId xmlns:a16="http://schemas.microsoft.com/office/drawing/2014/main" id="{94DBA5D2-2C7F-C750-4375-F0AD9C1F0261}"/>
              </a:ext>
            </a:extLst>
          </p:cNvPr>
          <p:cNvSpPr/>
          <p:nvPr/>
        </p:nvSpPr>
        <p:spPr>
          <a:xfrm>
            <a:off x="2020610" y="57912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Αστέρι: 5 ακτίνες 3">
            <a:extLst>
              <a:ext uri="{FF2B5EF4-FFF2-40B4-BE49-F238E27FC236}">
                <a16:creationId xmlns:a16="http://schemas.microsoft.com/office/drawing/2014/main" id="{62967F52-2EB4-6C59-7A1F-67774395FF08}"/>
              </a:ext>
            </a:extLst>
          </p:cNvPr>
          <p:cNvSpPr/>
          <p:nvPr/>
        </p:nvSpPr>
        <p:spPr>
          <a:xfrm>
            <a:off x="8747760" y="579120"/>
            <a:ext cx="1584960" cy="12649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7860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397734-F698-B49C-C4F9-68C11F12E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83240" cy="2545715"/>
          </a:xfrm>
        </p:spPr>
        <p:txBody>
          <a:bodyPr>
            <a:normAutofit fontScale="90000"/>
          </a:bodyPr>
          <a:lstStyle/>
          <a:p>
            <a:r>
              <a:rPr lang="el-GR" sz="3600" dirty="0">
                <a:latin typeface="Comic Sans MS" panose="030F0702030302020204" pitchFamily="66" charset="0"/>
              </a:rPr>
              <a:t>5</a:t>
            </a:r>
            <a:r>
              <a:rPr lang="el-GR" sz="3600" baseline="30000" dirty="0">
                <a:latin typeface="Comic Sans MS" panose="030F0702030302020204" pitchFamily="66" charset="0"/>
              </a:rPr>
              <a:t>η</a:t>
            </a:r>
            <a:r>
              <a:rPr lang="el-GR" sz="3600" dirty="0">
                <a:latin typeface="Comic Sans MS" panose="030F0702030302020204" pitchFamily="66" charset="0"/>
              </a:rPr>
              <a:t> Δράση</a:t>
            </a:r>
            <a:br>
              <a:rPr lang="el-GR" sz="3600" dirty="0">
                <a:latin typeface="Comic Sans MS" panose="030F0702030302020204" pitchFamily="66" charset="0"/>
              </a:rPr>
            </a:br>
            <a:br>
              <a:rPr lang="el-GR" sz="3600" dirty="0">
                <a:latin typeface="Comic Sans MS" panose="030F0702030302020204" pitchFamily="66" charset="0"/>
              </a:rPr>
            </a:br>
            <a:r>
              <a:rPr lang="el-GR" sz="3600" dirty="0">
                <a:latin typeface="Comic Sans MS" panose="030F0702030302020204" pitchFamily="66" charset="0"/>
              </a:rPr>
              <a:t>Μαθαίνουμε χρήσιμες πληροφορίες για το διάστημα και τη ζωή του αστροναύτη</a:t>
            </a:r>
            <a:br>
              <a:rPr lang="el-GR" sz="3600" dirty="0">
                <a:latin typeface="Comic Sans MS" panose="030F0702030302020204" pitchFamily="66" charset="0"/>
              </a:rPr>
            </a:br>
            <a:endParaRPr lang="el-GR" sz="3600" dirty="0">
              <a:latin typeface="Comic Sans MS" panose="030F0702030302020204" pitchFamily="66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8C8D225-4C0C-FFE8-C12D-4DD5E44D26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25173" r="8920" b="5970"/>
          <a:stretch/>
        </p:blipFill>
        <p:spPr>
          <a:xfrm>
            <a:off x="3360420" y="3055066"/>
            <a:ext cx="5471160" cy="3407963"/>
          </a:xfrm>
          <a:prstGeom prst="rect">
            <a:avLst/>
          </a:prstGeom>
        </p:spPr>
      </p:pic>
      <p:sp>
        <p:nvSpPr>
          <p:cNvPr id="3" name="Αστέρι: 5 ακτίνες 2">
            <a:extLst>
              <a:ext uri="{FF2B5EF4-FFF2-40B4-BE49-F238E27FC236}">
                <a16:creationId xmlns:a16="http://schemas.microsoft.com/office/drawing/2014/main" id="{B32AB575-9EA4-D4EC-63E3-2D6FC7C1C9A8}"/>
              </a:ext>
            </a:extLst>
          </p:cNvPr>
          <p:cNvSpPr/>
          <p:nvPr/>
        </p:nvSpPr>
        <p:spPr>
          <a:xfrm>
            <a:off x="7391400" y="32766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621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833273-E97B-46BF-7C34-C23C597EF1A6}"/>
              </a:ext>
            </a:extLst>
          </p:cNvPr>
          <p:cNvSpPr txBox="1"/>
          <p:nvPr/>
        </p:nvSpPr>
        <p:spPr>
          <a:xfrm>
            <a:off x="3048719" y="1"/>
            <a:ext cx="5948632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0" u="none" strike="noStrike" baseline="0" dirty="0">
                <a:solidFill>
                  <a:srgbClr val="000000"/>
                </a:solidFill>
                <a:latin typeface="NotesEsa"/>
              </a:rPr>
              <a:t>Congratulations!</a:t>
            </a:r>
            <a:endParaRPr lang="en-US" sz="5400" b="0" i="0" u="none" strike="noStrike" baseline="0" dirty="0">
              <a:solidFill>
                <a:srgbClr val="000000"/>
              </a:solidFill>
              <a:latin typeface="NotesEsa"/>
            </a:endParaRPr>
          </a:p>
          <a:p>
            <a:pPr algn="ctr"/>
            <a:r>
              <a:rPr lang="en-US" sz="1800" b="1" i="0" u="none" strike="noStrike" baseline="0" dirty="0">
                <a:solidFill>
                  <a:srgbClr val="000000"/>
                </a:solidFill>
                <a:latin typeface="NotesEsa"/>
              </a:rPr>
              <a:t>You have completed</a:t>
            </a:r>
          </a:p>
          <a:p>
            <a:pPr algn="ctr"/>
            <a:endParaRPr lang="en-US" b="1" dirty="0">
              <a:solidFill>
                <a:srgbClr val="000000"/>
              </a:solidFill>
              <a:latin typeface="NotesEsa"/>
            </a:endParaRPr>
          </a:p>
          <a:p>
            <a:pPr algn="ctr"/>
            <a:endParaRPr lang="en-US" b="1" dirty="0">
              <a:solidFill>
                <a:srgbClr val="000000"/>
              </a:solidFill>
              <a:latin typeface="NotesEsa"/>
            </a:endParaRPr>
          </a:p>
          <a:p>
            <a:pPr algn="ctr"/>
            <a:r>
              <a:rPr lang="en-US" sz="5400" b="1" dirty="0">
                <a:solidFill>
                  <a:srgbClr val="000000"/>
                </a:solidFill>
                <a:latin typeface="NotesEsa"/>
              </a:rPr>
              <a:t>MISSION X</a:t>
            </a:r>
          </a:p>
          <a:p>
            <a:pPr algn="ctr"/>
            <a:r>
              <a:rPr lang="en-US" sz="1600" b="1" dirty="0">
                <a:solidFill>
                  <a:srgbClr val="000000"/>
                </a:solidFill>
                <a:latin typeface="NotesEsa"/>
              </a:rPr>
              <a:t>TRAIN LIKE AN ASTRONAUT</a:t>
            </a:r>
            <a:endParaRPr lang="el-GR" sz="1600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E4D1BBEB-DE66-ADB7-909E-CB57DFEB9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515" y="2884824"/>
            <a:ext cx="5817395" cy="397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93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68A2C8A0-3956-039C-E29F-F360C929E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99" y="0"/>
            <a:ext cx="96964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34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092EA96-293C-4047-99AA-72ABF0A64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68537"/>
            <a:ext cx="10551459" cy="5336428"/>
          </a:xfrm>
        </p:spPr>
        <p:txBody>
          <a:bodyPr>
            <a:normAutofit/>
          </a:bodyPr>
          <a:lstStyle/>
          <a:p>
            <a:r>
              <a:rPr lang="el-GR" sz="3600" b="1" dirty="0">
                <a:latin typeface="Comic Sans MS" panose="030F0702030302020204" pitchFamily="66" charset="0"/>
              </a:rPr>
              <a:t>1</a:t>
            </a:r>
            <a:r>
              <a:rPr lang="el-GR" sz="3600" b="1" baseline="30000" dirty="0">
                <a:latin typeface="Comic Sans MS" panose="030F0702030302020204" pitchFamily="66" charset="0"/>
              </a:rPr>
              <a:t>η</a:t>
            </a:r>
            <a:r>
              <a:rPr lang="el-GR" sz="3600" b="1" dirty="0">
                <a:latin typeface="Comic Sans MS" panose="030F0702030302020204" pitchFamily="66" charset="0"/>
              </a:rPr>
              <a:t> Δράση</a:t>
            </a:r>
            <a:br>
              <a:rPr lang="el-GR" sz="3600" dirty="0">
                <a:latin typeface="Comic Sans MS" panose="030F0702030302020204" pitchFamily="66" charset="0"/>
              </a:rPr>
            </a:br>
            <a:br>
              <a:rPr lang="el-GR" sz="3600" dirty="0">
                <a:latin typeface="Comic Sans MS" panose="030F0702030302020204" pitchFamily="66" charset="0"/>
              </a:rPr>
            </a:br>
            <a:r>
              <a:rPr lang="el-GR" sz="3600" dirty="0">
                <a:latin typeface="Comic Sans MS" panose="030F0702030302020204" pitchFamily="66" charset="0"/>
              </a:rPr>
              <a:t>Μαθαίνουμε να λέμε 5,4,3,2,1……….εκτόξευση σε άλλη γλώσσα από την ελληνική</a:t>
            </a:r>
            <a:r>
              <a:rPr lang="en-GB" sz="3600" dirty="0">
                <a:latin typeface="Comic Sans MS" panose="030F0702030302020204" pitchFamily="66" charset="0"/>
              </a:rPr>
              <a:t>.</a:t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l-GR" sz="3600" dirty="0">
                <a:latin typeface="Comic Sans MS" panose="030F0702030302020204" pitchFamily="66" charset="0"/>
              </a:rPr>
              <a:t>Προπονούμαστε στα άλματα , τεντώνουμε τα χέρια και τα πόδια σχηματίζοντας  αστέρι στον αέρα. </a:t>
            </a:r>
            <a:br>
              <a:rPr lang="el-GR" sz="3600" dirty="0">
                <a:latin typeface="Comic Sans MS" panose="030F0702030302020204" pitchFamily="66" charset="0"/>
              </a:rPr>
            </a:br>
            <a:r>
              <a:rPr lang="el-GR" sz="3600" dirty="0">
                <a:latin typeface="Comic Sans MS" panose="030F0702030302020204" pitchFamily="66" charset="0"/>
              </a:rPr>
              <a:t>Εξασκούμαστε μερικές φορές και ολοκληρώνουμε το άλμα απογείωσης</a:t>
            </a:r>
            <a:r>
              <a:rPr lang="en-GB" sz="3600" dirty="0">
                <a:latin typeface="Comic Sans MS" panose="030F0702030302020204" pitchFamily="66" charset="0"/>
              </a:rPr>
              <a:t>: </a:t>
            </a:r>
            <a:br>
              <a:rPr lang="el-GR" dirty="0">
                <a:latin typeface="Comic Sans MS" panose="030F0702030302020204" pitchFamily="66" charset="0"/>
              </a:rPr>
            </a:br>
            <a:br>
              <a:rPr lang="el-GR" dirty="0">
                <a:latin typeface="Comic Sans MS" panose="030F0702030302020204" pitchFamily="66" charset="0"/>
              </a:rPr>
            </a:br>
            <a:r>
              <a:rPr lang="el-GR" b="1" u="sng" dirty="0">
                <a:latin typeface="Comic Sans MS" panose="030F0702030302020204" pitchFamily="66" charset="0"/>
              </a:rPr>
              <a:t>5,4,3,2,1  </a:t>
            </a:r>
            <a:r>
              <a:rPr lang="en-GB" b="1" u="sng" dirty="0">
                <a:latin typeface="Comic Sans MS" panose="030F0702030302020204" pitchFamily="66" charset="0"/>
              </a:rPr>
              <a:t>go!</a:t>
            </a:r>
            <a:endParaRPr lang="el-GR" b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8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B08CE3-673C-C072-6C76-80BC6F97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45588" cy="5954993"/>
          </a:xfrm>
        </p:spPr>
        <p:txBody>
          <a:bodyPr>
            <a:normAutofit/>
          </a:bodyPr>
          <a:lstStyle/>
          <a:p>
            <a:r>
              <a:rPr lang="el-GR" dirty="0">
                <a:latin typeface="Comic Sans MS" panose="030F0702030302020204" pitchFamily="66" charset="0"/>
              </a:rPr>
              <a:t>2</a:t>
            </a:r>
            <a:r>
              <a:rPr lang="el-GR" baseline="30000" dirty="0">
                <a:latin typeface="Comic Sans MS" panose="030F0702030302020204" pitchFamily="66" charset="0"/>
              </a:rPr>
              <a:t>η</a:t>
            </a:r>
            <a:r>
              <a:rPr lang="el-GR" dirty="0">
                <a:latin typeface="Comic Sans MS" panose="030F0702030302020204" pitchFamily="66" charset="0"/>
              </a:rPr>
              <a:t> Δράση</a:t>
            </a:r>
            <a:br>
              <a:rPr lang="en-GB" dirty="0">
                <a:latin typeface="Comic Sans MS" panose="030F0702030302020204" pitchFamily="66" charset="0"/>
              </a:rPr>
            </a:br>
            <a:br>
              <a:rPr lang="en-GB" dirty="0">
                <a:latin typeface="Comic Sans MS" panose="030F0702030302020204" pitchFamily="66" charset="0"/>
              </a:rPr>
            </a:br>
            <a:r>
              <a:rPr lang="el-GR" sz="3600" dirty="0">
                <a:latin typeface="Comic Sans MS" panose="030F0702030302020204" pitchFamily="66" charset="0"/>
              </a:rPr>
              <a:t>Θα ήθελες να γίνεις αστροναύτης;</a:t>
            </a:r>
            <a:br>
              <a:rPr lang="el-GR" sz="3600" dirty="0">
                <a:latin typeface="Comic Sans MS" panose="030F0702030302020204" pitchFamily="66" charset="0"/>
              </a:rPr>
            </a:br>
            <a:r>
              <a:rPr lang="el-GR" sz="3600" dirty="0">
                <a:latin typeface="Comic Sans MS" panose="030F0702030302020204" pitchFamily="66" charset="0"/>
              </a:rPr>
              <a:t>Πιστεύεις ότι είναι εύκολο ή δύσκολο να είναι κανείς αστροναύτης;</a:t>
            </a:r>
            <a:br>
              <a:rPr lang="el-GR" sz="3600" dirty="0">
                <a:latin typeface="Comic Sans MS" panose="030F0702030302020204" pitchFamily="66" charset="0"/>
              </a:rPr>
            </a:br>
            <a:r>
              <a:rPr lang="el-GR" sz="3600" dirty="0">
                <a:latin typeface="Comic Sans MS" panose="030F0702030302020204" pitchFamily="66" charset="0"/>
              </a:rPr>
              <a:t>Ποιες πιστεύεις ότι είναι οι μεγαλύτερες δυσκολίες;</a:t>
            </a:r>
            <a:br>
              <a:rPr lang="el-GR" sz="3600" dirty="0">
                <a:latin typeface="Comic Sans MS" panose="030F0702030302020204" pitchFamily="66" charset="0"/>
              </a:rPr>
            </a:br>
            <a:r>
              <a:rPr lang="el-GR" sz="3600" dirty="0">
                <a:latin typeface="Comic Sans MS" panose="030F0702030302020204" pitchFamily="66" charset="0"/>
              </a:rPr>
              <a:t>Τι πιστεύεις ότι του αρέσει;</a:t>
            </a:r>
            <a:br>
              <a:rPr lang="el-GR" sz="3600" dirty="0">
                <a:latin typeface="Comic Sans MS" panose="030F0702030302020204" pitchFamily="66" charset="0"/>
              </a:rPr>
            </a:br>
            <a:r>
              <a:rPr lang="el-GR" sz="3600" dirty="0">
                <a:latin typeface="Comic Sans MS" panose="030F0702030302020204" pitchFamily="66" charset="0"/>
              </a:rPr>
              <a:t>Αν γινόσουν αστροναύτης για μια μέρα τι θα έκανες στο διάστημα;</a:t>
            </a:r>
            <a:br>
              <a:rPr lang="en-GB" sz="3600" dirty="0">
                <a:latin typeface="Comic Sans MS" panose="030F0702030302020204" pitchFamily="66" charset="0"/>
              </a:rPr>
            </a:br>
            <a:endParaRPr lang="el-GR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866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253D7A-5F17-718B-F4D0-D108AD2C5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537883"/>
            <a:ext cx="10694894" cy="5536548"/>
          </a:xfrm>
        </p:spPr>
        <p:txBody>
          <a:bodyPr/>
          <a:lstStyle/>
          <a:p>
            <a:r>
              <a:rPr lang="el-GR" dirty="0">
                <a:latin typeface="Comic Sans MS" panose="030F0702030302020204" pitchFamily="66" charset="0"/>
              </a:rPr>
              <a:t>Οι απαντήσεις των παιδιών ήταν όλες πρωτότυπες και συγκλίνουν στην άποψη ότι αν γινόντουσαν αστροναύτες θα έκαναν βόλτα στο διάστημα και θα θαύμαζαν το φεγγάρι από κοντά!</a:t>
            </a:r>
          </a:p>
        </p:txBody>
      </p:sp>
    </p:spTree>
    <p:extLst>
      <p:ext uri="{BB962C8B-B14F-4D97-AF65-F5344CB8AC3E}">
        <p14:creationId xmlns:p14="http://schemas.microsoft.com/office/powerpoint/2010/main" val="2484153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A55B9DE-4E16-9B2F-57B7-0534C60BE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822" y="0"/>
            <a:ext cx="9102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52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9032C3CE-325C-9427-D67A-D3FEED36B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38" y="0"/>
            <a:ext cx="95527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36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FC492932-99A6-EAAE-348F-DF2F5B0B4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47164"/>
            <a:ext cx="6858000" cy="516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77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ECB046A7-5F94-4D1A-A7B3-4B2ECE1F5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837" y="0"/>
            <a:ext cx="9250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0739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276</Words>
  <Application>Microsoft Office PowerPoint</Application>
  <PresentationFormat>Ευρεία οθόνη</PresentationFormat>
  <Paragraphs>14</Paragraphs>
  <Slides>28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NotesEsa</vt:lpstr>
      <vt:lpstr>Θέμα του Office</vt:lpstr>
      <vt:lpstr>   11ο Νηπιαγωγείο Καλαμαριάς Τμήμα 1ο         5,4,3,2,1… εκτόξευση         Σχολικό έτος 2022-23  </vt:lpstr>
      <vt:lpstr>Η τάξη μας συμμετέχει στη δράση:  «Αποστολή στο διάστημα, εκπαιδεύσου σαν αστροναύτης»  Οι παρακάτω δραστηριότητες αφορούν ασκήσεις φυσικής αγωγής, μέτρηση βάρους και ύψους, καλλιέργεια κριτικής σκέψης.  Στο τέλος της διαφάνειας υπάρχει η βεβαίωση συμμετοχής μας στο πρόγραμμα για όποιον επιθυμεί να το εκτυπώσει. </vt:lpstr>
      <vt:lpstr>1η Δράση  Μαθαίνουμε να λέμε 5,4,3,2,1……….εκτόξευση σε άλλη γλώσσα από την ελληνική. Προπονούμαστε στα άλματα , τεντώνουμε τα χέρια και τα πόδια σχηματίζοντας  αστέρι στον αέρα.  Εξασκούμαστε μερικές φορές και ολοκληρώνουμε το άλμα απογείωσης:   5,4,3,2,1  go!</vt:lpstr>
      <vt:lpstr>2η Δράση  Θα ήθελες να γίνεις αστροναύτης; Πιστεύεις ότι είναι εύκολο ή δύσκολο να είναι κανείς αστροναύτης; Ποιες πιστεύεις ότι είναι οι μεγαλύτερες δυσκολίες; Τι πιστεύεις ότι του αρέσει; Αν γινόσουν αστροναύτης για μια μέρα τι θα έκανες στο διάστημα; </vt:lpstr>
      <vt:lpstr>Οι απαντήσεις των παιδιών ήταν όλες πρωτότυπες και συγκλίνουν στην άποψη ότι αν γινόντουσαν αστροναύτες θα έκαναν βόλτα στο διάστημα και θα θαύμαζαν το φεγγάρι από κοντά!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3η Δράση  Κάνουμε Yoga στο διάστημα με ασκήσεις ισορροπίας </vt:lpstr>
      <vt:lpstr>4η Δράση  Προετοιμαζόμαστε με ασκήσεις φυσικής αγωγής για την απογείωση στο διάστημα    </vt:lpstr>
      <vt:lpstr>Παρουσίαση του PowerPoint</vt:lpstr>
      <vt:lpstr>5η Δράση  Μαθαίνουμε χρήσιμες πληροφορίες για το διάστημα και τη ζωή του αστροναύτη 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11ο Νηπιαγωγείο Καλαμαριάς Τμήμα 1ο      5,4,3,2,1… εκτόξευση     Σχολικό έτος 2022-23</dc:title>
  <dc:creator>Foteini Tsirli</dc:creator>
  <cp:lastModifiedBy>Maria Tsirli</cp:lastModifiedBy>
  <cp:revision>1</cp:revision>
  <dcterms:created xsi:type="dcterms:W3CDTF">2023-01-17T17:51:09Z</dcterms:created>
  <dcterms:modified xsi:type="dcterms:W3CDTF">2023-01-22T08:02:01Z</dcterms:modified>
</cp:coreProperties>
</file>