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33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1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15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10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53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7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74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92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40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73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499F-011F-44E6-AA28-EC0F619217F5}" type="datetimeFigureOut">
              <a:rPr lang="el-GR" smtClean="0"/>
              <a:t>29/11/2022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1BEC-3F1B-451C-A815-FDF4D25A71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1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65300" y="-79904"/>
            <a:ext cx="9410700" cy="1335087"/>
          </a:xfrm>
        </p:spPr>
        <p:txBody>
          <a:bodyPr>
            <a:normAutofit/>
          </a:bodyPr>
          <a:lstStyle/>
          <a:p>
            <a:r>
              <a:rPr lang="el-GR" dirty="0" smtClean="0"/>
              <a:t>ΦΘΙΝΟΠΩΡΙΝΑ ΦΥΛΛΑ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7300" y="2628900"/>
            <a:ext cx="9410700" cy="26289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5501" y="1852279"/>
            <a:ext cx="6020216" cy="45151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53" y="1849405"/>
            <a:ext cx="5997223" cy="44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l-GR" dirty="0" smtClean="0"/>
              <a:t>ΦΘΙΝΟΠΩΡΙΝΟ ΔΕΝΤΡΟ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4948" y="1805761"/>
            <a:ext cx="5611831" cy="420887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104282"/>
            <a:ext cx="6468586" cy="56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441" y="942589"/>
            <a:ext cx="6760471" cy="507035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4913" y="970397"/>
            <a:ext cx="6728691" cy="50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889" y="1150500"/>
            <a:ext cx="6282991" cy="4712242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224544"/>
            <a:ext cx="5825608" cy="66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26" y="0"/>
            <a:ext cx="6334298" cy="68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4127" cy="132556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ΣΥΝΝΕΦΑ ΒΡΟΧΗΣ ΚΑΙ ΟΜΠΡΕΛΕΣ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0984" y="151447"/>
            <a:ext cx="6615113" cy="6615113"/>
          </a:xfrm>
        </p:spPr>
      </p:pic>
    </p:spTree>
    <p:extLst>
      <p:ext uri="{BB962C8B-B14F-4D97-AF65-F5344CB8AC3E}">
        <p14:creationId xmlns:p14="http://schemas.microsoft.com/office/powerpoint/2010/main" val="4699260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</Words>
  <Application>Microsoft Office PowerPoint</Application>
  <PresentationFormat>Ευρεία οθόνη</PresentationFormat>
  <Paragraphs>3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ΦΘΙΝΟΠΩΡΙΝΑ ΦΥΛΛΑ</vt:lpstr>
      <vt:lpstr>ΦΘΙΝΟΠΩΡΙΝΟ ΔΕΝΤΡΟ</vt:lpstr>
      <vt:lpstr>Παρουσίαση του PowerPoint</vt:lpstr>
      <vt:lpstr>Παρουσίαση του PowerPoint</vt:lpstr>
      <vt:lpstr>Παρουσίαση του PowerPoint</vt:lpstr>
      <vt:lpstr>ΣΥΝΝΕΦΑ ΒΡΟΧΗΣ ΚΑΙ ΟΜΠΡΕΛΕΣ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ΦΘΙΝΟΠΩΡΟ </dc:title>
  <dc:creator>ΣΤΕΛΙΟΣ</dc:creator>
  <cp:lastModifiedBy>ΣΤΕΛΙΟΣ</cp:lastModifiedBy>
  <cp:revision>4</cp:revision>
  <dcterms:created xsi:type="dcterms:W3CDTF">2022-11-14T15:01:10Z</dcterms:created>
  <dcterms:modified xsi:type="dcterms:W3CDTF">2022-11-29T13:47:17Z</dcterms:modified>
</cp:coreProperties>
</file>