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9C97569-B783-499C-9685-A710C5A5DA3A}" type="datetimeFigureOut">
              <a:rPr lang="el-GR" smtClean="0"/>
              <a:pPr/>
              <a:t>21/2/2018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89756C1-BD48-42C5-B4AD-116A9C65FE3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2143116"/>
            <a:ext cx="7772400" cy="1000131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ΕΡΓΑΣΙΑ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Θώμου Μαρία </a:t>
            </a:r>
            <a:br>
              <a:rPr lang="el-GR" dirty="0" smtClean="0"/>
            </a:br>
            <a:r>
              <a:rPr lang="el-GR" dirty="0" smtClean="0"/>
              <a:t>Καρατσουλιά Μαριάννα</a:t>
            </a:r>
            <a:br>
              <a:rPr lang="el-GR" dirty="0" smtClean="0"/>
            </a:br>
            <a:r>
              <a:rPr lang="el-GR" dirty="0" smtClean="0"/>
              <a:t>Μπαμπαράμου Δήμητρα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214414" y="4429132"/>
            <a:ext cx="6400800" cy="1323972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tx1"/>
                </a:solidFill>
              </a:rPr>
              <a:t>Τμήμα Β2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pPr algn="ctr"/>
            <a:r>
              <a:rPr lang="el-GR" dirty="0" smtClean="0"/>
              <a:t>Το ΚΑΠΛΑΝΙ ΤΗΣ ΒΙΤΡΙΝΑΣ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71612"/>
            <a:ext cx="6643734" cy="3714776"/>
          </a:xfrm>
        </p:spPr>
        <p:txBody>
          <a:bodyPr>
            <a:normAutofit lnSpcReduction="10000"/>
          </a:bodyPr>
          <a:lstStyle/>
          <a:p>
            <a:r>
              <a:rPr lang="el-GR" sz="2000" dirty="0" smtClean="0"/>
              <a:t>Το θέμα του μυθιστορήματος βασίζεται σε μια οικογένεια </a:t>
            </a:r>
            <a:r>
              <a:rPr lang="el-GR" sz="2000" dirty="0" smtClean="0"/>
              <a:t>και</a:t>
            </a:r>
            <a:r>
              <a:rPr lang="el-GR" sz="2000" dirty="0" smtClean="0"/>
              <a:t> </a:t>
            </a:r>
            <a:r>
              <a:rPr lang="el-GR" sz="2000" dirty="0" smtClean="0"/>
              <a:t>πρωταγωνίστριες είναι δύο </a:t>
            </a:r>
            <a:r>
              <a:rPr lang="el-GR" sz="2000" dirty="0" smtClean="0"/>
              <a:t>κορίτσια</a:t>
            </a:r>
            <a:r>
              <a:rPr lang="en-US" sz="2000" dirty="0" smtClean="0"/>
              <a:t>,</a:t>
            </a:r>
            <a:r>
              <a:rPr lang="el-GR" sz="2000" dirty="0" smtClean="0"/>
              <a:t> </a:t>
            </a:r>
            <a:r>
              <a:rPr lang="el-GR" sz="2000" dirty="0" smtClean="0"/>
              <a:t>η Μέλια και η Μυρτώ. Τα κορίτσια πέρασαν το καλοκαίρι τους στο αγαπημένο τους </a:t>
            </a:r>
            <a:r>
              <a:rPr lang="el-GR" sz="2000" dirty="0" smtClean="0"/>
              <a:t>μέρος, </a:t>
            </a:r>
            <a:r>
              <a:rPr lang="el-GR" sz="2000" dirty="0" smtClean="0"/>
              <a:t>το Λαμαγάρι, με πολύ δράση και μυστήριο που όλα αυτά τα συνδέουν με τον ξαδερφό τους τον Νίκο που είναι αντίθετος </a:t>
            </a:r>
            <a:r>
              <a:rPr lang="el-GR" sz="2000" dirty="0" smtClean="0"/>
              <a:t>με τη δικτατορία που επιβλήθηκε. </a:t>
            </a:r>
            <a:r>
              <a:rPr lang="el-GR" sz="2000" dirty="0" smtClean="0"/>
              <a:t>Το δείχνει φανερά ότι είναι διαφορετικός με αυτήν την απόφαση και κρύβεται </a:t>
            </a:r>
            <a:r>
              <a:rPr lang="el-GR" sz="2000" dirty="0" smtClean="0"/>
              <a:t>για να σωθεί. Ο </a:t>
            </a:r>
            <a:r>
              <a:rPr lang="el-GR" sz="2000" dirty="0" smtClean="0"/>
              <a:t>Νίκος έφυγε από την περιοχή εκείνη που κρυβόταν και πήγε </a:t>
            </a:r>
            <a:r>
              <a:rPr lang="el-GR" sz="2000" dirty="0" smtClean="0"/>
              <a:t>στην Ισπανία  για να πολεμήσει για τα ιδανικά του.</a:t>
            </a:r>
            <a:endParaRPr lang="el-GR" sz="2000" dirty="0"/>
          </a:p>
        </p:txBody>
      </p:sp>
      <p:pic>
        <p:nvPicPr>
          <p:cNvPr id="4" name="3 - Εικόνα" descr="ΤΟ ΚΑΠΛΑΝΙ 16.8.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3000372"/>
            <a:ext cx="2285984" cy="278832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285860"/>
          </a:xfrm>
        </p:spPr>
        <p:txBody>
          <a:bodyPr>
            <a:noAutofit/>
          </a:bodyPr>
          <a:lstStyle/>
          <a:p>
            <a:r>
              <a:rPr lang="el-GR" sz="3600" dirty="0" smtClean="0"/>
              <a:t>Ιστορικά γεγονότα του μυθιστορήματος 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285859"/>
            <a:ext cx="7429520" cy="29289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sz="2000" dirty="0" smtClean="0"/>
              <a:t>      Γενικότερα στο μυθιστόρημα τα ιστορικά γεγονότα που αναφέρονται έχουν σχέση με </a:t>
            </a:r>
            <a:r>
              <a:rPr lang="el-GR" sz="2000" dirty="0" smtClean="0"/>
              <a:t>τη </a:t>
            </a:r>
            <a:r>
              <a:rPr lang="el-GR" sz="2000" dirty="0" smtClean="0"/>
              <a:t>δικτατορία</a:t>
            </a:r>
            <a:r>
              <a:rPr lang="el-GR" sz="2000" dirty="0" smtClean="0"/>
              <a:t>. Κάποια </a:t>
            </a:r>
            <a:r>
              <a:rPr lang="el-GR" sz="2000" dirty="0" smtClean="0"/>
              <a:t>γεγονότα που τα συνδέουν με </a:t>
            </a:r>
            <a:r>
              <a:rPr lang="el-GR" sz="2000" dirty="0" smtClean="0"/>
              <a:t>τη </a:t>
            </a:r>
            <a:r>
              <a:rPr lang="el-GR" sz="2000" dirty="0" smtClean="0"/>
              <a:t>σύγχρονη ιστορία είναι</a:t>
            </a:r>
            <a:r>
              <a:rPr lang="en-US" sz="1800" dirty="0" smtClean="0"/>
              <a:t>:</a:t>
            </a:r>
          </a:p>
          <a:p>
            <a:pPr marL="514350" indent="-514350">
              <a:buFont typeface="+mj-lt"/>
              <a:buAutoNum type="arabicParenR"/>
            </a:pPr>
            <a:r>
              <a:rPr lang="el-GR" sz="2000" dirty="0" smtClean="0"/>
              <a:t>‘</a:t>
            </a:r>
            <a:r>
              <a:rPr lang="el-GR" sz="1800" dirty="0" smtClean="0"/>
              <a:t>Οσοι ήταν  αντί</a:t>
            </a:r>
            <a:r>
              <a:rPr lang="el-GR" sz="2000" dirty="0" smtClean="0"/>
              <a:t>θετοι αυτού του πολιτεύματος τους τιμωρούσαν.</a:t>
            </a:r>
          </a:p>
          <a:p>
            <a:pPr marL="514350" indent="-514350">
              <a:buFont typeface="+mj-lt"/>
              <a:buAutoNum type="arabicParenR"/>
            </a:pPr>
            <a:r>
              <a:rPr lang="el-GR" sz="2000" dirty="0"/>
              <a:t> </a:t>
            </a:r>
            <a:r>
              <a:rPr lang="el-GR" sz="2000" dirty="0" smtClean="0"/>
              <a:t>Επέλεγαν κάποια παιδιά από το σχολείο για να γίνουν φαλαγγίτες και να εκπροσωπεύουν το σχολείο τους.</a:t>
            </a:r>
          </a:p>
          <a:p>
            <a:pPr marL="514350" indent="-514350">
              <a:buFont typeface="+mj-lt"/>
              <a:buAutoNum type="arabicParenR"/>
            </a:pPr>
            <a:r>
              <a:rPr lang="el-GR" sz="2000" dirty="0"/>
              <a:t> </a:t>
            </a:r>
            <a:r>
              <a:rPr lang="el-GR" sz="2000" dirty="0" smtClean="0"/>
              <a:t>Έκαιγαν όλα τα βιβλία για να μην επηρεάζουν </a:t>
            </a:r>
            <a:r>
              <a:rPr lang="el-GR" sz="2000" dirty="0" smtClean="0"/>
              <a:t>τη </a:t>
            </a:r>
            <a:r>
              <a:rPr lang="el-GR" sz="2000" dirty="0" smtClean="0"/>
              <a:t>ζωή των ανθρώπων.</a:t>
            </a:r>
            <a:endParaRPr lang="el-GR" sz="2000" dirty="0"/>
          </a:p>
        </p:txBody>
      </p:sp>
      <p:pic>
        <p:nvPicPr>
          <p:cNvPr id="4" name="3 - Εικόνα" descr="dkyg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143380"/>
            <a:ext cx="3429024" cy="2568458"/>
          </a:xfrm>
          <a:prstGeom prst="rect">
            <a:avLst/>
          </a:prstGeom>
        </p:spPr>
      </p:pic>
      <p:pic>
        <p:nvPicPr>
          <p:cNvPr id="5" name="4 - Εικόνα" descr="δικτατορια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4214818"/>
            <a:ext cx="3145985" cy="1807511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1538" y="0"/>
            <a:ext cx="8229600" cy="1399032"/>
          </a:xfrm>
        </p:spPr>
        <p:txBody>
          <a:bodyPr/>
          <a:lstStyle/>
          <a:p>
            <a:r>
              <a:rPr lang="el-GR" dirty="0" smtClean="0"/>
              <a:t>Κοινωνικά Θέματα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142984"/>
            <a:ext cx="8572528" cy="3143272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Κοινωνικά θέματα που επηρεάζουν την ζωή των πρωταγωνιστών υπάρχουν όπως η φιλία των κοριτσιών με τα παιδιά του Λαμαγαριού που είχαν μια πολύ καλή σχέση μεταξύ </a:t>
            </a:r>
            <a:r>
              <a:rPr lang="el-GR" sz="2000" dirty="0" smtClean="0"/>
              <a:t>τους,  </a:t>
            </a:r>
            <a:r>
              <a:rPr lang="el-GR" sz="2000" dirty="0" smtClean="0"/>
              <a:t>επειδή τα κορίτσια δεν πήγαιναν σχολείο και δεν είχαν παρέες.Όπως επίσης όταν τα κορίτσια άρχισαν να πηγαίνουν στο σχολείο και δημιούργησαν καινούριες παρέες  για παράδειγμα η Μέλια με τον Αλέξη. Αυτό ήταν ένα φτωχό παιδί και η Μέλια δεν τον κατηγορούσε για αυτά που φορούσε.Ωστόσο είχαν πολύ στενή σχέση μεταξύ τους σε αντίθεση με τα άλλα παιδιά.</a:t>
            </a:r>
            <a:endParaRPr lang="el-GR" sz="2000" dirty="0"/>
          </a:p>
        </p:txBody>
      </p:sp>
      <p:pic>
        <p:nvPicPr>
          <p:cNvPr id="4" name="3 - Εικόνα" descr="fili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4286256"/>
            <a:ext cx="4143404" cy="232030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4000" dirty="0" smtClean="0"/>
              <a:t>Αναφορά στη ζωή της συγγραφέως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500174"/>
            <a:ext cx="4786346" cy="3857652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 Αρχικά</a:t>
            </a:r>
            <a:r>
              <a:rPr lang="el-GR" dirty="0" smtClean="0"/>
              <a:t>, πιστεύουμε </a:t>
            </a:r>
            <a:r>
              <a:rPr lang="el-GR" dirty="0" smtClean="0"/>
              <a:t>ότι κάποια στοιχεία του έργου αναφέρονται </a:t>
            </a:r>
            <a:r>
              <a:rPr lang="el-GR" dirty="0" smtClean="0"/>
              <a:t>στη </a:t>
            </a:r>
            <a:r>
              <a:rPr lang="el-GR" dirty="0" smtClean="0"/>
              <a:t>ζωή της συγγραφέως. Επειδή μάθαμε ότι την συγγραφέα την έστειλαν εξόριστη στη Μόσχα.Αυτό είναι ένα στοιχείο που δείχνει ότι το έργο έχει σχέση με το παρελθόν της</a:t>
            </a:r>
            <a:r>
              <a:rPr lang="el-GR" dirty="0" smtClean="0"/>
              <a:t>. Επίσης </a:t>
            </a:r>
            <a:r>
              <a:rPr lang="el-GR" dirty="0" smtClean="0"/>
              <a:t>το έργο που έγραψε αναφέρεται στη Σάμο όπου από εκεί καταγόταν η μητέρα της που έπασχε από φυματίωση.</a:t>
            </a:r>
            <a:endParaRPr lang="el-GR" dirty="0"/>
          </a:p>
        </p:txBody>
      </p:sp>
      <p:pic>
        <p:nvPicPr>
          <p:cNvPr id="4" name="3 - Εικόνα" descr="alkh ze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1785926"/>
            <a:ext cx="2571768" cy="369983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l-GR" dirty="0" smtClean="0"/>
              <a:t>Σκέψεις και Συναισθήματα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000109"/>
            <a:ext cx="7786710" cy="3714776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/>
              <a:t>Στο μυθιστόρημα αναγνωρίζουμε μερικές σκέψεις και συναισθήματα της εφηβικής </a:t>
            </a:r>
            <a:r>
              <a:rPr lang="el-GR" sz="2400" dirty="0" smtClean="0"/>
              <a:t>ηλικίας, </a:t>
            </a:r>
            <a:r>
              <a:rPr lang="el-GR" sz="2400" dirty="0" smtClean="0"/>
              <a:t>όπως όταν η Μέλια ήξερε ότι ο Νίκος βρισκόταν </a:t>
            </a:r>
            <a:r>
              <a:rPr lang="el-GR" sz="2400" dirty="0" smtClean="0"/>
              <a:t>στη </a:t>
            </a:r>
            <a:r>
              <a:rPr lang="el-GR" sz="2400" dirty="0" smtClean="0"/>
              <a:t>περιοχή τους και δεν πήγε να το μαρτυρήσει στην οικογένειά της</a:t>
            </a:r>
            <a:r>
              <a:rPr lang="el-GR" sz="2400" dirty="0" smtClean="0"/>
              <a:t>, όπως </a:t>
            </a:r>
            <a:r>
              <a:rPr lang="el-GR" sz="2400" dirty="0" smtClean="0"/>
              <a:t>προέβλεπε ο νόμος</a:t>
            </a:r>
            <a:r>
              <a:rPr lang="el-GR" sz="2400" dirty="0" smtClean="0"/>
              <a:t>. Όπως </a:t>
            </a:r>
            <a:r>
              <a:rPr lang="el-GR" sz="2400" dirty="0" smtClean="0"/>
              <a:t>επίσης τα παιδιά συζητούσαν μεταξύ τους για τα δίδακτρα που έδιναν για το σχολείο και δεν το έλεγαν σε κανέναν </a:t>
            </a:r>
            <a:r>
              <a:rPr lang="el-GR" sz="2400" smtClean="0"/>
              <a:t>άλλον</a:t>
            </a:r>
            <a:r>
              <a:rPr lang="el-GR" sz="2400" smtClean="0"/>
              <a:t>. Αυτές </a:t>
            </a:r>
            <a:r>
              <a:rPr lang="el-GR" sz="2400" dirty="0" smtClean="0"/>
              <a:t>είναι οι σκέψεις της εφηβικής ηλικίας που αναγνωρίζονται στο μυθιστόρημα.</a:t>
            </a:r>
            <a:endParaRPr lang="el-GR" sz="2400" dirty="0"/>
          </a:p>
        </p:txBody>
      </p:sp>
      <p:pic>
        <p:nvPicPr>
          <p:cNvPr id="4" name="3 - Εικόνα" descr="μπρουσκο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4357694"/>
            <a:ext cx="4357718" cy="2365209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208</TotalTime>
  <Words>405</Words>
  <Application>Microsoft Office PowerPoint</Application>
  <PresentationFormat>Προβολή στην οθόνη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Ζωντάνια</vt:lpstr>
      <vt:lpstr>ΕΡΓΑΣΙΑ  Θώμου Μαρία  Καρατσουλιά Μαριάννα Μπαμπαράμου Δήμητρα </vt:lpstr>
      <vt:lpstr>Το ΚΑΠΛΑΝΙ ΤΗΣ ΒΙΤΡΙΝΑΣ</vt:lpstr>
      <vt:lpstr>Ιστορικά γεγονότα του μυθιστορήματος  </vt:lpstr>
      <vt:lpstr>Κοινωνικά Θέματα </vt:lpstr>
      <vt:lpstr>Αναφορά στη ζωή της συγγραφέως</vt:lpstr>
      <vt:lpstr>Σκέψεις και Συναισθήματα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OFFICE</cp:lastModifiedBy>
  <cp:revision>23</cp:revision>
  <dcterms:created xsi:type="dcterms:W3CDTF">2018-02-19T16:22:31Z</dcterms:created>
  <dcterms:modified xsi:type="dcterms:W3CDTF">2018-02-21T07:39:44Z</dcterms:modified>
</cp:coreProperties>
</file>