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9" r:id="rId5"/>
    <p:sldId id="258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2FE9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10/9/2020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10/9/2020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10/9/2020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10/9/2020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10/9/2020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10/9/2020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10/9/2020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10/9/2020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10/9/2020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10/9/2020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10/9/2020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10/9/2020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2020-2021</a:t>
            </a:r>
            <a:br>
              <a:rPr lang="en-US" dirty="0" smtClean="0"/>
            </a:br>
            <a:r>
              <a:rPr lang="el-GR" dirty="0" smtClean="0"/>
              <a:t>ΛΙΣΤΑ ΥΛΙΚΩΝ ΑΝΑ ΤΜΗΜΑ</a:t>
            </a:r>
            <a:br>
              <a:rPr lang="el-GR" dirty="0" smtClean="0"/>
            </a:br>
            <a:r>
              <a:rPr lang="el-GR" dirty="0" smtClean="0"/>
              <a:t>ΓΙΑ ΤΑ ΑΓΓΛΙΚΑ </a:t>
            </a: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dirty="0" smtClean="0"/>
              <a:t>Α2</a:t>
            </a:r>
          </a:p>
          <a:p>
            <a:r>
              <a:rPr lang="el-GR" dirty="0" smtClean="0"/>
              <a:t>Δ1,Δ2</a:t>
            </a:r>
          </a:p>
          <a:p>
            <a:r>
              <a:rPr lang="el-GR" dirty="0" smtClean="0"/>
              <a:t>Ε1,Ε2</a:t>
            </a:r>
          </a:p>
          <a:p>
            <a:r>
              <a:rPr lang="el-GR" dirty="0" smtClean="0"/>
              <a:t>ΣΤ1,ΣΤ2,ΣΤ3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ΓΙΑ ΤΟ Α2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l-GR" dirty="0" smtClean="0"/>
              <a:t>1)    </a:t>
            </a:r>
            <a:r>
              <a:rPr lang="el-GR" b="1" dirty="0" smtClean="0"/>
              <a:t>1 ΦΑΚΕΛΟ ΜΕ ΕΛΑΣΜΑ</a:t>
            </a:r>
            <a:endParaRPr lang="el-GR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627784" y="2348880"/>
            <a:ext cx="4464496" cy="4034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Θα οργανώσουμε σε αυτόν τις κατασκευές μας</a:t>
            </a:r>
            <a:endParaRPr lang="el-GR" dirty="0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7 - Δεξιό βέλος"/>
          <p:cNvSpPr/>
          <p:nvPr/>
        </p:nvSpPr>
        <p:spPr>
          <a:xfrm>
            <a:off x="2123728" y="4437112"/>
            <a:ext cx="1512168" cy="8640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ΕΛΑΣΜΑ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2)  </a:t>
            </a:r>
            <a:r>
              <a:rPr lang="el-GR" sz="3600" b="1" dirty="0" smtClean="0"/>
              <a:t>15 ΔΙΑΦΑΝΕΙΕΣ ΜΕΣΑ ΣΤΟΝ ΦΑΚΕΛΟ</a:t>
            </a:r>
            <a:endParaRPr lang="el-GR" sz="3600" b="1" dirty="0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46250"/>
          </a:xfrm>
        </p:spPr>
        <p:txBody>
          <a:bodyPr>
            <a:normAutofit fontScale="90000"/>
          </a:bodyPr>
          <a:lstStyle/>
          <a:p>
            <a:r>
              <a:rPr lang="el-GR" sz="2400" dirty="0" smtClean="0"/>
              <a:t>3) </a:t>
            </a:r>
            <a:r>
              <a:rPr lang="el-GR" sz="2400" b="1" dirty="0" smtClean="0"/>
              <a:t>ΑΥΤΟΣΧΕΔΙΟ ΑΤΟΜΙΚΟ ΠΙΝΑΚΑΚΙ  </a:t>
            </a:r>
            <a:r>
              <a:rPr lang="el-GR" sz="2400" dirty="0" smtClean="0"/>
              <a:t>που θα φτιάξουμε ως εξής</a:t>
            </a:r>
            <a:r>
              <a:rPr lang="en-US" sz="2400" dirty="0" smtClean="0"/>
              <a:t>:</a:t>
            </a:r>
            <a:r>
              <a:rPr lang="el-GR" sz="2400" dirty="0" smtClean="0"/>
              <a:t/>
            </a:r>
            <a:br>
              <a:rPr lang="el-GR" sz="2400" dirty="0" smtClean="0"/>
            </a:br>
            <a:r>
              <a:rPr lang="el-GR" sz="2400" dirty="0" smtClean="0"/>
              <a:t>1 ΔΙΑΦΑΝΕΙΑ ΣΤΗΝ ΟΠΟΙΑ ΝΑ ΓΡΑΦΕΙ Ο ΜΑΡΚΑΔΟΡΟΣ ΛΕΥΚΟΠΙΝΑΚΑ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1 </a:t>
            </a:r>
            <a:r>
              <a:rPr lang="el-GR" sz="2400" dirty="0" smtClean="0"/>
              <a:t>ΧΟΝΤΡΟ ΛΕΥΚΟ ΧΑΡΤΟΝΙ Α4 ΜΕΣΑ ΣΤΗ ΔΙΑΦΑΝΕΙΑ </a:t>
            </a:r>
            <a:br>
              <a:rPr lang="el-GR" sz="2400" dirty="0" smtClean="0"/>
            </a:br>
            <a:r>
              <a:rPr lang="el-GR" sz="2400" dirty="0" smtClean="0"/>
              <a:t>ΜΩΡΟΜΑΝΤΗΛΑ &amp; ΧΑΡΤΟΜΑΝΤΗΛΑ  ΓΙΑ ΤΟ ΣΒΗΣΙΜΟ</a:t>
            </a:r>
            <a:br>
              <a:rPr lang="el-GR" sz="2400" dirty="0" smtClean="0"/>
            </a:br>
            <a:r>
              <a:rPr lang="el-GR" sz="2400" dirty="0" smtClean="0"/>
              <a:t>2 ΜΑΡΚΑΔΟΡΟΥΣ ΛΕΥΚΟΠΙΝΑΚΑ (1 κόκκινο και 1 μπλε) </a:t>
            </a:r>
            <a:br>
              <a:rPr lang="el-GR" sz="2400" dirty="0" smtClean="0"/>
            </a:br>
            <a:endParaRPr lang="el-GR" sz="2400" dirty="0"/>
          </a:p>
        </p:txBody>
      </p:sp>
      <p:pic>
        <p:nvPicPr>
          <p:cNvPr id="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996952"/>
            <a:ext cx="4601485" cy="3451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 smtClean="0"/>
              <a:t>4) </a:t>
            </a:r>
            <a:r>
              <a:rPr lang="el-GR" sz="3200" b="1" dirty="0" smtClean="0"/>
              <a:t>1 ΦΑΚΕΛΟ ΜΕ ΛΑΣΤΙΧΟ</a:t>
            </a:r>
            <a:r>
              <a:rPr lang="el-GR" sz="3200" dirty="0" smtClean="0"/>
              <a:t/>
            </a:r>
            <a:br>
              <a:rPr lang="el-GR" sz="3200" dirty="0" smtClean="0"/>
            </a:br>
            <a:r>
              <a:rPr lang="el-GR" sz="3200" dirty="0" smtClean="0"/>
              <a:t>(</a:t>
            </a:r>
            <a:r>
              <a:rPr lang="el-GR" sz="2400" dirty="0" smtClean="0"/>
              <a:t>ΕΚΕΙ ΘΑ ΑΠΟΘΗΚΕΥΣΟΥΜΕ ΤΑ ΠΑΡΑΠΑΝΩ) </a:t>
            </a:r>
            <a:endParaRPr lang="el-GR" sz="24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700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el-GR" sz="2600" dirty="0" smtClean="0"/>
              <a:t>Παρακαλώ γράψτε σε ετικέτα</a:t>
            </a:r>
            <a:r>
              <a:rPr lang="en-US" sz="2600" dirty="0" smtClean="0"/>
              <a:t>:</a:t>
            </a:r>
            <a:r>
              <a:rPr lang="el-GR" sz="2600" dirty="0" smtClean="0"/>
              <a:t> </a:t>
            </a:r>
          </a:p>
          <a:p>
            <a:pPr>
              <a:buNone/>
            </a:pPr>
            <a:r>
              <a:rPr lang="el-GR" sz="2600" dirty="0" smtClean="0"/>
              <a:t>       </a:t>
            </a:r>
            <a:r>
              <a:rPr lang="el-GR" sz="2600" dirty="0" err="1" smtClean="0"/>
              <a:t>όνομα,επίθετο</a:t>
            </a:r>
            <a:r>
              <a:rPr lang="el-GR" sz="2600" dirty="0" smtClean="0"/>
              <a:t>, τμήμα παιδιού &amp; ΑΓΓΛΙΚΑ</a:t>
            </a:r>
            <a:r>
              <a:rPr lang="en-US" sz="2600" dirty="0" smtClean="0"/>
              <a:t> </a:t>
            </a:r>
            <a:r>
              <a:rPr lang="el-GR" sz="2600" u="sng" dirty="0" smtClean="0"/>
              <a:t>έξω από τον φάκελο</a:t>
            </a:r>
          </a:p>
          <a:p>
            <a:pPr>
              <a:buFont typeface="Wingdings" pitchFamily="2" charset="2"/>
              <a:buChar char="Ø"/>
            </a:pPr>
            <a:r>
              <a:rPr lang="el-GR" sz="2600" dirty="0" smtClean="0"/>
              <a:t>Το μάθημα είναι 2 φορές την εβδομάδα</a:t>
            </a:r>
          </a:p>
          <a:p>
            <a:pPr>
              <a:buFont typeface="Wingdings" pitchFamily="2" charset="2"/>
              <a:buChar char="Ø"/>
            </a:pPr>
            <a:r>
              <a:rPr lang="el-GR" sz="2600" dirty="0" smtClean="0"/>
              <a:t>Ο φάκελος θα έρχεται σπίτι και οφείλετε να τον βάζετε στην τσάντα του παιδιού όποτε θα έχουμε Αγγλικά, σύμφωνα με το πρόγραμμα. Η παρουσία του παιδιού στην τάξη χωρίς τα υλικά του δημιουργεί πρόβλημα στο μάθημα. Δεν επιτρέπεται σύμφωνα με τις οδηγίες για τον </a:t>
            </a:r>
            <a:r>
              <a:rPr lang="en-US" sz="2600" dirty="0" err="1" smtClean="0"/>
              <a:t>Covid</a:t>
            </a:r>
            <a:r>
              <a:rPr lang="en-US" sz="2600" dirty="0" smtClean="0"/>
              <a:t> 19 </a:t>
            </a:r>
            <a:r>
              <a:rPr lang="el-GR" sz="2600" dirty="0" smtClean="0"/>
              <a:t>να γίνεται ανταλλαγή ή δανεισμός υλικών, επομένως φροντίστε </a:t>
            </a:r>
            <a:r>
              <a:rPr lang="el-GR" sz="2600" smtClean="0"/>
              <a:t>να </a:t>
            </a:r>
            <a:r>
              <a:rPr lang="el-GR" sz="2600" smtClean="0"/>
              <a:t>ελέγχετε </a:t>
            </a:r>
            <a:r>
              <a:rPr lang="el-GR" sz="2600" dirty="0" smtClean="0"/>
              <a:t>καθημερινά την τσάντα των παιδιών. </a:t>
            </a:r>
          </a:p>
          <a:p>
            <a:pPr>
              <a:buFont typeface="Wingdings" pitchFamily="2" charset="2"/>
              <a:buChar char="Ø"/>
            </a:pPr>
            <a:r>
              <a:rPr lang="el-GR" sz="2600" dirty="0" smtClean="0"/>
              <a:t>Οι ανακοινώσεις για την πορεία του μαθήματος θα γίνονται μέσα από την ηλεκτρονική πλατφόρμα </a:t>
            </a:r>
            <a:r>
              <a:rPr lang="en-US" sz="2600" dirty="0" smtClean="0"/>
              <a:t>e-class </a:t>
            </a:r>
            <a:r>
              <a:rPr lang="el-GR" sz="2600" dirty="0" smtClean="0"/>
              <a:t>του Υπουργείου. Για να εγγραφείτε στο μάθημά μας, χρειάζεται να ανοίξετε λογαριασμό στο Πανελλήνιο Σχολικό Δίκτυο. Αναλυτικές οδηγίες θα βρείτε στο </a:t>
            </a:r>
            <a:r>
              <a:rPr lang="en-US" sz="2600" u="sng" dirty="0" smtClean="0"/>
              <a:t>blog</a:t>
            </a:r>
            <a:r>
              <a:rPr lang="el-GR" sz="2600" u="sng" dirty="0" smtClean="0"/>
              <a:t> του σχολείου μας (11</a:t>
            </a:r>
            <a:r>
              <a:rPr lang="el-GR" sz="2600" u="sng" baseline="30000" dirty="0" smtClean="0"/>
              <a:t>ο</a:t>
            </a:r>
            <a:r>
              <a:rPr lang="el-GR" sz="2600" u="sng" dirty="0" smtClean="0"/>
              <a:t> Δημοτικό Σχολείο Πειραιά)</a:t>
            </a:r>
            <a:r>
              <a:rPr lang="el-GR" sz="2600" dirty="0" smtClean="0"/>
              <a:t>, το οποίο χρειάζεται να επισκέπτεστε συχνά κατά τη διάρκεια της σχολικής χρονιάς. </a:t>
            </a:r>
            <a:endParaRPr lang="en-US" sz="2600" dirty="0" smtClean="0"/>
          </a:p>
          <a:p>
            <a:r>
              <a:rPr lang="en-US" sz="2600" dirty="0" smtClean="0"/>
              <a:t> </a:t>
            </a:r>
            <a:r>
              <a:rPr lang="el-GR" sz="2600" dirty="0" smtClean="0"/>
              <a:t> Το </a:t>
            </a:r>
            <a:r>
              <a:rPr lang="en-US" sz="2600" dirty="0" smtClean="0"/>
              <a:t>mail </a:t>
            </a:r>
            <a:r>
              <a:rPr lang="el-GR" sz="2600" dirty="0" smtClean="0"/>
              <a:t>που θα χρησιμοποιούμε για την επικοινωνία μας είναι</a:t>
            </a:r>
            <a:r>
              <a:rPr lang="en-US" sz="2600" dirty="0" smtClean="0"/>
              <a:t>: </a:t>
            </a:r>
            <a:r>
              <a:rPr lang="en-US" sz="2600" b="1" dirty="0" smtClean="0"/>
              <a:t>mamexi@sch.gr</a:t>
            </a:r>
          </a:p>
          <a:p>
            <a:pPr>
              <a:buNone/>
            </a:pPr>
            <a:r>
              <a:rPr lang="el-GR" sz="2600" dirty="0" smtClean="0"/>
              <a:t> </a:t>
            </a:r>
          </a:p>
          <a:p>
            <a:pPr>
              <a:buFont typeface="Wingdings" pitchFamily="2" charset="2"/>
              <a:buChar char="Ø"/>
            </a:pPr>
            <a:endParaRPr lang="el-GR" sz="2600" dirty="0" smtClean="0"/>
          </a:p>
          <a:p>
            <a:pPr>
              <a:buFont typeface="Wingdings" pitchFamily="2" charset="2"/>
              <a:buChar char="Ø"/>
            </a:pPr>
            <a:endParaRPr lang="el-GR" sz="2000" dirty="0" smtClean="0"/>
          </a:p>
          <a:p>
            <a:pPr>
              <a:buFont typeface="Wingdings" pitchFamily="2" charset="2"/>
              <a:buChar char="Ø"/>
            </a:pPr>
            <a:endParaRPr lang="el-G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Για τα τμήματα της Δ,Ε</a:t>
            </a:r>
            <a:r>
              <a:rPr lang="en-US" dirty="0" smtClean="0"/>
              <a:t>,</a:t>
            </a:r>
            <a:r>
              <a:rPr lang="el-GR" dirty="0" smtClean="0"/>
              <a:t>ΣΤ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dirty="0" smtClean="0"/>
              <a:t>Τα παιδιά να φέρουν τα περσινά βιβλία και τετράδια</a:t>
            </a:r>
          </a:p>
          <a:p>
            <a:r>
              <a:rPr lang="el-GR" sz="2400" dirty="0" smtClean="0"/>
              <a:t>Αν το</a:t>
            </a:r>
            <a:r>
              <a:rPr lang="en-US" sz="2400" dirty="0" smtClean="0"/>
              <a:t> </a:t>
            </a:r>
            <a:r>
              <a:rPr lang="el-GR" sz="2400" dirty="0" smtClean="0"/>
              <a:t>παλιό τετράδιο έχει γεμίσει θα χρειαστούμε </a:t>
            </a:r>
            <a:r>
              <a:rPr lang="el-GR" sz="2400" b="1" dirty="0" smtClean="0"/>
              <a:t>1 τετράδιο σπιράλ, μεγέθους Α4, 2 θεμάτων</a:t>
            </a:r>
            <a:r>
              <a:rPr lang="el-GR" sz="2400" dirty="0" smtClean="0"/>
              <a:t>, καθώς η δουλειά μας σε μεγάλο βαθμό θα γίνεται ηλεκτρονικά, μέσω της </a:t>
            </a:r>
            <a:r>
              <a:rPr lang="en-US" sz="2400" dirty="0" smtClean="0"/>
              <a:t>e-class</a:t>
            </a:r>
            <a:r>
              <a:rPr lang="el-GR" sz="2400" dirty="0" smtClean="0"/>
              <a:t>.</a:t>
            </a:r>
          </a:p>
          <a:p>
            <a:r>
              <a:rPr lang="el-GR" sz="2400" b="1" dirty="0" smtClean="0"/>
              <a:t>1 αυτοσχέδιο πινακάκι</a:t>
            </a:r>
            <a:r>
              <a:rPr lang="el-GR" sz="2400" dirty="0" smtClean="0"/>
              <a:t>, με μαρκαδόρους, </a:t>
            </a:r>
            <a:r>
              <a:rPr lang="el-GR" sz="2400" dirty="0" err="1" smtClean="0"/>
              <a:t>μωρομάντηλα</a:t>
            </a:r>
            <a:r>
              <a:rPr lang="el-GR" sz="2400" dirty="0" smtClean="0"/>
              <a:t> κτλ. (δείτε το αναλυτικά παραπάνω, στις οδηγίες για την Α τάξη )</a:t>
            </a:r>
          </a:p>
          <a:p>
            <a:r>
              <a:rPr lang="en-US" sz="2400" b="1" dirty="0" smtClean="0"/>
              <a:t>Sticky notes </a:t>
            </a:r>
            <a:r>
              <a:rPr lang="en-US" sz="2400" dirty="0" smtClean="0"/>
              <a:t>(post it)</a:t>
            </a:r>
            <a:r>
              <a:rPr lang="el-GR" sz="2400" dirty="0" smtClean="0"/>
              <a:t>(2 διαφορετικών χρωμάτων)</a:t>
            </a:r>
          </a:p>
          <a:p>
            <a:r>
              <a:rPr lang="el-GR" sz="2400" dirty="0" smtClean="0"/>
              <a:t>Το </a:t>
            </a:r>
            <a:r>
              <a:rPr lang="en-US" sz="2400" dirty="0" smtClean="0"/>
              <a:t>mail </a:t>
            </a:r>
            <a:r>
              <a:rPr lang="el-GR" sz="2400" dirty="0" smtClean="0"/>
              <a:t>που θα χρησιμοποιούμε για την επικοινωνία μας είναι</a:t>
            </a:r>
            <a:r>
              <a:rPr lang="en-US" sz="2400" dirty="0" smtClean="0"/>
              <a:t>: </a:t>
            </a:r>
            <a:r>
              <a:rPr lang="en-US" sz="2400" b="1" dirty="0" smtClean="0"/>
              <a:t>mamexi@sch.gr</a:t>
            </a:r>
          </a:p>
          <a:p>
            <a:pPr>
              <a:buNone/>
            </a:pPr>
            <a:r>
              <a:rPr lang="el-GR" sz="2400" dirty="0" smtClean="0"/>
              <a:t> </a:t>
            </a:r>
          </a:p>
          <a:p>
            <a:endParaRPr lang="en-US" sz="2400" dirty="0" smtClean="0"/>
          </a:p>
          <a:p>
            <a:endParaRPr lang="en-US" dirty="0" smtClean="0"/>
          </a:p>
          <a:p>
            <a:endParaRPr lang="el-GR" dirty="0" smtClean="0"/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STICKY NOTES</a:t>
            </a:r>
            <a:endParaRPr lang="el-GR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902046" y="3016337"/>
            <a:ext cx="3709734" cy="2782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/>
            </a:r>
            <a:br>
              <a:rPr lang="el-GR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</a:br>
            <a:r>
              <a:rPr lang="el-GR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/>
            </a:r>
            <a:br>
              <a:rPr lang="el-GR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</a:br>
            <a:r>
              <a:rPr lang="el-GR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/>
            </a:r>
            <a:br>
              <a:rPr lang="el-GR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</a:br>
            <a:r>
              <a:rPr lang="el-GR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/>
            </a:r>
            <a:br>
              <a:rPr lang="el-GR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</a:br>
            <a:r>
              <a:rPr lang="el-GR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/>
            </a:r>
            <a:br>
              <a:rPr lang="el-GR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</a:br>
            <a:r>
              <a:rPr lang="el-GR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Υγεία σε όλους και …</a:t>
            </a:r>
            <a:br>
              <a:rPr lang="el-GR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</a:br>
            <a:endParaRPr lang="el-GR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3 - Ορθογώνιο"/>
          <p:cNvSpPr/>
          <p:nvPr/>
        </p:nvSpPr>
        <p:spPr>
          <a:xfrm>
            <a:off x="1335959" y="2967335"/>
            <a:ext cx="6472093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l-GR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Καλή σχολική Χρονιά</a:t>
            </a:r>
            <a:endParaRPr lang="en-US" sz="5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en-US" sz="54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el-GR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4 - Ορθογώνιο"/>
          <p:cNvSpPr/>
          <p:nvPr/>
        </p:nvSpPr>
        <p:spPr>
          <a:xfrm>
            <a:off x="2627785" y="4581128"/>
            <a:ext cx="403244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Μαρία </a:t>
            </a:r>
            <a:r>
              <a:rPr lang="el-GR" sz="5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Μέξη</a:t>
            </a:r>
            <a:endParaRPr lang="el-GR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314</Words>
  <Application>Microsoft Office PowerPoint</Application>
  <PresentationFormat>Προβολή στην οθόνη (4:3)</PresentationFormat>
  <Paragraphs>33</Paragraphs>
  <Slides>9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9</vt:i4>
      </vt:variant>
    </vt:vector>
  </HeadingPairs>
  <TitlesOfParts>
    <vt:vector size="10" baseType="lpstr">
      <vt:lpstr>Θέμα του Office</vt:lpstr>
      <vt:lpstr>2020-2021 ΛΙΣΤΑ ΥΛΙΚΩΝ ΑΝΑ ΤΜΗΜΑ ΓΙΑ ΤΑ ΑΓΓΛΙΚΑ </vt:lpstr>
      <vt:lpstr>ΓΙΑ ΤΟ Α2</vt:lpstr>
      <vt:lpstr>Θα οργανώσουμε σε αυτόν τις κατασκευές μας</vt:lpstr>
      <vt:lpstr>2)  15 ΔΙΑΦΑΝΕΙΕΣ ΜΕΣΑ ΣΤΟΝ ΦΑΚΕΛΟ</vt:lpstr>
      <vt:lpstr>3) ΑΥΤΟΣΧΕΔΙΟ ΑΤΟΜΙΚΟ ΠΙΝΑΚΑΚΙ  που θα φτιάξουμε ως εξής: 1 ΔΙΑΦΑΝΕΙΑ ΣΤΗΝ ΟΠΟΙΑ ΝΑ ΓΡΑΦΕΙ Ο ΜΑΡΚΑΔΟΡΟΣ ΛΕΥΚΟΠΙΝΑΚΑ 1 ΧΟΝΤΡΟ ΛΕΥΚΟ ΧΑΡΤΟΝΙ Α4 ΜΕΣΑ ΣΤΗ ΔΙΑΦΑΝΕΙΑ  ΜΩΡΟΜΑΝΤΗΛΑ &amp; ΧΑΡΤΟΜΑΝΤΗΛΑ  ΓΙΑ ΤΟ ΣΒΗΣΙΜΟ 2 ΜΑΡΚΑΔΟΡΟΥΣ ΛΕΥΚΟΠΙΝΑΚΑ (1 κόκκινο και 1 μπλε)  </vt:lpstr>
      <vt:lpstr>4) 1 ΦΑΚΕΛΟ ΜΕ ΛΑΣΤΙΧΟ (ΕΚΕΙ ΘΑ ΑΠΟΘΗΚΕΥΣΟΥΜΕ ΤΑ ΠΑΡΑΠΑΝΩ) </vt:lpstr>
      <vt:lpstr>Για τα τμήματα της Δ,Ε,ΣΤ</vt:lpstr>
      <vt:lpstr>STICKY NOTES</vt:lpstr>
      <vt:lpstr>     Υγεία σε όλους και …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ΛΙΣΤΑ ΥΛΙΚΩΝ ΑΝΑ ΤΜΗΜΑ ΓΙΑ ΤΑ ΑΓΓΛΙΚΑ </dc:title>
  <dc:creator>Apostolis Charalampopoulos</dc:creator>
  <cp:lastModifiedBy>apostolis charalampopoulos</cp:lastModifiedBy>
  <cp:revision>19</cp:revision>
  <dcterms:created xsi:type="dcterms:W3CDTF">2020-09-10T10:07:48Z</dcterms:created>
  <dcterms:modified xsi:type="dcterms:W3CDTF">2020-09-10T12:22:56Z</dcterms:modified>
</cp:coreProperties>
</file>