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44FCD11A-8077-49DE-A739-5657DCAF1FA4}" type="datetimeFigureOut">
              <a:rPr lang="el-GR" smtClean="0"/>
              <a:t>19/4/2018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BD06A7-20EF-4DC2-80C3-CD04A4F033D5}" type="slidenum">
              <a:rPr lang="el-GR" smtClean="0"/>
              <a:t>‹#›</a:t>
            </a:fld>
            <a:endParaRPr lang="el-GR"/>
          </a:p>
        </p:txBody>
      </p:sp>
    </p:spTree>
    <p:extLst>
      <p:ext uri="{BB962C8B-B14F-4D97-AF65-F5344CB8AC3E}">
        <p14:creationId xmlns:p14="http://schemas.microsoft.com/office/powerpoint/2010/main" val="643911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4FCD11A-8077-49DE-A739-5657DCAF1FA4}" type="datetimeFigureOut">
              <a:rPr lang="el-GR" smtClean="0"/>
              <a:t>19/4/2018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BD06A7-20EF-4DC2-80C3-CD04A4F033D5}" type="slidenum">
              <a:rPr lang="el-GR" smtClean="0"/>
              <a:t>‹#›</a:t>
            </a:fld>
            <a:endParaRPr lang="el-GR"/>
          </a:p>
        </p:txBody>
      </p:sp>
    </p:spTree>
    <p:extLst>
      <p:ext uri="{BB962C8B-B14F-4D97-AF65-F5344CB8AC3E}">
        <p14:creationId xmlns:p14="http://schemas.microsoft.com/office/powerpoint/2010/main" val="3807199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4FCD11A-8077-49DE-A739-5657DCAF1FA4}" type="datetimeFigureOut">
              <a:rPr lang="el-GR" smtClean="0"/>
              <a:t>19/4/2018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BD06A7-20EF-4DC2-80C3-CD04A4F033D5}" type="slidenum">
              <a:rPr lang="el-GR" smtClean="0"/>
              <a:t>‹#›</a:t>
            </a:fld>
            <a:endParaRPr lang="el-GR"/>
          </a:p>
        </p:txBody>
      </p:sp>
    </p:spTree>
    <p:extLst>
      <p:ext uri="{BB962C8B-B14F-4D97-AF65-F5344CB8AC3E}">
        <p14:creationId xmlns:p14="http://schemas.microsoft.com/office/powerpoint/2010/main" val="1701481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4FCD11A-8077-49DE-A739-5657DCAF1FA4}" type="datetimeFigureOut">
              <a:rPr lang="el-GR" smtClean="0"/>
              <a:t>19/4/2018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BD06A7-20EF-4DC2-80C3-CD04A4F033D5}" type="slidenum">
              <a:rPr lang="el-GR" smtClean="0"/>
              <a:t>‹#›</a:t>
            </a:fld>
            <a:endParaRPr lang="el-GR"/>
          </a:p>
        </p:txBody>
      </p:sp>
    </p:spTree>
    <p:extLst>
      <p:ext uri="{BB962C8B-B14F-4D97-AF65-F5344CB8AC3E}">
        <p14:creationId xmlns:p14="http://schemas.microsoft.com/office/powerpoint/2010/main" val="709323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FCD11A-8077-49DE-A739-5657DCAF1FA4}" type="datetimeFigureOut">
              <a:rPr lang="el-GR" smtClean="0"/>
              <a:t>19/4/2018</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3BD06A7-20EF-4DC2-80C3-CD04A4F033D5}" type="slidenum">
              <a:rPr lang="el-GR" smtClean="0"/>
              <a:t>‹#›</a:t>
            </a:fld>
            <a:endParaRPr lang="el-GR"/>
          </a:p>
        </p:txBody>
      </p:sp>
    </p:spTree>
    <p:extLst>
      <p:ext uri="{BB962C8B-B14F-4D97-AF65-F5344CB8AC3E}">
        <p14:creationId xmlns:p14="http://schemas.microsoft.com/office/powerpoint/2010/main" val="47345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44FCD11A-8077-49DE-A739-5657DCAF1FA4}" type="datetimeFigureOut">
              <a:rPr lang="el-GR" smtClean="0"/>
              <a:t>19/4/2018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3BD06A7-20EF-4DC2-80C3-CD04A4F033D5}" type="slidenum">
              <a:rPr lang="el-GR" smtClean="0"/>
              <a:t>‹#›</a:t>
            </a:fld>
            <a:endParaRPr lang="el-GR"/>
          </a:p>
        </p:txBody>
      </p:sp>
    </p:spTree>
    <p:extLst>
      <p:ext uri="{BB962C8B-B14F-4D97-AF65-F5344CB8AC3E}">
        <p14:creationId xmlns:p14="http://schemas.microsoft.com/office/powerpoint/2010/main" val="1633161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44FCD11A-8077-49DE-A739-5657DCAF1FA4}" type="datetimeFigureOut">
              <a:rPr lang="el-GR" smtClean="0"/>
              <a:t>19/4/2018</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3BD06A7-20EF-4DC2-80C3-CD04A4F033D5}" type="slidenum">
              <a:rPr lang="el-GR" smtClean="0"/>
              <a:t>‹#›</a:t>
            </a:fld>
            <a:endParaRPr lang="el-GR"/>
          </a:p>
        </p:txBody>
      </p:sp>
    </p:spTree>
    <p:extLst>
      <p:ext uri="{BB962C8B-B14F-4D97-AF65-F5344CB8AC3E}">
        <p14:creationId xmlns:p14="http://schemas.microsoft.com/office/powerpoint/2010/main" val="2598956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44FCD11A-8077-49DE-A739-5657DCAF1FA4}" type="datetimeFigureOut">
              <a:rPr lang="el-GR" smtClean="0"/>
              <a:t>19/4/2018</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3BD06A7-20EF-4DC2-80C3-CD04A4F033D5}" type="slidenum">
              <a:rPr lang="el-GR" smtClean="0"/>
              <a:t>‹#›</a:t>
            </a:fld>
            <a:endParaRPr lang="el-GR"/>
          </a:p>
        </p:txBody>
      </p:sp>
    </p:spTree>
    <p:extLst>
      <p:ext uri="{BB962C8B-B14F-4D97-AF65-F5344CB8AC3E}">
        <p14:creationId xmlns:p14="http://schemas.microsoft.com/office/powerpoint/2010/main" val="1522969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FCD11A-8077-49DE-A739-5657DCAF1FA4}" type="datetimeFigureOut">
              <a:rPr lang="el-GR" smtClean="0"/>
              <a:t>19/4/2018</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3BD06A7-20EF-4DC2-80C3-CD04A4F033D5}" type="slidenum">
              <a:rPr lang="el-GR" smtClean="0"/>
              <a:t>‹#›</a:t>
            </a:fld>
            <a:endParaRPr lang="el-GR"/>
          </a:p>
        </p:txBody>
      </p:sp>
    </p:spTree>
    <p:extLst>
      <p:ext uri="{BB962C8B-B14F-4D97-AF65-F5344CB8AC3E}">
        <p14:creationId xmlns:p14="http://schemas.microsoft.com/office/powerpoint/2010/main" val="1126965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FCD11A-8077-49DE-A739-5657DCAF1FA4}" type="datetimeFigureOut">
              <a:rPr lang="el-GR" smtClean="0"/>
              <a:t>19/4/2018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3BD06A7-20EF-4DC2-80C3-CD04A4F033D5}" type="slidenum">
              <a:rPr lang="el-GR" smtClean="0"/>
              <a:t>‹#›</a:t>
            </a:fld>
            <a:endParaRPr lang="el-GR"/>
          </a:p>
        </p:txBody>
      </p:sp>
    </p:spTree>
    <p:extLst>
      <p:ext uri="{BB962C8B-B14F-4D97-AF65-F5344CB8AC3E}">
        <p14:creationId xmlns:p14="http://schemas.microsoft.com/office/powerpoint/2010/main" val="176496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FCD11A-8077-49DE-A739-5657DCAF1FA4}" type="datetimeFigureOut">
              <a:rPr lang="el-GR" smtClean="0"/>
              <a:t>19/4/2018</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3BD06A7-20EF-4DC2-80C3-CD04A4F033D5}" type="slidenum">
              <a:rPr lang="el-GR" smtClean="0"/>
              <a:t>‹#›</a:t>
            </a:fld>
            <a:endParaRPr lang="el-GR"/>
          </a:p>
        </p:txBody>
      </p:sp>
    </p:spTree>
    <p:extLst>
      <p:ext uri="{BB962C8B-B14F-4D97-AF65-F5344CB8AC3E}">
        <p14:creationId xmlns:p14="http://schemas.microsoft.com/office/powerpoint/2010/main" val="3145174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FCD11A-8077-49DE-A739-5657DCAF1FA4}" type="datetimeFigureOut">
              <a:rPr lang="el-GR" smtClean="0"/>
              <a:t>19/4/2018</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BD06A7-20EF-4DC2-80C3-CD04A4F033D5}" type="slidenum">
              <a:rPr lang="el-GR" smtClean="0"/>
              <a:t>‹#›</a:t>
            </a:fld>
            <a:endParaRPr lang="el-GR"/>
          </a:p>
        </p:txBody>
      </p:sp>
    </p:spTree>
    <p:extLst>
      <p:ext uri="{BB962C8B-B14F-4D97-AF65-F5344CB8AC3E}">
        <p14:creationId xmlns:p14="http://schemas.microsoft.com/office/powerpoint/2010/main" val="2022378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
            <a:ext cx="9144000" cy="1738648"/>
          </a:xfrm>
        </p:spPr>
        <p:txBody>
          <a:bodyPr>
            <a:normAutofit/>
          </a:bodyPr>
          <a:lstStyle/>
          <a:p>
            <a:r>
              <a:rPr lang="el-GR" dirty="0" smtClean="0"/>
              <a:t>Το θωρηκτό του Αβέρωφ</a:t>
            </a:r>
            <a:br>
              <a:rPr lang="el-GR" dirty="0" smtClean="0"/>
            </a:br>
            <a:r>
              <a:rPr lang="el-GR" sz="3600" dirty="0" smtClean="0"/>
              <a:t>Η Μικρασιάτικη εκστρατεία</a:t>
            </a:r>
            <a:endParaRPr lang="el-GR" sz="3600" dirty="0"/>
          </a:p>
        </p:txBody>
      </p:sp>
      <p:sp>
        <p:nvSpPr>
          <p:cNvPr id="3" name="Subtitle 2"/>
          <p:cNvSpPr>
            <a:spLocks noGrp="1"/>
          </p:cNvSpPr>
          <p:nvPr>
            <p:ph type="subTitle" idx="1"/>
          </p:nvPr>
        </p:nvSpPr>
        <p:spPr>
          <a:xfrm>
            <a:off x="227527" y="3357338"/>
            <a:ext cx="5868473" cy="2193455"/>
          </a:xfrm>
        </p:spPr>
        <p:txBody>
          <a:bodyPr/>
          <a:lstStyle/>
          <a:p>
            <a:r>
              <a:rPr lang="el-GR" dirty="0" smtClean="0"/>
              <a:t>Όνομα μαθητή:Σάρα Λέκα</a:t>
            </a:r>
          </a:p>
          <a:p>
            <a:r>
              <a:rPr lang="el-GR" dirty="0" smtClean="0"/>
              <a:t>Δασκάλα:Ευγενία Καλαβριώτου</a:t>
            </a:r>
          </a:p>
          <a:p>
            <a:r>
              <a:rPr lang="el-GR" dirty="0" smtClean="0"/>
              <a:t>Τάξη:ΣΤ’</a:t>
            </a:r>
          </a:p>
          <a:p>
            <a:r>
              <a:rPr lang="el-GR" dirty="0" smtClean="0"/>
              <a:t>Μάθημα:Γλώσσα</a:t>
            </a:r>
            <a:endParaRPr lang="el-GR" dirty="0"/>
          </a:p>
        </p:txBody>
      </p:sp>
      <p:pic>
        <p:nvPicPr>
          <p:cNvPr id="4" name="Picture 3"/>
          <p:cNvPicPr>
            <a:picLocks noChangeAspect="1"/>
          </p:cNvPicPr>
          <p:nvPr/>
        </p:nvPicPr>
        <p:blipFill>
          <a:blip r:embed="rId2"/>
          <a:stretch>
            <a:fillRect/>
          </a:stretch>
        </p:blipFill>
        <p:spPr>
          <a:xfrm>
            <a:off x="6804539" y="2879970"/>
            <a:ext cx="4101037" cy="2967038"/>
          </a:xfrm>
          <a:prstGeom prst="rect">
            <a:avLst/>
          </a:prstGeom>
        </p:spPr>
      </p:pic>
    </p:spTree>
    <p:extLst>
      <p:ext uri="{BB962C8B-B14F-4D97-AF65-F5344CB8AC3E}">
        <p14:creationId xmlns:p14="http://schemas.microsoft.com/office/powerpoint/2010/main" val="3386312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Λίγα λόγια...</a:t>
            </a:r>
            <a:endParaRPr lang="el-GR" dirty="0"/>
          </a:p>
        </p:txBody>
      </p:sp>
      <p:sp>
        <p:nvSpPr>
          <p:cNvPr id="3" name="Content Placeholder 2"/>
          <p:cNvSpPr>
            <a:spLocks noGrp="1"/>
          </p:cNvSpPr>
          <p:nvPr>
            <p:ph idx="1"/>
          </p:nvPr>
        </p:nvSpPr>
        <p:spPr/>
        <p:txBody>
          <a:bodyPr>
            <a:normAutofit/>
          </a:bodyPr>
          <a:lstStyle/>
          <a:p>
            <a:r>
              <a:rPr lang="el-GR" b="1" i="1" dirty="0" smtClean="0"/>
              <a:t>Η Μικρασιάτικη εκστρατεία</a:t>
            </a:r>
          </a:p>
          <a:p>
            <a:endParaRPr lang="el-GR" sz="2000" b="1" i="1" dirty="0"/>
          </a:p>
          <a:p>
            <a:r>
              <a:rPr lang="el-GR" sz="2000" i="1" dirty="0" smtClean="0"/>
              <a:t>Το πλοίο </a:t>
            </a:r>
            <a:r>
              <a:rPr lang="el-GR" sz="2000" i="1" dirty="0"/>
              <a:t>μ</a:t>
            </a:r>
            <a:r>
              <a:rPr lang="el-GR" sz="2000" i="1" dirty="0" smtClean="0"/>
              <a:t>ετέφερε τα ελληνικά στρατεύματα στην Ιωνία για τη Μικρασιατική εκστρατεία και βοήθησε στη μεταφορά των στρατευμάτων και των προσφύγων πίσω στην Ελλάδα μετά την ήττα. Στο Β’ Παγκόσμιο πόλεμο τέθηκε ξανά επικεφαλής του ελληνικού πολεμικού στόλου. Μετά την κατάρρευση του μετώπου κατέπλευσε στη Βομβάη, όπου επισκευάστηκε και στάλθηκε σε αποστολή στον Ινδικό Ωκεανό.Τον Μάιο του 1922 ενώ η Ελλάδα βρίσκεται ήδη σε πόλεμο με την Τουρκία στη Μικρά Ασία ανέλαβε τα καθήκοντα του διοικητού της Στρατιάς Μικράς Ασίας ο Γ.Χατζηανέστης.Ο νέος αρχιστρατηγός μετέβη αμέσως στη Μικρά Ασία οπού αφού επιθεώρησε το εκτεταμένο μέτωπο και επέστρεψε στην Αθήνα και συνέταξε Σχέδιο Δράσεως-Έκθεση προς την Κυβέρνηση.Η Έκθεση προέβλεπε σύμπτυξη του Μετώπου, μυστική μεταφορά πλεονάζοντος Στρατού στην ανατολική Θράκη και αιφνιδιαστική κατάληψη της Κωνσταντινούπολης, η οποία μάλιστα είχε οριστεί για την 14</a:t>
            </a:r>
            <a:r>
              <a:rPr lang="el-GR" sz="2000" i="1" baseline="30000" dirty="0" smtClean="0"/>
              <a:t>η</a:t>
            </a:r>
            <a:r>
              <a:rPr lang="el-GR" sz="2000" i="1" dirty="0" smtClean="0"/>
              <a:t> Ιουλίου.</a:t>
            </a:r>
          </a:p>
          <a:p>
            <a:endParaRPr lang="el-GR" dirty="0"/>
          </a:p>
          <a:p>
            <a:endParaRPr lang="el-GR" dirty="0"/>
          </a:p>
        </p:txBody>
      </p:sp>
      <p:pic>
        <p:nvPicPr>
          <p:cNvPr id="4" name="Picture 3"/>
          <p:cNvPicPr>
            <a:picLocks noChangeAspect="1"/>
          </p:cNvPicPr>
          <p:nvPr/>
        </p:nvPicPr>
        <p:blipFill>
          <a:blip r:embed="rId2"/>
          <a:stretch>
            <a:fillRect/>
          </a:stretch>
        </p:blipFill>
        <p:spPr>
          <a:xfrm>
            <a:off x="7214248" y="622277"/>
            <a:ext cx="2657475" cy="1724025"/>
          </a:xfrm>
          <a:prstGeom prst="rect">
            <a:avLst/>
          </a:prstGeom>
        </p:spPr>
      </p:pic>
    </p:spTree>
    <p:extLst>
      <p:ext uri="{BB962C8B-B14F-4D97-AF65-F5344CB8AC3E}">
        <p14:creationId xmlns:p14="http://schemas.microsoft.com/office/powerpoint/2010/main" val="634046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6968"/>
            <a:ext cx="12191999" cy="6864967"/>
          </a:xfrm>
          <a:prstGeom prst="rect">
            <a:avLst/>
          </a:prstGeom>
        </p:spPr>
      </p:pic>
      <p:sp>
        <p:nvSpPr>
          <p:cNvPr id="6" name="Left Arrow 5"/>
          <p:cNvSpPr/>
          <p:nvPr/>
        </p:nvSpPr>
        <p:spPr>
          <a:xfrm>
            <a:off x="579550" y="2640168"/>
            <a:ext cx="2768958" cy="60530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TextBox 1"/>
          <p:cNvSpPr txBox="1"/>
          <p:nvPr/>
        </p:nvSpPr>
        <p:spPr>
          <a:xfrm>
            <a:off x="1223494" y="2640168"/>
            <a:ext cx="2279560" cy="584775"/>
          </a:xfrm>
          <a:prstGeom prst="rect">
            <a:avLst/>
          </a:prstGeom>
          <a:noFill/>
        </p:spPr>
        <p:txBody>
          <a:bodyPr wrap="square" rtlCol="0">
            <a:spAutoFit/>
          </a:bodyPr>
          <a:lstStyle/>
          <a:p>
            <a:r>
              <a:rPr lang="el-GR" sz="3200" b="1" dirty="0" smtClean="0">
                <a:solidFill>
                  <a:srgbClr val="FFFF00"/>
                </a:solidFill>
              </a:rPr>
              <a:t>Μικρά Ασία</a:t>
            </a:r>
            <a:endParaRPr lang="el-GR" sz="3200" b="1" dirty="0">
              <a:solidFill>
                <a:srgbClr val="FFFF00"/>
              </a:solidFill>
            </a:endParaRPr>
          </a:p>
        </p:txBody>
      </p:sp>
    </p:spTree>
    <p:extLst>
      <p:ext uri="{BB962C8B-B14F-4D97-AF65-F5344CB8AC3E}">
        <p14:creationId xmlns:p14="http://schemas.microsoft.com/office/powerpoint/2010/main" val="3817073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17407"/>
            <a:ext cx="10515600" cy="1325563"/>
          </a:xfrm>
        </p:spPr>
        <p:txBody>
          <a:bodyPr/>
          <a:lstStyle/>
          <a:p>
            <a:r>
              <a:rPr lang="el-GR" dirty="0" smtClean="0"/>
              <a:t>Σας ευχαριστώ πολύ για την προσοχή σας!!!</a:t>
            </a:r>
            <a:endParaRPr lang="el-GR" dirty="0"/>
          </a:p>
        </p:txBody>
      </p:sp>
    </p:spTree>
    <p:extLst>
      <p:ext uri="{BB962C8B-B14F-4D97-AF65-F5344CB8AC3E}">
        <p14:creationId xmlns:p14="http://schemas.microsoft.com/office/powerpoint/2010/main" val="25953984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167</Words>
  <Application>Microsoft Office PowerPoint</Application>
  <PresentationFormat>Widescreen</PresentationFormat>
  <Paragraphs>11</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Το θωρηκτό του Αβέρωφ Η Μικρασιάτικη εκστρατεία</vt:lpstr>
      <vt:lpstr>Λίγα λόγια...</vt:lpstr>
      <vt:lpstr>PowerPoint Presentation</vt:lpstr>
      <vt:lpstr>Σας ευχαριστώ πολύ για την προσοχή σας!!!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θωρηκτό του Αβέρωφ Η Μικρασιάτικη εκστρατεία</dc:title>
  <dc:creator>ylli leka</dc:creator>
  <cp:lastModifiedBy>ylli leka</cp:lastModifiedBy>
  <cp:revision>6</cp:revision>
  <dcterms:created xsi:type="dcterms:W3CDTF">2018-04-16T03:41:26Z</dcterms:created>
  <dcterms:modified xsi:type="dcterms:W3CDTF">2018-04-19T20:01:16Z</dcterms:modified>
</cp:coreProperties>
</file>