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Default Extension="jpeg" ContentType="image/jpeg"/>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slideLayouts/slideLayout10.xml" ContentType="application/vnd.openxmlformats-officedocument.presentationml.slideLayout+xml"/>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13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Click to edit Master subtitle style</a:t>
            </a:r>
            <a:endParaRPr kumimoji="0" lang="en-US"/>
          </a:p>
        </p:txBody>
      </p:sp>
      <p:sp>
        <p:nvSpPr>
          <p:cNvPr id="28" name="Date Placeholder 27"/>
          <p:cNvSpPr>
            <a:spLocks noGrp="1"/>
          </p:cNvSpPr>
          <p:nvPr>
            <p:ph type="dt" sz="half" idx="10"/>
          </p:nvPr>
        </p:nvSpPr>
        <p:spPr/>
        <p:txBody>
          <a:bodyPr/>
          <a:lstStyle/>
          <a:p>
            <a:fld id="{C32A0A70-76F6-AA47-AB7D-AB2C9407578D}" type="datetimeFigureOut">
              <a:rPr lang="en-US" smtClean="0"/>
              <a:t>4/15/18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6C4310-F602-184B-93FE-44C67532672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Click to edit Master text styles</a:t>
            </a:r>
          </a:p>
          <a:p>
            <a:pPr lvl="1" eaLnBrk="1" latinLnBrk="0" hangingPunct="1"/>
            <a:r>
              <a:rPr lang="el-GR" smtClean="0"/>
              <a:t>Second level</a:t>
            </a:r>
          </a:p>
          <a:p>
            <a:pPr lvl="2" eaLnBrk="1" latinLnBrk="0" hangingPunct="1"/>
            <a:r>
              <a:rPr lang="el-GR" smtClean="0"/>
              <a:t>Third level</a:t>
            </a:r>
          </a:p>
          <a:p>
            <a:pPr lvl="3" eaLnBrk="1" latinLnBrk="0" hangingPunct="1"/>
            <a:r>
              <a:rPr lang="el-GR" smtClean="0"/>
              <a:t>Fourth level</a:t>
            </a:r>
          </a:p>
          <a:p>
            <a:pPr lvl="4" eaLnBrk="1" latinLnBrk="0" hangingPunct="1"/>
            <a:r>
              <a:rPr lang="el-GR" smtClean="0"/>
              <a:t>Fifth level</a:t>
            </a:r>
            <a:endParaRPr kumimoji="0" lang="en-US"/>
          </a:p>
        </p:txBody>
      </p:sp>
      <p:sp>
        <p:nvSpPr>
          <p:cNvPr id="4" name="Date Placeholder 3"/>
          <p:cNvSpPr>
            <a:spLocks noGrp="1"/>
          </p:cNvSpPr>
          <p:nvPr>
            <p:ph type="dt" sz="half" idx="10"/>
          </p:nvPr>
        </p:nvSpPr>
        <p:spPr/>
        <p:txBody>
          <a:bodyPr/>
          <a:lstStyle/>
          <a:p>
            <a:fld id="{C32A0A70-76F6-AA47-AB7D-AB2C9407578D}" type="datetimeFigureOut">
              <a:rPr lang="en-US" smtClean="0"/>
              <a:t>4/15/18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C4310-F602-184B-93FE-44C67532672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F6C4310-F602-184B-93FE-44C67532672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l-GR" smtClean="0"/>
              <a:t>Click to edit Master text styles</a:t>
            </a:r>
          </a:p>
          <a:p>
            <a:pPr lvl="1" eaLnBrk="1" latinLnBrk="0" hangingPunct="1"/>
            <a:r>
              <a:rPr lang="el-GR" smtClean="0"/>
              <a:t>Second level</a:t>
            </a:r>
          </a:p>
          <a:p>
            <a:pPr lvl="2" eaLnBrk="1" latinLnBrk="0" hangingPunct="1"/>
            <a:r>
              <a:rPr lang="el-GR" smtClean="0"/>
              <a:t>Third level</a:t>
            </a:r>
          </a:p>
          <a:p>
            <a:pPr lvl="3" eaLnBrk="1" latinLnBrk="0" hangingPunct="1"/>
            <a:r>
              <a:rPr lang="el-GR" smtClean="0"/>
              <a:t>Fourth level</a:t>
            </a:r>
          </a:p>
          <a:p>
            <a:pPr lvl="4" eaLnBrk="1" latinLnBrk="0" hangingPunct="1"/>
            <a:r>
              <a:rPr lang="el-GR" smtClean="0"/>
              <a:t>Fifth level</a:t>
            </a:r>
            <a:endParaRPr kumimoji="0" lang="en-US"/>
          </a:p>
        </p:txBody>
      </p:sp>
      <p:sp>
        <p:nvSpPr>
          <p:cNvPr id="4" name="Date Placeholder 3"/>
          <p:cNvSpPr>
            <a:spLocks noGrp="1"/>
          </p:cNvSpPr>
          <p:nvPr>
            <p:ph type="dt" sz="half" idx="10"/>
          </p:nvPr>
        </p:nvSpPr>
        <p:spPr/>
        <p:txBody>
          <a:bodyPr/>
          <a:lstStyle/>
          <a:p>
            <a:fld id="{C32A0A70-76F6-AA47-AB7D-AB2C9407578D}" type="datetimeFigureOut">
              <a:rPr lang="en-US" smtClean="0"/>
              <a:t>4/15/18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l-G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l-GR" smtClean="0"/>
              <a:t>Click to edit Master title style</a:t>
            </a:r>
            <a:endParaRPr kumimoji="0" lang="en-US"/>
          </a:p>
        </p:txBody>
      </p:sp>
      <p:sp>
        <p:nvSpPr>
          <p:cNvPr id="4" name="Date Placeholder 3"/>
          <p:cNvSpPr>
            <a:spLocks noGrp="1"/>
          </p:cNvSpPr>
          <p:nvPr>
            <p:ph type="dt" sz="half" idx="10"/>
          </p:nvPr>
        </p:nvSpPr>
        <p:spPr/>
        <p:txBody>
          <a:bodyPr/>
          <a:lstStyle/>
          <a:p>
            <a:fld id="{C32A0A70-76F6-AA47-AB7D-AB2C9407578D}" type="datetimeFigureOut">
              <a:rPr lang="en-US" smtClean="0"/>
              <a:t>4/15/18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F6C4310-F602-184B-93FE-44C67532672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l-GR" smtClean="0"/>
              <a:t>Click to edit Master text styles</a:t>
            </a:r>
          </a:p>
          <a:p>
            <a:pPr lvl="1" eaLnBrk="1" latinLnBrk="0" hangingPunct="1"/>
            <a:r>
              <a:rPr lang="el-GR" smtClean="0"/>
              <a:t>Second level</a:t>
            </a:r>
          </a:p>
          <a:p>
            <a:pPr lvl="2" eaLnBrk="1" latinLnBrk="0" hangingPunct="1"/>
            <a:r>
              <a:rPr lang="el-GR" smtClean="0"/>
              <a:t>Third level</a:t>
            </a:r>
          </a:p>
          <a:p>
            <a:pPr lvl="3" eaLnBrk="1" latinLnBrk="0" hangingPunct="1"/>
            <a:r>
              <a:rPr lang="el-GR" smtClean="0"/>
              <a:t>Fourth level</a:t>
            </a:r>
          </a:p>
          <a:p>
            <a:pPr lvl="4" eaLnBrk="1" latinLnBrk="0" hangingPunct="1"/>
            <a:r>
              <a:rPr lang="el-G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32A0A70-76F6-AA47-AB7D-AB2C9407578D}" type="datetimeFigureOut">
              <a:rPr lang="en-US" smtClean="0"/>
              <a:t>4/15/18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6C4310-F602-184B-93FE-44C67532672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l-GR"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32A0A70-76F6-AA47-AB7D-AB2C9407578D}" type="datetimeFigureOut">
              <a:rPr lang="en-US" smtClean="0"/>
              <a:t>4/15/18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C4310-F602-184B-93FE-44C67532672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Click to edit Master text styles</a:t>
            </a:r>
          </a:p>
          <a:p>
            <a:pPr lvl="1" eaLnBrk="1" latinLnBrk="0" hangingPunct="1"/>
            <a:r>
              <a:rPr lang="el-GR" smtClean="0"/>
              <a:t>Second level</a:t>
            </a:r>
          </a:p>
          <a:p>
            <a:pPr lvl="2" eaLnBrk="1" latinLnBrk="0" hangingPunct="1"/>
            <a:r>
              <a:rPr lang="el-GR" smtClean="0"/>
              <a:t>Third level</a:t>
            </a:r>
          </a:p>
          <a:p>
            <a:pPr lvl="3" eaLnBrk="1" latinLnBrk="0" hangingPunct="1"/>
            <a:r>
              <a:rPr lang="el-GR" smtClean="0"/>
              <a:t>Fourth level</a:t>
            </a:r>
          </a:p>
          <a:p>
            <a:pPr lvl="4" eaLnBrk="1" latinLnBrk="0" hangingPunct="1"/>
            <a:r>
              <a:rPr lang="el-GR"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Click to edit Master text styles</a:t>
            </a:r>
          </a:p>
          <a:p>
            <a:pPr lvl="1" eaLnBrk="1" latinLnBrk="0" hangingPunct="1"/>
            <a:r>
              <a:rPr lang="el-GR" smtClean="0"/>
              <a:t>Second level</a:t>
            </a:r>
          </a:p>
          <a:p>
            <a:pPr lvl="2" eaLnBrk="1" latinLnBrk="0" hangingPunct="1"/>
            <a:r>
              <a:rPr lang="el-GR" smtClean="0"/>
              <a:t>Third level</a:t>
            </a:r>
          </a:p>
          <a:p>
            <a:pPr lvl="3" eaLnBrk="1" latinLnBrk="0" hangingPunct="1"/>
            <a:r>
              <a:rPr lang="el-GR" smtClean="0"/>
              <a:t>Fourth level</a:t>
            </a:r>
          </a:p>
          <a:p>
            <a:pPr lvl="4" eaLnBrk="1" latinLnBrk="0" hangingPunct="1"/>
            <a:r>
              <a:rPr lang="el-G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Click to edit Master text styles</a:t>
            </a:r>
          </a:p>
        </p:txBody>
      </p:sp>
      <p:sp>
        <p:nvSpPr>
          <p:cNvPr id="7" name="Date Placeholder 6"/>
          <p:cNvSpPr>
            <a:spLocks noGrp="1"/>
          </p:cNvSpPr>
          <p:nvPr>
            <p:ph type="dt" sz="half" idx="10"/>
          </p:nvPr>
        </p:nvSpPr>
        <p:spPr/>
        <p:txBody>
          <a:bodyPr/>
          <a:lstStyle/>
          <a:p>
            <a:fld id="{C32A0A70-76F6-AA47-AB7D-AB2C9407578D}" type="datetimeFigureOut">
              <a:rPr lang="en-US" smtClean="0"/>
              <a:t>4/15/18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l-GR" smtClean="0"/>
              <a:t>Click to edit Master text styles</a:t>
            </a:r>
          </a:p>
          <a:p>
            <a:pPr lvl="1" eaLnBrk="1" latinLnBrk="0" hangingPunct="1"/>
            <a:r>
              <a:rPr lang="el-GR" smtClean="0"/>
              <a:t>Second level</a:t>
            </a:r>
          </a:p>
          <a:p>
            <a:pPr lvl="2" eaLnBrk="1" latinLnBrk="0" hangingPunct="1"/>
            <a:r>
              <a:rPr lang="el-GR" smtClean="0"/>
              <a:t>Third level</a:t>
            </a:r>
          </a:p>
          <a:p>
            <a:pPr lvl="3" eaLnBrk="1" latinLnBrk="0" hangingPunct="1"/>
            <a:r>
              <a:rPr lang="el-GR" smtClean="0"/>
              <a:t>Fourth level</a:t>
            </a:r>
          </a:p>
          <a:p>
            <a:pPr lvl="4" eaLnBrk="1" latinLnBrk="0" hangingPunct="1"/>
            <a:r>
              <a:rPr lang="el-GR"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l-GR" smtClean="0"/>
              <a:t>Click to edit Master text styles</a:t>
            </a:r>
          </a:p>
          <a:p>
            <a:pPr lvl="1" eaLnBrk="1" latinLnBrk="0" hangingPunct="1"/>
            <a:r>
              <a:rPr lang="el-GR" smtClean="0"/>
              <a:t>Second level</a:t>
            </a:r>
          </a:p>
          <a:p>
            <a:pPr lvl="2" eaLnBrk="1" latinLnBrk="0" hangingPunct="1"/>
            <a:r>
              <a:rPr lang="el-GR" smtClean="0"/>
              <a:t>Third level</a:t>
            </a:r>
          </a:p>
          <a:p>
            <a:pPr lvl="3" eaLnBrk="1" latinLnBrk="0" hangingPunct="1"/>
            <a:r>
              <a:rPr lang="el-GR" smtClean="0"/>
              <a:t>Fourth level</a:t>
            </a:r>
          </a:p>
          <a:p>
            <a:pPr lvl="4" eaLnBrk="1" latinLnBrk="0" hangingPunct="1"/>
            <a:r>
              <a:rPr lang="el-GR"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F6C4310-F602-184B-93FE-44C675326725}" type="slidenum">
              <a:rPr lang="en-US" smtClean="0"/>
              <a:t>‹#›</a:t>
            </a:fld>
            <a:endParaRPr lang="en-US"/>
          </a:p>
        </p:txBody>
      </p:sp>
      <p:sp>
        <p:nvSpPr>
          <p:cNvPr id="23" name="Title 22"/>
          <p:cNvSpPr>
            <a:spLocks noGrp="1"/>
          </p:cNvSpPr>
          <p:nvPr>
            <p:ph type="title"/>
          </p:nvPr>
        </p:nvSpPr>
        <p:spPr/>
        <p:txBody>
          <a:bodyPr rtlCol="0" anchor="b" anchorCtr="0"/>
          <a:lstStyle/>
          <a:p>
            <a:r>
              <a:rPr kumimoji="0" lang="el-G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Click to edit Master title style</a:t>
            </a:r>
            <a:endParaRPr kumimoji="0" lang="en-US"/>
          </a:p>
        </p:txBody>
      </p:sp>
      <p:sp>
        <p:nvSpPr>
          <p:cNvPr id="3" name="Date Placeholder 2"/>
          <p:cNvSpPr>
            <a:spLocks noGrp="1"/>
          </p:cNvSpPr>
          <p:nvPr>
            <p:ph type="dt" sz="half" idx="10"/>
          </p:nvPr>
        </p:nvSpPr>
        <p:spPr/>
        <p:txBody>
          <a:bodyPr/>
          <a:lstStyle/>
          <a:p>
            <a:fld id="{C32A0A70-76F6-AA47-AB7D-AB2C9407578D}" type="datetimeFigureOut">
              <a:rPr lang="en-US" smtClean="0"/>
              <a:t>4/15/18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F6C4310-F602-184B-93FE-44C6753267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32A0A70-76F6-AA47-AB7D-AB2C9407578D}" type="datetimeFigureOut">
              <a:rPr lang="en-US" smtClean="0"/>
              <a:t>4/15/18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F6C4310-F602-184B-93FE-44C6753267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l-GR" smtClean="0"/>
              <a:t>Click to edit Master text styles</a:t>
            </a:r>
          </a:p>
          <a:p>
            <a:pPr lvl="1" eaLnBrk="1" latinLnBrk="0" hangingPunct="1"/>
            <a:r>
              <a:rPr lang="el-GR" smtClean="0"/>
              <a:t>Second level</a:t>
            </a:r>
          </a:p>
          <a:p>
            <a:pPr lvl="2" eaLnBrk="1" latinLnBrk="0" hangingPunct="1"/>
            <a:r>
              <a:rPr lang="el-GR" smtClean="0"/>
              <a:t>Third level</a:t>
            </a:r>
          </a:p>
          <a:p>
            <a:pPr lvl="3" eaLnBrk="1" latinLnBrk="0" hangingPunct="1"/>
            <a:r>
              <a:rPr lang="el-GR" smtClean="0"/>
              <a:t>Fourth level</a:t>
            </a:r>
          </a:p>
          <a:p>
            <a:pPr lvl="4" eaLnBrk="1" latinLnBrk="0" hangingPunct="1"/>
            <a:r>
              <a:rPr lang="el-GR"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F6C4310-F602-184B-93FE-44C67532672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32A0A70-76F6-AA47-AB7D-AB2C9407578D}" type="datetimeFigureOut">
              <a:rPr lang="en-US" smtClean="0"/>
              <a:t>4/15/18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F6C4310-F602-184B-93FE-44C67532672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l-GR"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32A0A70-76F6-AA47-AB7D-AB2C9407578D}" type="datetimeFigureOut">
              <a:rPr lang="en-US" smtClean="0"/>
              <a:t>4/15/18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32A0A70-76F6-AA47-AB7D-AB2C9407578D}" type="datetimeFigureOut">
              <a:rPr lang="en-US" smtClean="0"/>
              <a:t>4/15/18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F6C4310-F602-184B-93FE-44C67532672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Click to edit Master text styles</a:t>
            </a:r>
          </a:p>
          <a:p>
            <a:pPr lvl="1" eaLnBrk="1" latinLnBrk="0" hangingPunct="1"/>
            <a:r>
              <a:rPr kumimoji="0" lang="el-GR" smtClean="0"/>
              <a:t>Second level</a:t>
            </a:r>
          </a:p>
          <a:p>
            <a:pPr lvl="2" eaLnBrk="1" latinLnBrk="0" hangingPunct="1"/>
            <a:r>
              <a:rPr kumimoji="0" lang="el-GR" smtClean="0"/>
              <a:t>Third level</a:t>
            </a:r>
          </a:p>
          <a:p>
            <a:pPr lvl="3" eaLnBrk="1" latinLnBrk="0" hangingPunct="1"/>
            <a:r>
              <a:rPr kumimoji="0" lang="el-GR" smtClean="0"/>
              <a:t>Fourth level</a:t>
            </a:r>
          </a:p>
          <a:p>
            <a:pPr lvl="4" eaLnBrk="1" latinLnBrk="0" hangingPunct="1"/>
            <a:r>
              <a:rPr kumimoji="0" lang="el-GR"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68426" y="2743200"/>
            <a:ext cx="6480174" cy="3012048"/>
          </a:xfrm>
        </p:spPr>
        <p:txBody>
          <a:bodyPr/>
          <a:lstStyle/>
          <a:p>
            <a:r>
              <a:rPr lang="el-GR" dirty="0" smtClean="0"/>
              <a:t>Μαθήτρια: Καζάκου Πηνελόπη</a:t>
            </a:r>
          </a:p>
          <a:p>
            <a:r>
              <a:rPr lang="el-GR" dirty="0" smtClean="0"/>
              <a:t>Δασκάλα:κ. Καλαβριώτου Ευγενία</a:t>
            </a:r>
          </a:p>
          <a:p>
            <a:r>
              <a:rPr lang="el-GR" dirty="0" smtClean="0"/>
              <a:t>Τάξη:ΣΤ΄</a:t>
            </a:r>
          </a:p>
          <a:p>
            <a:r>
              <a:rPr lang="el-GR" dirty="0" smtClean="0"/>
              <a:t>Μάθημα:Ιστορία</a:t>
            </a:r>
            <a:endParaRPr lang="en-US" dirty="0"/>
          </a:p>
        </p:txBody>
      </p:sp>
      <p:pic>
        <p:nvPicPr>
          <p:cNvPr id="8" name="Picture 7"/>
          <p:cNvPicPr>
            <a:picLocks noChangeAspect="1"/>
          </p:cNvPicPr>
          <p:nvPr/>
        </p:nvPicPr>
        <p:blipFill>
          <a:blip r:embed="rId2"/>
          <a:stretch>
            <a:fillRect/>
          </a:stretch>
        </p:blipFill>
        <p:spPr>
          <a:xfrm>
            <a:off x="369928" y="836608"/>
            <a:ext cx="1270000" cy="889000"/>
          </a:xfrm>
          <a:prstGeom prst="rect">
            <a:avLst/>
          </a:prstGeom>
        </p:spPr>
      </p:pic>
      <p:sp>
        <p:nvSpPr>
          <p:cNvPr id="9" name="TextBox 8"/>
          <p:cNvSpPr txBox="1"/>
          <p:nvPr/>
        </p:nvSpPr>
        <p:spPr>
          <a:xfrm>
            <a:off x="1905141" y="1003853"/>
            <a:ext cx="614779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l-GR" sz="2800" dirty="0" smtClean="0"/>
              <a:t>Θωρηκτ</a:t>
            </a:r>
            <a:r>
              <a:rPr lang="el-GR" sz="2800" dirty="0" smtClean="0"/>
              <a:t>ό (Θ/Κ) Γεώργιος Αβέρωφ</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a:t>
            </a:r>
            <a:r>
              <a:rPr lang="el-GR" dirty="0" smtClean="0"/>
              <a:t>΄Παγκόσμιος Πόλεμος</a:t>
            </a:r>
            <a:endParaRPr lang="en-US" dirty="0"/>
          </a:p>
        </p:txBody>
      </p:sp>
      <p:sp>
        <p:nvSpPr>
          <p:cNvPr id="13" name="Picture Placeholder 12"/>
          <p:cNvSpPr>
            <a:spLocks noGrp="1"/>
          </p:cNvSpPr>
          <p:nvPr>
            <p:ph type="pic" idx="1"/>
          </p:nvPr>
        </p:nvSpPr>
        <p:spPr/>
      </p:sp>
      <p:sp>
        <p:nvSpPr>
          <p:cNvPr id="3" name="Content Placeholder 2"/>
          <p:cNvSpPr>
            <a:spLocks noGrp="1"/>
          </p:cNvSpPr>
          <p:nvPr>
            <p:ph type="body" sz="half" idx="2"/>
          </p:nvPr>
        </p:nvSpPr>
        <p:spPr/>
        <p:txBody>
          <a:bodyPr>
            <a:normAutofit/>
          </a:bodyPr>
          <a:lstStyle/>
          <a:p>
            <a:r>
              <a:rPr lang="el-GR" dirty="0" smtClean="0"/>
              <a:t>Κατά το μεγαλύτερο μέρος του Α’ Παγκοσμίου Πολέμου η Ελλάδα παρέμεινε ουδέτερη</a:t>
            </a:r>
            <a:r>
              <a:rPr lang="el-GR" dirty="0" smtClean="0"/>
              <a:t>. </a:t>
            </a:r>
            <a:r>
              <a:rPr lang="el-GR" dirty="0" smtClean="0"/>
              <a:t>Όμως, το 1917 η Κυβέρνηση του Ε. Βενιζέλου απεφάσισε να συμμετάσχει στον πόλεμο, στο πλευρό των Συμμάχων. </a:t>
            </a:r>
            <a:endParaRPr lang="en-GB" dirty="0" smtClean="0"/>
          </a:p>
          <a:p>
            <a:r>
              <a:rPr lang="el-GR" dirty="0" smtClean="0"/>
              <a:t>Κατ</a:t>
            </a:r>
            <a:r>
              <a:rPr lang="el-GR" dirty="0" smtClean="0"/>
              <a:t>ά τον Α΄Παγκόσμιο Πόλεμο οι υπηρεσίες του ήταν ελάχιστες καθώς ο Τουρκικός στόλος παρέμεινε κλεισμένος στα Δαρδανέλλια λόγω της ναυτικής υπεροχής των Συμμάχων. </a:t>
            </a:r>
            <a:endParaRPr lang="en-US" dirty="0"/>
          </a:p>
        </p:txBody>
      </p:sp>
      <p:pic>
        <p:nvPicPr>
          <p:cNvPr id="10" name="Picture 9"/>
          <p:cNvPicPr>
            <a:picLocks noChangeAspect="1"/>
          </p:cNvPicPr>
          <p:nvPr/>
        </p:nvPicPr>
        <p:blipFill>
          <a:blip r:embed="rId2"/>
          <a:stretch>
            <a:fillRect/>
          </a:stretch>
        </p:blipFill>
        <p:spPr>
          <a:xfrm>
            <a:off x="3000375" y="609600"/>
            <a:ext cx="5867399" cy="426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4644672" cy="3792949"/>
          </a:xfrm>
          <a:prstGeom prst="rect">
            <a:avLst/>
          </a:prstGeom>
        </p:spPr>
      </p:pic>
      <p:pic>
        <p:nvPicPr>
          <p:cNvPr id="8" name="Picture 7"/>
          <p:cNvPicPr>
            <a:picLocks noChangeAspect="1"/>
          </p:cNvPicPr>
          <p:nvPr/>
        </p:nvPicPr>
        <p:blipFill>
          <a:blip r:embed="rId3"/>
          <a:stretch>
            <a:fillRect/>
          </a:stretch>
        </p:blipFill>
        <p:spPr>
          <a:xfrm>
            <a:off x="4644672" y="0"/>
            <a:ext cx="4499328" cy="2933307"/>
          </a:xfrm>
          <a:prstGeom prst="rect">
            <a:avLst/>
          </a:prstGeom>
        </p:spPr>
      </p:pic>
      <p:pic>
        <p:nvPicPr>
          <p:cNvPr id="9" name="Picture 8"/>
          <p:cNvPicPr>
            <a:picLocks noChangeAspect="1"/>
          </p:cNvPicPr>
          <p:nvPr/>
        </p:nvPicPr>
        <p:blipFill>
          <a:blip r:embed="rId4"/>
          <a:stretch>
            <a:fillRect/>
          </a:stretch>
        </p:blipFill>
        <p:spPr>
          <a:xfrm>
            <a:off x="4644672" y="2933307"/>
            <a:ext cx="4499328" cy="3641632"/>
          </a:xfrm>
          <a:prstGeom prst="rect">
            <a:avLst/>
          </a:prstGeom>
        </p:spPr>
      </p:pic>
      <p:pic>
        <p:nvPicPr>
          <p:cNvPr id="10" name="Picture 9"/>
          <p:cNvPicPr>
            <a:picLocks noChangeAspect="1"/>
          </p:cNvPicPr>
          <p:nvPr/>
        </p:nvPicPr>
        <p:blipFill>
          <a:blip r:embed="rId5"/>
          <a:stretch>
            <a:fillRect/>
          </a:stretch>
        </p:blipFill>
        <p:spPr>
          <a:xfrm>
            <a:off x="0" y="3322523"/>
            <a:ext cx="4644672" cy="3252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z="3600" dirty="0" smtClean="0"/>
              <a:t>Κατά </a:t>
            </a:r>
            <a:r>
              <a:rPr lang="en-GB" sz="3600" dirty="0" err="1" smtClean="0"/>
              <a:t>το</a:t>
            </a:r>
            <a:r>
              <a:rPr lang="en-GB" sz="3600" dirty="0" smtClean="0"/>
              <a:t> </a:t>
            </a:r>
            <a:r>
              <a:rPr lang="en-GB" sz="3600" dirty="0" err="1" smtClean="0"/>
              <a:t>μεγαλύτερο</a:t>
            </a:r>
            <a:r>
              <a:rPr lang="en-GB" sz="3600" dirty="0" smtClean="0"/>
              <a:t> </a:t>
            </a:r>
            <a:r>
              <a:rPr lang="en-GB" sz="3600" dirty="0" err="1" smtClean="0"/>
              <a:t>μέρος</a:t>
            </a:r>
            <a:r>
              <a:rPr lang="en-GB" sz="3600" dirty="0" smtClean="0"/>
              <a:t> </a:t>
            </a:r>
            <a:r>
              <a:rPr lang="en-GB" sz="3600" dirty="0" err="1" smtClean="0"/>
              <a:t>του</a:t>
            </a:r>
            <a:r>
              <a:rPr lang="en-GB" sz="3600" dirty="0" smtClean="0"/>
              <a:t> </a:t>
            </a:r>
            <a:r>
              <a:rPr lang="en-GB" sz="3600" dirty="0" err="1" smtClean="0"/>
              <a:t>Α</a:t>
            </a:r>
            <a:r>
              <a:rPr lang="en-GB" sz="3600" dirty="0" smtClean="0"/>
              <a:t>’ </a:t>
            </a:r>
            <a:r>
              <a:rPr lang="en-GB" sz="3600" dirty="0" err="1" smtClean="0"/>
              <a:t>Παγκοσμίου</a:t>
            </a:r>
            <a:r>
              <a:rPr lang="en-GB" sz="3600" dirty="0" smtClean="0"/>
              <a:t> </a:t>
            </a:r>
            <a:r>
              <a:rPr lang="en-GB" sz="3600" dirty="0" err="1" smtClean="0"/>
              <a:t>Πολέμου</a:t>
            </a:r>
            <a:r>
              <a:rPr lang="en-GB" sz="3600" dirty="0" smtClean="0"/>
              <a:t> </a:t>
            </a:r>
            <a:r>
              <a:rPr lang="en-GB" sz="3600" dirty="0" err="1" smtClean="0"/>
              <a:t>η</a:t>
            </a:r>
            <a:r>
              <a:rPr lang="en-GB" sz="3600" dirty="0" smtClean="0"/>
              <a:t> </a:t>
            </a:r>
            <a:r>
              <a:rPr lang="en-GB" sz="3600" dirty="0" err="1" smtClean="0"/>
              <a:t>Ελλάδα</a:t>
            </a:r>
            <a:r>
              <a:rPr lang="en-GB" sz="3600" dirty="0" smtClean="0"/>
              <a:t> </a:t>
            </a:r>
            <a:r>
              <a:rPr lang="en-GB" sz="3600" dirty="0" err="1" smtClean="0"/>
              <a:t>παρέμεινε</a:t>
            </a:r>
            <a:r>
              <a:rPr lang="en-GB" sz="3600" dirty="0" smtClean="0"/>
              <a:t> </a:t>
            </a:r>
            <a:r>
              <a:rPr lang="en-GB" sz="3600" dirty="0" err="1" smtClean="0"/>
              <a:t>ουδέτερη</a:t>
            </a:r>
            <a:r>
              <a:rPr lang="en-GB" sz="3600" dirty="0" smtClean="0"/>
              <a:t>. </a:t>
            </a:r>
            <a:r>
              <a:rPr lang="en-GB" sz="3600" dirty="0" err="1" smtClean="0"/>
              <a:t>Όμως</a:t>
            </a:r>
            <a:r>
              <a:rPr lang="en-GB" sz="3600" dirty="0" smtClean="0"/>
              <a:t>, </a:t>
            </a:r>
            <a:r>
              <a:rPr lang="en-GB" sz="3600" dirty="0" err="1" smtClean="0"/>
              <a:t>το</a:t>
            </a:r>
            <a:r>
              <a:rPr lang="en-GB" sz="3600" dirty="0" smtClean="0"/>
              <a:t> 1917 </a:t>
            </a:r>
            <a:r>
              <a:rPr lang="en-GB" sz="3600" dirty="0" err="1" smtClean="0"/>
              <a:t>η</a:t>
            </a:r>
            <a:r>
              <a:rPr lang="en-GB" sz="3600" dirty="0" smtClean="0"/>
              <a:t> </a:t>
            </a:r>
            <a:r>
              <a:rPr lang="en-GB" sz="3600" dirty="0" err="1" smtClean="0"/>
              <a:t>Κυβέρνηση</a:t>
            </a:r>
            <a:r>
              <a:rPr lang="en-GB" sz="3600" dirty="0" smtClean="0"/>
              <a:t> </a:t>
            </a:r>
            <a:r>
              <a:rPr lang="en-GB" sz="3600" dirty="0" err="1" smtClean="0"/>
              <a:t>του</a:t>
            </a:r>
            <a:r>
              <a:rPr lang="en-GB" sz="3600" dirty="0" smtClean="0"/>
              <a:t> </a:t>
            </a:r>
            <a:r>
              <a:rPr lang="en-GB" sz="3600" dirty="0" err="1" smtClean="0"/>
              <a:t>Ε</a:t>
            </a:r>
            <a:r>
              <a:rPr lang="en-GB" sz="3600" dirty="0" smtClean="0"/>
              <a:t>. </a:t>
            </a:r>
            <a:r>
              <a:rPr lang="en-GB" sz="3600" dirty="0" err="1" smtClean="0"/>
              <a:t>Βενιζέλου</a:t>
            </a:r>
            <a:r>
              <a:rPr lang="en-GB" sz="3600" dirty="0" smtClean="0"/>
              <a:t> </a:t>
            </a:r>
            <a:r>
              <a:rPr lang="en-GB" sz="3600" dirty="0" err="1" smtClean="0"/>
              <a:t>απεφάσισε</a:t>
            </a:r>
            <a:r>
              <a:rPr lang="en-GB" sz="3600" dirty="0" smtClean="0"/>
              <a:t> </a:t>
            </a:r>
            <a:r>
              <a:rPr lang="en-GB" sz="3600" dirty="0" err="1" smtClean="0"/>
              <a:t>να</a:t>
            </a:r>
            <a:r>
              <a:rPr lang="en-GB" sz="3600" dirty="0" smtClean="0"/>
              <a:t> </a:t>
            </a:r>
            <a:r>
              <a:rPr lang="en-GB" sz="3600" dirty="0" err="1" smtClean="0"/>
              <a:t>συμμετάσχει</a:t>
            </a:r>
            <a:r>
              <a:rPr lang="en-GB" sz="3600" dirty="0" smtClean="0"/>
              <a:t> </a:t>
            </a:r>
            <a:r>
              <a:rPr lang="en-GB" sz="3600" dirty="0" err="1" smtClean="0"/>
              <a:t>στον</a:t>
            </a:r>
            <a:r>
              <a:rPr lang="en-GB" sz="3600" dirty="0" smtClean="0"/>
              <a:t> </a:t>
            </a:r>
            <a:r>
              <a:rPr lang="en-GB" sz="3600" dirty="0" err="1" smtClean="0"/>
              <a:t>πόλεμο</a:t>
            </a:r>
            <a:r>
              <a:rPr lang="en-GB" sz="3600" dirty="0" smtClean="0"/>
              <a:t>, </a:t>
            </a:r>
            <a:r>
              <a:rPr lang="en-GB" sz="3600" dirty="0" err="1" smtClean="0"/>
              <a:t>στο</a:t>
            </a:r>
            <a:r>
              <a:rPr lang="en-GB" sz="3600" dirty="0" smtClean="0"/>
              <a:t> </a:t>
            </a:r>
            <a:r>
              <a:rPr lang="en-GB" sz="3600" dirty="0" err="1" smtClean="0"/>
              <a:t>πλευρό</a:t>
            </a:r>
            <a:r>
              <a:rPr lang="en-GB" sz="3600" dirty="0" smtClean="0"/>
              <a:t> των </a:t>
            </a:r>
            <a:r>
              <a:rPr lang="en-GB" sz="3600" dirty="0" err="1" smtClean="0"/>
              <a:t>Συμμάχων</a:t>
            </a:r>
            <a:r>
              <a:rPr lang="en-GB" sz="3600" dirty="0" smtClean="0"/>
              <a:t>. </a:t>
            </a:r>
            <a:r>
              <a:rPr lang="en-GB" sz="3600" dirty="0" err="1" smtClean="0"/>
              <a:t>Με</a:t>
            </a:r>
            <a:r>
              <a:rPr lang="en-GB" sz="3600" dirty="0" smtClean="0"/>
              <a:t> </a:t>
            </a:r>
            <a:r>
              <a:rPr lang="en-GB" sz="3600" dirty="0" err="1" smtClean="0"/>
              <a:t>το</a:t>
            </a:r>
            <a:r>
              <a:rPr lang="en-GB" sz="3600" dirty="0" smtClean="0"/>
              <a:t> </a:t>
            </a:r>
            <a:r>
              <a:rPr lang="en-GB" sz="3600" dirty="0" err="1" smtClean="0"/>
              <a:t>τέλος</a:t>
            </a:r>
            <a:r>
              <a:rPr lang="en-GB" sz="3600" dirty="0" smtClean="0"/>
              <a:t> </a:t>
            </a:r>
            <a:r>
              <a:rPr lang="en-GB" sz="3600" dirty="0" err="1" smtClean="0"/>
              <a:t>της</a:t>
            </a:r>
            <a:r>
              <a:rPr lang="en-GB" sz="3600" dirty="0" smtClean="0"/>
              <a:t> </a:t>
            </a:r>
            <a:r>
              <a:rPr lang="en-GB" sz="3600" dirty="0" err="1" smtClean="0"/>
              <a:t>παγκόσμιας</a:t>
            </a:r>
            <a:r>
              <a:rPr lang="en-GB" sz="3600" dirty="0" smtClean="0"/>
              <a:t> </a:t>
            </a:r>
            <a:r>
              <a:rPr lang="en-GB" sz="3600" dirty="0" err="1" smtClean="0"/>
              <a:t>σύρραξης</a:t>
            </a:r>
            <a:r>
              <a:rPr lang="en-GB" sz="3600" dirty="0" smtClean="0"/>
              <a:t> -</a:t>
            </a:r>
            <a:r>
              <a:rPr lang="en-GB" sz="3600" dirty="0" err="1" smtClean="0"/>
              <a:t>Οκτώβριος</a:t>
            </a:r>
            <a:r>
              <a:rPr lang="en-GB" sz="3600" dirty="0" smtClean="0"/>
              <a:t> 1918- </a:t>
            </a:r>
            <a:r>
              <a:rPr lang="en-GB" sz="3600" dirty="0" err="1" smtClean="0"/>
              <a:t>η</a:t>
            </a:r>
            <a:r>
              <a:rPr lang="en-GB" sz="3600" dirty="0" smtClean="0"/>
              <a:t> </a:t>
            </a:r>
            <a:r>
              <a:rPr lang="en-GB" sz="3600" dirty="0" err="1" smtClean="0"/>
              <a:t>Τουρκία</a:t>
            </a:r>
            <a:r>
              <a:rPr lang="en-GB" sz="3600" dirty="0" smtClean="0"/>
              <a:t> </a:t>
            </a:r>
            <a:r>
              <a:rPr lang="en-GB" sz="3600" dirty="0" err="1" smtClean="0"/>
              <a:t>συνθηκολόγησε</a:t>
            </a:r>
            <a:r>
              <a:rPr lang="en-GB" sz="3600" dirty="0" smtClean="0"/>
              <a:t> (</a:t>
            </a:r>
            <a:r>
              <a:rPr lang="en-GB" sz="3600" dirty="0" err="1" smtClean="0"/>
              <a:t>ανακωχή</a:t>
            </a:r>
            <a:r>
              <a:rPr lang="en-GB" sz="3600" dirty="0" smtClean="0"/>
              <a:t> </a:t>
            </a:r>
            <a:r>
              <a:rPr lang="en-GB" sz="3600" dirty="0" err="1" smtClean="0"/>
              <a:t>του</a:t>
            </a:r>
            <a:r>
              <a:rPr lang="en-GB" sz="3600" dirty="0" smtClean="0"/>
              <a:t> </a:t>
            </a:r>
            <a:r>
              <a:rPr lang="en-GB" sz="3600" dirty="0" err="1" smtClean="0"/>
              <a:t>Μούδρου</a:t>
            </a:r>
            <a:r>
              <a:rPr lang="en-GB" sz="3600" dirty="0" smtClean="0"/>
              <a:t>) </a:t>
            </a:r>
            <a:r>
              <a:rPr lang="en-GB" sz="3600" dirty="0" err="1" smtClean="0"/>
              <a:t>και</a:t>
            </a:r>
            <a:r>
              <a:rPr lang="en-GB" sz="3600" dirty="0" smtClean="0"/>
              <a:t> </a:t>
            </a:r>
            <a:r>
              <a:rPr lang="en-GB" sz="3600" dirty="0" err="1" smtClean="0"/>
              <a:t>η</a:t>
            </a:r>
            <a:r>
              <a:rPr lang="en-GB" sz="3600" dirty="0" smtClean="0"/>
              <a:t> </a:t>
            </a:r>
            <a:r>
              <a:rPr lang="en-GB" sz="3600" dirty="0" err="1" smtClean="0"/>
              <a:t>Ελλάδα</a:t>
            </a:r>
            <a:r>
              <a:rPr lang="en-GB" sz="3600" dirty="0" smtClean="0"/>
              <a:t> </a:t>
            </a:r>
            <a:r>
              <a:rPr lang="en-GB" sz="3600" dirty="0" err="1" smtClean="0"/>
              <a:t>βρέθηκε</a:t>
            </a:r>
            <a:r>
              <a:rPr lang="en-GB" sz="3600" dirty="0" smtClean="0"/>
              <a:t> </a:t>
            </a:r>
            <a:r>
              <a:rPr lang="en-GB" sz="3600" dirty="0" err="1" smtClean="0"/>
              <a:t>στην</a:t>
            </a:r>
            <a:r>
              <a:rPr lang="en-GB" sz="3600" dirty="0" smtClean="0"/>
              <a:t> </a:t>
            </a:r>
            <a:r>
              <a:rPr lang="en-GB" sz="3600" dirty="0" err="1" smtClean="0"/>
              <a:t>πλευρά</a:t>
            </a:r>
            <a:r>
              <a:rPr lang="en-GB" sz="3600" dirty="0" smtClean="0"/>
              <a:t> των </a:t>
            </a:r>
            <a:r>
              <a:rPr lang="en-GB" sz="3600" dirty="0" err="1" smtClean="0"/>
              <a:t>νικητών</a:t>
            </a:r>
            <a:r>
              <a:rPr lang="en-GB" sz="3600" dirty="0" smtClean="0"/>
              <a:t>. </a:t>
            </a:r>
            <a:r>
              <a:rPr lang="en-GB" sz="3600" dirty="0" err="1" smtClean="0"/>
              <a:t>Το</a:t>
            </a:r>
            <a:r>
              <a:rPr lang="en-GB" sz="3600" dirty="0" smtClean="0"/>
              <a:t> «</a:t>
            </a:r>
            <a:r>
              <a:rPr lang="en-GB" sz="3600" dirty="0" err="1" smtClean="0"/>
              <a:t>Γ</a:t>
            </a:r>
            <a:r>
              <a:rPr lang="en-GB" sz="3600" dirty="0" smtClean="0"/>
              <a:t>. </a:t>
            </a:r>
            <a:r>
              <a:rPr lang="en-GB" sz="3600" dirty="0" err="1" smtClean="0"/>
              <a:t>Αβέρωφ</a:t>
            </a:r>
            <a:r>
              <a:rPr lang="en-GB" sz="3600" dirty="0" smtClean="0"/>
              <a:t>» </a:t>
            </a:r>
            <a:r>
              <a:rPr lang="en-GB" sz="3600" dirty="0" err="1" smtClean="0"/>
              <a:t>κατέπλευσε</a:t>
            </a:r>
            <a:r>
              <a:rPr lang="en-GB" sz="3600" dirty="0" smtClean="0"/>
              <a:t> </a:t>
            </a:r>
            <a:r>
              <a:rPr lang="en-GB" sz="3600" dirty="0" err="1" smtClean="0"/>
              <a:t>στην</a:t>
            </a:r>
            <a:r>
              <a:rPr lang="en-GB" sz="3600" dirty="0" smtClean="0"/>
              <a:t> </a:t>
            </a:r>
            <a:r>
              <a:rPr lang="en-GB" sz="3600" dirty="0" err="1" smtClean="0"/>
              <a:t>Κωνσταντινούπολη</a:t>
            </a:r>
            <a:r>
              <a:rPr lang="en-GB" sz="3600" dirty="0" smtClean="0"/>
              <a:t> </a:t>
            </a:r>
            <a:r>
              <a:rPr lang="en-GB" sz="3600" dirty="0" err="1" smtClean="0"/>
              <a:t>και</a:t>
            </a:r>
            <a:r>
              <a:rPr lang="en-GB" sz="3600" dirty="0" smtClean="0"/>
              <a:t> </a:t>
            </a:r>
            <a:r>
              <a:rPr lang="en-GB" sz="3600" dirty="0" err="1" smtClean="0"/>
              <a:t>εκεί</a:t>
            </a:r>
            <a:r>
              <a:rPr lang="en-GB" sz="3600" dirty="0" smtClean="0"/>
              <a:t> </a:t>
            </a:r>
            <a:r>
              <a:rPr lang="en-GB" sz="3600" dirty="0" err="1" smtClean="0"/>
              <a:t>ύψωσε</a:t>
            </a:r>
            <a:r>
              <a:rPr lang="en-GB" sz="3600" dirty="0" smtClean="0"/>
              <a:t> </a:t>
            </a:r>
            <a:r>
              <a:rPr lang="en-GB" sz="3600" dirty="0" err="1" smtClean="0"/>
              <a:t>την</a:t>
            </a:r>
            <a:r>
              <a:rPr lang="en-GB" sz="3600" dirty="0" smtClean="0"/>
              <a:t> </a:t>
            </a:r>
            <a:r>
              <a:rPr lang="en-GB" sz="3600" dirty="0" err="1" smtClean="0"/>
              <a:t>ελληνική</a:t>
            </a:r>
            <a:r>
              <a:rPr lang="en-GB" sz="3600" dirty="0" smtClean="0"/>
              <a:t> </a:t>
            </a:r>
            <a:r>
              <a:rPr lang="en-GB" sz="3600" dirty="0" err="1" smtClean="0"/>
              <a:t>σημαία</a:t>
            </a:r>
            <a:r>
              <a:rPr lang="en-GB" sz="3600" dirty="0" smtClean="0"/>
              <a:t> </a:t>
            </a:r>
            <a:r>
              <a:rPr lang="en-GB" sz="3600" dirty="0" err="1" smtClean="0"/>
              <a:t>ως</a:t>
            </a:r>
            <a:r>
              <a:rPr lang="en-GB" sz="3600" dirty="0" smtClean="0"/>
              <a:t> </a:t>
            </a:r>
            <a:r>
              <a:rPr lang="en-GB" sz="3600" dirty="0" err="1" smtClean="0"/>
              <a:t>μία</a:t>
            </a:r>
            <a:r>
              <a:rPr lang="en-GB" sz="3600" dirty="0" smtClean="0"/>
              <a:t> </a:t>
            </a:r>
            <a:r>
              <a:rPr lang="en-GB" sz="3600" dirty="0" err="1" smtClean="0"/>
              <a:t>από</a:t>
            </a:r>
            <a:r>
              <a:rPr lang="en-GB" sz="3600" dirty="0" smtClean="0"/>
              <a:t> </a:t>
            </a:r>
            <a:r>
              <a:rPr lang="en-GB" sz="3600" dirty="0" err="1" smtClean="0"/>
              <a:t>τις</a:t>
            </a:r>
            <a:r>
              <a:rPr lang="en-GB" sz="3600" dirty="0" smtClean="0"/>
              <a:t> </a:t>
            </a:r>
            <a:r>
              <a:rPr lang="en-GB" sz="3600" dirty="0" err="1" smtClean="0"/>
              <a:t>νικήτριες</a:t>
            </a:r>
            <a:r>
              <a:rPr lang="en-GB" sz="3600" dirty="0" smtClean="0"/>
              <a:t> </a:t>
            </a:r>
            <a:r>
              <a:rPr lang="en-GB" sz="3600" dirty="0" err="1" smtClean="0"/>
              <a:t>δυνάμεις</a:t>
            </a:r>
            <a:r>
              <a:rPr lang="en-GB" sz="3600" dirty="0" smtClean="0"/>
              <a:t> </a:t>
            </a:r>
            <a:r>
              <a:rPr lang="en-GB" sz="3600" dirty="0" err="1" smtClean="0"/>
              <a:t>του</a:t>
            </a:r>
            <a:r>
              <a:rPr lang="en-GB" sz="3600" dirty="0" smtClean="0"/>
              <a:t> </a:t>
            </a:r>
            <a:r>
              <a:rPr lang="en-GB" sz="3600" dirty="0" err="1" smtClean="0"/>
              <a:t>Μεγάλου</a:t>
            </a:r>
            <a:r>
              <a:rPr lang="en-GB" sz="3600" dirty="0" smtClean="0"/>
              <a:t> </a:t>
            </a:r>
            <a:r>
              <a:rPr lang="en-GB" sz="3600" dirty="0" err="1" smtClean="0"/>
              <a:t>Πολέμου</a:t>
            </a:r>
            <a:r>
              <a:rPr lang="en-GB" sz="3600" dirty="0" smtClean="0"/>
              <a:t>. </a:t>
            </a:r>
            <a:r>
              <a:rPr lang="en-GB" sz="3600" dirty="0" err="1" smtClean="0"/>
              <a:t>Συμπερασματικά</a:t>
            </a:r>
            <a:r>
              <a:rPr lang="en-GB" sz="3600" dirty="0" smtClean="0"/>
              <a:t>, </a:t>
            </a:r>
            <a:r>
              <a:rPr lang="en-GB" sz="3600" dirty="0" err="1" smtClean="0"/>
              <a:t>ο</a:t>
            </a:r>
            <a:r>
              <a:rPr lang="en-GB" sz="3600" dirty="0" smtClean="0"/>
              <a:t> </a:t>
            </a:r>
            <a:r>
              <a:rPr lang="en-GB" sz="3600" dirty="0" err="1" smtClean="0"/>
              <a:t>πλήρης</a:t>
            </a:r>
            <a:r>
              <a:rPr lang="en-GB" sz="3600" dirty="0" smtClean="0"/>
              <a:t> </a:t>
            </a:r>
            <a:r>
              <a:rPr lang="en-GB" sz="3600" dirty="0" err="1" smtClean="0"/>
              <a:t>έλεγχος</a:t>
            </a:r>
            <a:r>
              <a:rPr lang="en-GB" sz="3600" dirty="0" smtClean="0"/>
              <a:t> </a:t>
            </a:r>
            <a:r>
              <a:rPr lang="en-GB" sz="3600" dirty="0" err="1" smtClean="0"/>
              <a:t>της</a:t>
            </a:r>
            <a:r>
              <a:rPr lang="en-GB" sz="3600" dirty="0" smtClean="0"/>
              <a:t> </a:t>
            </a:r>
            <a:r>
              <a:rPr lang="en-GB" sz="3600" dirty="0" err="1" smtClean="0"/>
              <a:t>Μεσογείου</a:t>
            </a:r>
            <a:r>
              <a:rPr lang="en-GB" sz="3600" dirty="0" smtClean="0"/>
              <a:t> </a:t>
            </a:r>
            <a:r>
              <a:rPr lang="en-GB" sz="3600" dirty="0" err="1" smtClean="0"/>
              <a:t>από</a:t>
            </a:r>
            <a:r>
              <a:rPr lang="en-GB" sz="3600" dirty="0" smtClean="0"/>
              <a:t> </a:t>
            </a:r>
            <a:r>
              <a:rPr lang="en-GB" sz="3600" dirty="0" err="1" smtClean="0"/>
              <a:t>το</a:t>
            </a:r>
            <a:r>
              <a:rPr lang="en-GB" sz="3600" dirty="0" smtClean="0"/>
              <a:t> </a:t>
            </a:r>
            <a:r>
              <a:rPr lang="en-GB" sz="3600" dirty="0" err="1" smtClean="0"/>
              <a:t>συμμαχικό</a:t>
            </a:r>
            <a:r>
              <a:rPr lang="en-GB" sz="3600" dirty="0" smtClean="0"/>
              <a:t> </a:t>
            </a:r>
            <a:r>
              <a:rPr lang="en-GB" sz="3600" dirty="0" err="1" smtClean="0"/>
              <a:t>ναυτικό</a:t>
            </a:r>
            <a:r>
              <a:rPr lang="en-GB" sz="3600" dirty="0" smtClean="0"/>
              <a:t> </a:t>
            </a:r>
            <a:r>
              <a:rPr lang="en-GB" sz="3600" dirty="0" err="1" smtClean="0"/>
              <a:t>και</a:t>
            </a:r>
            <a:r>
              <a:rPr lang="en-GB" sz="3600" dirty="0" smtClean="0"/>
              <a:t> </a:t>
            </a:r>
            <a:r>
              <a:rPr lang="en-GB" sz="3600" dirty="0" err="1" smtClean="0"/>
              <a:t>η</a:t>
            </a:r>
            <a:r>
              <a:rPr lang="en-GB" sz="3600" dirty="0" smtClean="0"/>
              <a:t> </a:t>
            </a:r>
            <a:r>
              <a:rPr lang="en-GB" sz="3600" dirty="0" err="1" smtClean="0"/>
              <a:t>επιτυχία</a:t>
            </a:r>
            <a:r>
              <a:rPr lang="en-GB" sz="3600" dirty="0" smtClean="0"/>
              <a:t> </a:t>
            </a:r>
            <a:r>
              <a:rPr lang="en-GB" sz="3600" dirty="0" err="1" smtClean="0"/>
              <a:t>της</a:t>
            </a:r>
            <a:r>
              <a:rPr lang="en-GB" sz="3600" dirty="0" smtClean="0"/>
              <a:t> </a:t>
            </a:r>
            <a:r>
              <a:rPr lang="en-GB" sz="3600" dirty="0" err="1" smtClean="0"/>
              <a:t>συμμαχικής</a:t>
            </a:r>
            <a:r>
              <a:rPr lang="en-GB" sz="3600" dirty="0" smtClean="0"/>
              <a:t> </a:t>
            </a:r>
            <a:r>
              <a:rPr lang="en-GB" sz="3600" dirty="0" err="1" smtClean="0"/>
              <a:t>ναυτικής</a:t>
            </a:r>
            <a:r>
              <a:rPr lang="en-GB" sz="3600" dirty="0" smtClean="0"/>
              <a:t> </a:t>
            </a:r>
            <a:r>
              <a:rPr lang="en-GB" sz="3600" dirty="0" err="1" smtClean="0"/>
              <a:t>στρατηγικής</a:t>
            </a:r>
            <a:r>
              <a:rPr lang="en-GB" sz="3600" dirty="0" smtClean="0"/>
              <a:t>, </a:t>
            </a:r>
            <a:r>
              <a:rPr lang="en-GB" sz="3600" dirty="0" err="1" smtClean="0"/>
              <a:t>που</a:t>
            </a:r>
            <a:r>
              <a:rPr lang="en-GB" sz="3600" dirty="0" smtClean="0"/>
              <a:t> </a:t>
            </a:r>
            <a:r>
              <a:rPr lang="en-GB" sz="3600" dirty="0" err="1" smtClean="0"/>
              <a:t>απέβλεπε</a:t>
            </a:r>
            <a:r>
              <a:rPr lang="en-GB" sz="3600" dirty="0" smtClean="0"/>
              <a:t> </a:t>
            </a:r>
            <a:r>
              <a:rPr lang="en-GB" sz="3600" dirty="0" err="1" smtClean="0"/>
              <a:t>στον</a:t>
            </a:r>
            <a:r>
              <a:rPr lang="en-GB" sz="3600" dirty="0" smtClean="0"/>
              <a:t> </a:t>
            </a:r>
            <a:r>
              <a:rPr lang="en-GB" sz="3600" dirty="0" err="1" smtClean="0"/>
              <a:t>αποκλεισμό</a:t>
            </a:r>
            <a:r>
              <a:rPr lang="en-GB" sz="3600" dirty="0" smtClean="0"/>
              <a:t> </a:t>
            </a:r>
            <a:r>
              <a:rPr lang="en-GB" sz="3600" dirty="0" err="1" smtClean="0"/>
              <a:t>του</a:t>
            </a:r>
            <a:r>
              <a:rPr lang="en-GB" sz="3600" dirty="0" smtClean="0"/>
              <a:t> </a:t>
            </a:r>
            <a:r>
              <a:rPr lang="en-GB" sz="3600" dirty="0" err="1" smtClean="0"/>
              <a:t>στόλου</a:t>
            </a:r>
            <a:r>
              <a:rPr lang="en-GB" sz="3600" dirty="0" smtClean="0"/>
              <a:t> των </a:t>
            </a:r>
            <a:r>
              <a:rPr lang="en-GB" sz="3600" dirty="0" err="1" smtClean="0"/>
              <a:t>Κεντρικών</a:t>
            </a:r>
            <a:r>
              <a:rPr lang="en-GB" sz="3600" dirty="0" smtClean="0"/>
              <a:t> </a:t>
            </a:r>
            <a:r>
              <a:rPr lang="en-GB" sz="3600" dirty="0" err="1" smtClean="0"/>
              <a:t>Δυνάμεων</a:t>
            </a:r>
            <a:r>
              <a:rPr lang="en-GB" sz="3600" dirty="0" smtClean="0"/>
              <a:t> </a:t>
            </a:r>
            <a:r>
              <a:rPr lang="en-GB" sz="3600" dirty="0" err="1" smtClean="0"/>
              <a:t>στην</a:t>
            </a:r>
            <a:r>
              <a:rPr lang="en-GB" sz="3600" dirty="0" smtClean="0"/>
              <a:t> </a:t>
            </a:r>
            <a:r>
              <a:rPr lang="en-GB" sz="3600" dirty="0" err="1" smtClean="0"/>
              <a:t>Αδριατική</a:t>
            </a:r>
            <a:r>
              <a:rPr lang="en-GB" sz="3600" dirty="0" smtClean="0"/>
              <a:t> </a:t>
            </a:r>
            <a:r>
              <a:rPr lang="en-GB" sz="3600" dirty="0" err="1" smtClean="0"/>
              <a:t>και</a:t>
            </a:r>
            <a:r>
              <a:rPr lang="en-GB" sz="3600" dirty="0" smtClean="0"/>
              <a:t> </a:t>
            </a:r>
            <a:r>
              <a:rPr lang="en-GB" sz="3600" dirty="0" err="1" smtClean="0"/>
              <a:t>του</a:t>
            </a:r>
            <a:r>
              <a:rPr lang="en-GB" sz="3600" dirty="0" smtClean="0"/>
              <a:t> </a:t>
            </a:r>
            <a:r>
              <a:rPr lang="en-GB" sz="3600" dirty="0" err="1" smtClean="0"/>
              <a:t>τουρκικού</a:t>
            </a:r>
            <a:r>
              <a:rPr lang="en-GB" sz="3600" dirty="0" smtClean="0"/>
              <a:t> </a:t>
            </a:r>
            <a:r>
              <a:rPr lang="en-GB" sz="3600" dirty="0" err="1" smtClean="0"/>
              <a:t>στον</a:t>
            </a:r>
            <a:r>
              <a:rPr lang="en-GB" sz="3600" dirty="0" smtClean="0"/>
              <a:t> </a:t>
            </a:r>
            <a:r>
              <a:rPr lang="en-GB" sz="3600" dirty="0" err="1" smtClean="0"/>
              <a:t>Βόσπορο</a:t>
            </a:r>
            <a:r>
              <a:rPr lang="en-GB" sz="3600" dirty="0" smtClean="0"/>
              <a:t>, </a:t>
            </a:r>
            <a:r>
              <a:rPr lang="en-GB" sz="3600" dirty="0" err="1" smtClean="0"/>
              <a:t>στηρίχτηκε</a:t>
            </a:r>
            <a:r>
              <a:rPr lang="en-GB" sz="3600" dirty="0" smtClean="0"/>
              <a:t> </a:t>
            </a:r>
            <a:r>
              <a:rPr lang="en-GB" sz="3600" dirty="0" err="1" smtClean="0"/>
              <a:t>σε</a:t>
            </a:r>
            <a:r>
              <a:rPr lang="en-GB" sz="3600" dirty="0" smtClean="0"/>
              <a:t> </a:t>
            </a:r>
            <a:r>
              <a:rPr lang="en-GB" sz="3600" dirty="0" err="1" smtClean="0"/>
              <a:t>μεγάλο</a:t>
            </a:r>
            <a:r>
              <a:rPr lang="en-GB" sz="3600" dirty="0" smtClean="0"/>
              <a:t> </a:t>
            </a:r>
            <a:r>
              <a:rPr lang="en-GB" sz="3600" dirty="0" err="1" smtClean="0"/>
              <a:t>βαθμό</a:t>
            </a:r>
            <a:r>
              <a:rPr lang="en-GB" sz="3600" dirty="0" smtClean="0"/>
              <a:t> </a:t>
            </a:r>
            <a:r>
              <a:rPr lang="en-GB" sz="3600" dirty="0" err="1" smtClean="0"/>
              <a:t>σ</a:t>
            </a:r>
            <a:r>
              <a:rPr lang="en-GB" sz="3600" dirty="0" smtClean="0"/>
              <a:t>’ </a:t>
            </a:r>
            <a:r>
              <a:rPr lang="en-GB" sz="3600" dirty="0" err="1" smtClean="0"/>
              <a:t>αυτά</a:t>
            </a:r>
            <a:r>
              <a:rPr lang="en-GB" sz="3600" dirty="0" smtClean="0"/>
              <a:t> </a:t>
            </a:r>
            <a:r>
              <a:rPr lang="en-GB" sz="3600" dirty="0" err="1" smtClean="0"/>
              <a:t>ακριβώς</a:t>
            </a:r>
            <a:r>
              <a:rPr lang="en-GB" sz="3600" dirty="0" smtClean="0"/>
              <a:t> </a:t>
            </a:r>
            <a:r>
              <a:rPr lang="en-GB" sz="3600" dirty="0" err="1" smtClean="0"/>
              <a:t>τα</a:t>
            </a:r>
            <a:r>
              <a:rPr lang="en-GB" sz="3600" dirty="0" smtClean="0"/>
              <a:t> </a:t>
            </a:r>
            <a:r>
              <a:rPr lang="en-GB" sz="3600" dirty="0" err="1" smtClean="0"/>
              <a:t>πλήγματα</a:t>
            </a:r>
            <a:r>
              <a:rPr lang="en-GB" sz="3600" dirty="0" smtClean="0"/>
              <a:t> </a:t>
            </a:r>
            <a:r>
              <a:rPr lang="en-GB" sz="3600" dirty="0" err="1" smtClean="0"/>
              <a:t>που</a:t>
            </a:r>
            <a:r>
              <a:rPr lang="en-GB" sz="3600" dirty="0" smtClean="0"/>
              <a:t> </a:t>
            </a:r>
            <a:r>
              <a:rPr lang="en-GB" sz="3600" dirty="0" err="1" smtClean="0"/>
              <a:t>είχε</a:t>
            </a:r>
            <a:r>
              <a:rPr lang="en-GB" sz="3600" dirty="0" smtClean="0"/>
              <a:t> </a:t>
            </a:r>
            <a:r>
              <a:rPr lang="en-GB" sz="3600" dirty="0" err="1" smtClean="0"/>
              <a:t>επιφέρει</a:t>
            </a:r>
            <a:r>
              <a:rPr lang="en-GB" sz="3600" dirty="0" smtClean="0"/>
              <a:t> </a:t>
            </a:r>
            <a:r>
              <a:rPr lang="en-GB" sz="3600" dirty="0" err="1" smtClean="0"/>
              <a:t>ο</a:t>
            </a:r>
            <a:r>
              <a:rPr lang="en-GB" sz="3600" dirty="0" smtClean="0"/>
              <a:t> </a:t>
            </a:r>
            <a:r>
              <a:rPr lang="en-GB" sz="3600" dirty="0" err="1" smtClean="0"/>
              <a:t>ελληνικός</a:t>
            </a:r>
            <a:r>
              <a:rPr lang="en-GB" sz="3600" dirty="0" smtClean="0"/>
              <a:t> </a:t>
            </a:r>
            <a:r>
              <a:rPr lang="en-GB" sz="3600" dirty="0" err="1" smtClean="0"/>
              <a:t>στόλος</a:t>
            </a:r>
            <a:r>
              <a:rPr lang="en-GB" sz="3600" dirty="0" smtClean="0"/>
              <a:t> </a:t>
            </a:r>
            <a:r>
              <a:rPr lang="en-GB" sz="3600" dirty="0" err="1" smtClean="0"/>
              <a:t>και</a:t>
            </a:r>
            <a:r>
              <a:rPr lang="en-GB" sz="3600" dirty="0" smtClean="0"/>
              <a:t> </a:t>
            </a:r>
            <a:r>
              <a:rPr lang="en-GB" sz="3600" dirty="0" err="1" smtClean="0"/>
              <a:t>το</a:t>
            </a:r>
            <a:r>
              <a:rPr lang="en-GB" sz="3600" dirty="0" smtClean="0"/>
              <a:t> «</a:t>
            </a:r>
            <a:r>
              <a:rPr lang="en-GB" sz="3600" dirty="0" err="1" smtClean="0"/>
              <a:t>Γ</a:t>
            </a:r>
            <a:r>
              <a:rPr lang="en-GB" sz="3600" dirty="0" smtClean="0"/>
              <a:t>. </a:t>
            </a:r>
            <a:r>
              <a:rPr lang="en-GB" sz="3600" dirty="0" err="1" smtClean="0"/>
              <a:t>Αβέρωφ</a:t>
            </a:r>
            <a:r>
              <a:rPr lang="en-GB" sz="3600" dirty="0" smtClean="0"/>
              <a:t>» </a:t>
            </a:r>
            <a:r>
              <a:rPr lang="en-GB" sz="3600" dirty="0" err="1" smtClean="0"/>
              <a:t>στην</a:t>
            </a:r>
            <a:r>
              <a:rPr lang="en-GB" sz="3600" dirty="0" smtClean="0"/>
              <a:t> </a:t>
            </a:r>
            <a:r>
              <a:rPr lang="en-GB" sz="3600" dirty="0" err="1" smtClean="0"/>
              <a:t>Κωνσταντινούπολη</a:t>
            </a:r>
            <a:r>
              <a:rPr lang="en-GB" sz="3600" dirty="0" smtClean="0"/>
              <a:t> </a:t>
            </a:r>
            <a:r>
              <a:rPr lang="en-GB" sz="3600" dirty="0" err="1" smtClean="0"/>
              <a:t>και</a:t>
            </a:r>
            <a:r>
              <a:rPr lang="en-GB" sz="3600" dirty="0" smtClean="0"/>
              <a:t> </a:t>
            </a:r>
            <a:r>
              <a:rPr lang="en-GB" sz="3600" dirty="0" err="1" smtClean="0"/>
              <a:t>η</a:t>
            </a:r>
            <a:r>
              <a:rPr lang="en-GB" sz="3600" dirty="0" smtClean="0"/>
              <a:t> </a:t>
            </a:r>
            <a:r>
              <a:rPr lang="en-GB" sz="3600" dirty="0" err="1" smtClean="0"/>
              <a:t>ύψωση</a:t>
            </a:r>
            <a:r>
              <a:rPr lang="en-GB" sz="3600" dirty="0" smtClean="0"/>
              <a:t> </a:t>
            </a:r>
            <a:r>
              <a:rPr lang="en-GB" sz="3600" dirty="0" err="1" smtClean="0"/>
              <a:t>της</a:t>
            </a:r>
            <a:r>
              <a:rPr lang="en-GB" sz="3600" dirty="0" smtClean="0"/>
              <a:t> </a:t>
            </a:r>
            <a:r>
              <a:rPr lang="en-GB" sz="3600" dirty="0" err="1" smtClean="0"/>
              <a:t>ελληνικής</a:t>
            </a:r>
            <a:r>
              <a:rPr lang="en-GB" sz="3600" dirty="0" smtClean="0"/>
              <a:t> </a:t>
            </a:r>
            <a:r>
              <a:rPr lang="en-GB" sz="3600" dirty="0" err="1" smtClean="0"/>
              <a:t>σημαίας</a:t>
            </a:r>
            <a:r>
              <a:rPr lang="en-GB" sz="3600" dirty="0" smtClean="0"/>
              <a:t> </a:t>
            </a:r>
            <a:r>
              <a:rPr lang="en-GB" sz="3600" dirty="0" err="1" smtClean="0"/>
              <a:t>αποτέλεσαν</a:t>
            </a:r>
            <a:r>
              <a:rPr lang="en-GB" sz="3600" dirty="0" smtClean="0"/>
              <a:t> </a:t>
            </a:r>
            <a:r>
              <a:rPr lang="en-GB" sz="3600" dirty="0" err="1" smtClean="0"/>
              <a:t>τη</a:t>
            </a:r>
            <a:r>
              <a:rPr lang="en-GB" sz="3600" dirty="0" smtClean="0"/>
              <a:t> </a:t>
            </a:r>
            <a:r>
              <a:rPr lang="en-GB" sz="3600" dirty="0" err="1" smtClean="0"/>
              <a:t>δικαίωση</a:t>
            </a:r>
            <a:r>
              <a:rPr lang="en-GB" sz="3600" dirty="0" smtClean="0"/>
              <a:t> </a:t>
            </a:r>
            <a:r>
              <a:rPr lang="en-GB" sz="3600" dirty="0" err="1" smtClean="0"/>
              <a:t>του</a:t>
            </a:r>
            <a:r>
              <a:rPr lang="en-GB" sz="3600" dirty="0" smtClean="0"/>
              <a:t> </a:t>
            </a:r>
            <a:r>
              <a:rPr lang="en-GB" sz="3600" dirty="0" err="1" smtClean="0"/>
              <a:t>θάρρους</a:t>
            </a:r>
            <a:r>
              <a:rPr lang="en-GB" sz="3600" dirty="0" smtClean="0"/>
              <a:t> </a:t>
            </a:r>
            <a:r>
              <a:rPr lang="en-GB" sz="3600" dirty="0" err="1" smtClean="0"/>
              <a:t>και</a:t>
            </a:r>
            <a:r>
              <a:rPr lang="en-GB" sz="3600" dirty="0" smtClean="0"/>
              <a:t> </a:t>
            </a:r>
            <a:r>
              <a:rPr lang="en-GB" sz="3600" dirty="0" err="1" smtClean="0"/>
              <a:t>της</a:t>
            </a:r>
            <a:r>
              <a:rPr lang="en-GB" sz="3600" dirty="0" smtClean="0"/>
              <a:t> </a:t>
            </a:r>
            <a:r>
              <a:rPr lang="en-GB" sz="3600" dirty="0" err="1" smtClean="0"/>
              <a:t>αυταπάρνησης</a:t>
            </a:r>
            <a:r>
              <a:rPr lang="en-GB" sz="3600" dirty="0" smtClean="0"/>
              <a:t> </a:t>
            </a:r>
            <a:r>
              <a:rPr lang="en-GB" sz="3600" dirty="0" err="1" smtClean="0"/>
              <a:t>του</a:t>
            </a:r>
            <a:r>
              <a:rPr lang="en-GB" sz="3600" dirty="0" smtClean="0"/>
              <a:t> </a:t>
            </a:r>
            <a:r>
              <a:rPr lang="en-GB" sz="3600" dirty="0" err="1" smtClean="0"/>
              <a:t>ελληνικού</a:t>
            </a:r>
            <a:r>
              <a:rPr lang="en-GB" sz="3600" dirty="0" smtClean="0"/>
              <a:t> </a:t>
            </a:r>
            <a:r>
              <a:rPr lang="en-GB" sz="3600" dirty="0" err="1" smtClean="0"/>
              <a:t>πολεμικού</a:t>
            </a:r>
            <a:r>
              <a:rPr lang="en-GB" sz="3600" dirty="0" smtClean="0"/>
              <a:t> </a:t>
            </a:r>
            <a:r>
              <a:rPr lang="en-GB" sz="3600" dirty="0" err="1" smtClean="0"/>
              <a:t>στόλου</a:t>
            </a:r>
            <a:r>
              <a:rPr lang="en-GB" sz="3600" dirty="0" smtClean="0"/>
              <a:t> </a:t>
            </a:r>
            <a:r>
              <a:rPr lang="en-GB" sz="3600" dirty="0" err="1" smtClean="0"/>
              <a:t>στον</a:t>
            </a:r>
            <a:r>
              <a:rPr lang="en-GB" sz="3600" dirty="0" smtClean="0"/>
              <a:t> </a:t>
            </a:r>
            <a:r>
              <a:rPr lang="en-GB" sz="3600" dirty="0" err="1" smtClean="0"/>
              <a:t>αγώνα</a:t>
            </a:r>
            <a:r>
              <a:rPr lang="en-GB" sz="3600" dirty="0" smtClean="0"/>
              <a:t> </a:t>
            </a:r>
            <a:r>
              <a:rPr lang="en-GB" sz="3600" dirty="0" err="1" smtClean="0"/>
              <a:t>για</a:t>
            </a:r>
            <a:r>
              <a:rPr lang="en-GB" sz="3600" dirty="0" smtClean="0"/>
              <a:t> </a:t>
            </a:r>
            <a:r>
              <a:rPr lang="en-GB" sz="3600" dirty="0" err="1" smtClean="0"/>
              <a:t>εθνική</a:t>
            </a:r>
            <a:r>
              <a:rPr lang="en-GB" sz="3600" dirty="0" smtClean="0"/>
              <a:t> </a:t>
            </a:r>
            <a:r>
              <a:rPr lang="en-GB" sz="3600" dirty="0" err="1" smtClean="0"/>
              <a:t>ολοκλήρωση</a:t>
            </a:r>
            <a:r>
              <a:rPr lang="en-GB" sz="3600" dirty="0" smtClean="0"/>
              <a:t>, </a:t>
            </a:r>
            <a:r>
              <a:rPr lang="en-GB" sz="3600" dirty="0" err="1" smtClean="0"/>
              <a:t>σύμβολο</a:t>
            </a:r>
            <a:r>
              <a:rPr lang="en-GB" sz="3600" dirty="0" smtClean="0"/>
              <a:t> </a:t>
            </a:r>
            <a:r>
              <a:rPr lang="en-GB" sz="3600" dirty="0" err="1" smtClean="0"/>
              <a:t>πλέον</a:t>
            </a:r>
            <a:r>
              <a:rPr lang="en-GB" sz="3600" dirty="0" smtClean="0"/>
              <a:t> </a:t>
            </a:r>
            <a:r>
              <a:rPr lang="en-GB" sz="3600" dirty="0" err="1" smtClean="0"/>
              <a:t>ναυτικής</a:t>
            </a:r>
            <a:r>
              <a:rPr lang="en-GB" sz="3600" dirty="0" smtClean="0"/>
              <a:t> </a:t>
            </a:r>
            <a:r>
              <a:rPr lang="en-GB" sz="3600" dirty="0" err="1" smtClean="0"/>
              <a:t>τόλμης</a:t>
            </a:r>
            <a:r>
              <a:rPr lang="en-GB" sz="3600" dirty="0" smtClean="0"/>
              <a:t> </a:t>
            </a:r>
            <a:r>
              <a:rPr lang="en-GB" sz="3600" dirty="0" err="1" smtClean="0"/>
              <a:t>και</a:t>
            </a:r>
            <a:r>
              <a:rPr lang="en-GB" sz="3600" dirty="0" smtClean="0"/>
              <a:t> </a:t>
            </a:r>
            <a:r>
              <a:rPr lang="en-GB" sz="3600" dirty="0" err="1" smtClean="0"/>
              <a:t>ηρωισμού</a:t>
            </a:r>
            <a:r>
              <a:rPr lang="en-GB" sz="3600" dirty="0" smtClean="0"/>
              <a:t>, </a:t>
            </a:r>
            <a:r>
              <a:rPr lang="en-GB" sz="3600" dirty="0" err="1" smtClean="0"/>
              <a:t>διέγειρε</a:t>
            </a:r>
            <a:r>
              <a:rPr lang="en-GB" sz="3600" dirty="0" smtClean="0"/>
              <a:t> </a:t>
            </a:r>
            <a:r>
              <a:rPr lang="en-GB" sz="3600" dirty="0" err="1" smtClean="0"/>
              <a:t>τη</a:t>
            </a:r>
            <a:r>
              <a:rPr lang="en-GB" sz="3600" dirty="0" smtClean="0"/>
              <a:t> </a:t>
            </a:r>
            <a:r>
              <a:rPr lang="en-GB" sz="3600" dirty="0" err="1" smtClean="0"/>
              <a:t>συλλογική</a:t>
            </a:r>
            <a:r>
              <a:rPr lang="en-GB" sz="3600" dirty="0" smtClean="0"/>
              <a:t> </a:t>
            </a:r>
            <a:r>
              <a:rPr lang="en-GB" sz="3600" dirty="0" err="1" smtClean="0"/>
              <a:t>φαντασία</a:t>
            </a:r>
            <a:r>
              <a:rPr lang="en-GB" sz="3600" dirty="0" smtClean="0"/>
              <a:t> </a:t>
            </a:r>
            <a:r>
              <a:rPr lang="en-GB" sz="3600" dirty="0" err="1" smtClean="0"/>
              <a:t>και</a:t>
            </a:r>
            <a:r>
              <a:rPr lang="en-GB" sz="3600" dirty="0" smtClean="0"/>
              <a:t> </a:t>
            </a:r>
            <a:r>
              <a:rPr lang="en-GB" sz="3600" dirty="0" err="1" smtClean="0"/>
              <a:t>τα</a:t>
            </a:r>
            <a:r>
              <a:rPr lang="en-GB" sz="3600" dirty="0" smtClean="0"/>
              <a:t> </a:t>
            </a:r>
            <a:r>
              <a:rPr lang="en-GB" sz="3600" dirty="0" err="1" smtClean="0"/>
              <a:t>οράματα</a:t>
            </a:r>
            <a:r>
              <a:rPr lang="en-GB" sz="3600" dirty="0" smtClean="0"/>
              <a:t> </a:t>
            </a:r>
            <a:r>
              <a:rPr lang="en-GB" sz="3600" dirty="0" err="1" smtClean="0"/>
              <a:t>του</a:t>
            </a:r>
            <a:r>
              <a:rPr lang="en-GB" sz="3600" dirty="0" smtClean="0"/>
              <a:t> </a:t>
            </a:r>
            <a:r>
              <a:rPr lang="en-GB" sz="3600" dirty="0" err="1" smtClean="0"/>
              <a:t>Ελληνισμού</a:t>
            </a:r>
            <a:r>
              <a:rPr lang="en-GB" sz="3600" dirty="0" smtClean="0"/>
              <a:t>.</a:t>
            </a:r>
            <a:br>
              <a:rPr lang="en-GB" sz="3600" dirty="0" smtClean="0"/>
            </a:br>
            <a:r>
              <a:rPr lang="en-GB" sz="3600" dirty="0" err="1" smtClean="0"/>
              <a:t>Μετά</a:t>
            </a:r>
            <a:r>
              <a:rPr lang="en-GB" sz="3600" dirty="0" smtClean="0"/>
              <a:t> </a:t>
            </a:r>
            <a:r>
              <a:rPr lang="en-GB" sz="3600" dirty="0" err="1" smtClean="0"/>
              <a:t>την</a:t>
            </a:r>
            <a:r>
              <a:rPr lang="en-GB" sz="3600" dirty="0" smtClean="0"/>
              <a:t> </a:t>
            </a:r>
            <a:r>
              <a:rPr lang="en-GB" sz="3600" dirty="0" err="1" smtClean="0"/>
              <a:t>υπογραφή</a:t>
            </a:r>
            <a:r>
              <a:rPr lang="en-GB" sz="3600" dirty="0" smtClean="0"/>
              <a:t> των </a:t>
            </a:r>
            <a:r>
              <a:rPr lang="en-GB" sz="3600" dirty="0" err="1" smtClean="0"/>
              <a:t>συνθηκών</a:t>
            </a:r>
            <a:r>
              <a:rPr lang="en-GB" sz="3600" dirty="0" smtClean="0"/>
              <a:t> </a:t>
            </a:r>
            <a:r>
              <a:rPr lang="en-GB" sz="3600" dirty="0" err="1" smtClean="0"/>
              <a:t>ειρήνης</a:t>
            </a:r>
            <a:r>
              <a:rPr lang="en-GB" sz="3600" dirty="0" smtClean="0"/>
              <a:t> </a:t>
            </a:r>
            <a:r>
              <a:rPr lang="en-GB" sz="3600" dirty="0" err="1" smtClean="0"/>
              <a:t>το</a:t>
            </a:r>
            <a:r>
              <a:rPr lang="en-GB" sz="3600" dirty="0" smtClean="0"/>
              <a:t> «</a:t>
            </a:r>
            <a:r>
              <a:rPr lang="en-GB" sz="3600" dirty="0" err="1" smtClean="0"/>
              <a:t>Γ</a:t>
            </a:r>
            <a:r>
              <a:rPr lang="en-GB" sz="3600" dirty="0" smtClean="0"/>
              <a:t>. </a:t>
            </a:r>
            <a:r>
              <a:rPr lang="en-GB" sz="3600" dirty="0" err="1" smtClean="0"/>
              <a:t>Αβέρωφ</a:t>
            </a:r>
            <a:r>
              <a:rPr lang="en-GB" sz="3600" dirty="0" smtClean="0"/>
              <a:t>» </a:t>
            </a:r>
            <a:r>
              <a:rPr lang="en-GB" sz="3600" dirty="0" err="1" smtClean="0"/>
              <a:t>μαζί</a:t>
            </a:r>
            <a:r>
              <a:rPr lang="en-GB" sz="3600" dirty="0" smtClean="0"/>
              <a:t> </a:t>
            </a:r>
            <a:r>
              <a:rPr lang="en-GB" sz="3600" dirty="0" err="1" smtClean="0"/>
              <a:t>με</a:t>
            </a:r>
            <a:r>
              <a:rPr lang="en-GB" sz="3600" dirty="0" smtClean="0"/>
              <a:t> </a:t>
            </a:r>
            <a:r>
              <a:rPr lang="en-GB" sz="3600" dirty="0" err="1" smtClean="0"/>
              <a:t>τον</a:t>
            </a:r>
            <a:r>
              <a:rPr lang="en-GB" sz="3600" dirty="0" smtClean="0"/>
              <a:t> </a:t>
            </a:r>
            <a:r>
              <a:rPr lang="en-GB" sz="3600" dirty="0" err="1" smtClean="0"/>
              <a:t>υπόλοιπο</a:t>
            </a:r>
            <a:r>
              <a:rPr lang="en-GB" sz="3600" dirty="0" smtClean="0"/>
              <a:t> </a:t>
            </a:r>
            <a:r>
              <a:rPr lang="en-GB" sz="3600" dirty="0" err="1" smtClean="0"/>
              <a:t>στόλο</a:t>
            </a:r>
            <a:r>
              <a:rPr lang="en-GB" sz="3600" dirty="0" smtClean="0"/>
              <a:t> </a:t>
            </a:r>
            <a:r>
              <a:rPr lang="en-GB" sz="3600" dirty="0" err="1" smtClean="0"/>
              <a:t>μετέφερε</a:t>
            </a:r>
            <a:r>
              <a:rPr lang="en-GB" sz="3600" dirty="0" smtClean="0"/>
              <a:t> </a:t>
            </a:r>
            <a:r>
              <a:rPr lang="en-GB" sz="3600" dirty="0" err="1" smtClean="0"/>
              <a:t>τα</a:t>
            </a:r>
            <a:r>
              <a:rPr lang="en-GB" sz="3600" dirty="0" smtClean="0"/>
              <a:t> </a:t>
            </a:r>
            <a:r>
              <a:rPr lang="en-GB" sz="3600" dirty="0" err="1" smtClean="0"/>
              <a:t>ελληνικά</a:t>
            </a:r>
            <a:r>
              <a:rPr lang="en-GB" sz="3600" dirty="0" smtClean="0"/>
              <a:t> </a:t>
            </a:r>
            <a:r>
              <a:rPr lang="en-GB" sz="3600" dirty="0" err="1" smtClean="0"/>
              <a:t>στρατεύματα</a:t>
            </a:r>
            <a:r>
              <a:rPr lang="en-GB" sz="3600" dirty="0" smtClean="0"/>
              <a:t> </a:t>
            </a:r>
            <a:r>
              <a:rPr lang="en-GB" sz="3600" dirty="0" err="1" smtClean="0"/>
              <a:t>στην</a:t>
            </a:r>
            <a:r>
              <a:rPr lang="en-GB" sz="3600" dirty="0" smtClean="0"/>
              <a:t> </a:t>
            </a:r>
            <a:r>
              <a:rPr lang="en-GB" sz="3600" dirty="0" err="1" smtClean="0"/>
              <a:t>Ιωνία</a:t>
            </a:r>
            <a:r>
              <a:rPr lang="en-GB" sz="3600" dirty="0" smtClean="0"/>
              <a:t>.</a:t>
            </a:r>
            <a:br>
              <a:rPr lang="en-GB" sz="3600" dirty="0" smtClean="0"/>
            </a:br>
            <a:r>
              <a:rPr lang="el-GR" sz="3600" dirty="0" smtClean="0"/>
              <a:t> </a:t>
            </a:r>
            <a:r>
              <a:rPr lang="en-GB" sz="3600" dirty="0" smtClean="0"/>
              <a:t/>
            </a:r>
            <a:br>
              <a:rPr lang="en-GB" sz="3600" dirty="0" smtClean="0"/>
            </a:br>
            <a:r>
              <a:rPr lang="en-US" sz="3600" dirty="0" smtClean="0"/>
              <a:t/>
            </a:r>
            <a:br>
              <a:rPr lang="en-US" sz="3600" dirty="0" smtClean="0"/>
            </a:br>
            <a:endParaRPr lang="en-US" dirty="0"/>
          </a:p>
        </p:txBody>
      </p:sp>
      <p:sp>
        <p:nvSpPr>
          <p:cNvPr id="3" name="Content Placeholder 2"/>
          <p:cNvSpPr>
            <a:spLocks noGrp="1"/>
          </p:cNvSpPr>
          <p:nvPr>
            <p:ph sz="quarter" idx="1"/>
          </p:nvPr>
        </p:nvSpPr>
        <p:spPr/>
        <p:txBody>
          <a:bodyPr>
            <a:noAutofit/>
          </a:bodyPr>
          <a:lstStyle/>
          <a:p>
            <a:pPr>
              <a:buNone/>
            </a:pPr>
            <a:endParaRPr lang="en-US" sz="1800" dirty="0" smtClean="0"/>
          </a:p>
          <a:p>
            <a:r>
              <a:rPr lang="el-GR" sz="1800" dirty="0" smtClean="0"/>
              <a:t>Με </a:t>
            </a:r>
            <a:r>
              <a:rPr lang="el-GR" sz="1800" dirty="0" smtClean="0"/>
              <a:t>το τέλος της παγκόσμιας σύρραξης -Οκτώβριος 1918- η Τουρκία συνθηκολόγησε (ανακωχή του Μούδρου) και η Ελλάδα βρέθηκε στην πλευρά των νικητών</a:t>
            </a:r>
            <a:r>
              <a:rPr lang="el-GR" sz="1800" dirty="0" smtClean="0"/>
              <a:t>.</a:t>
            </a:r>
          </a:p>
          <a:p>
            <a:r>
              <a:rPr lang="el-GR" sz="1800" dirty="0" smtClean="0"/>
              <a:t>Ο πλήρης </a:t>
            </a:r>
            <a:r>
              <a:rPr lang="el-GR" sz="1800" dirty="0" smtClean="0"/>
              <a:t>έλεγχος της Μεσογείου από το συμμαχικό ναυτικό και η επιτυχία της συμμαχικής ναυτικής στρατηγικής, που απέβλεπε στον αποκλεισμό του στόλου των Κεντρικών Δυνάμεων στην Αδριατική και του τουρκικού στον Βόσπορο, στηρίχτηκε σε μεγάλο βαθμό σ’ αυτά ακριβώς τα πλήγματα που είχε επιφέρει ο ελληνικός στόλος και το «Γ. Αβέρωφ» στην Κωνσταντινούπολη και η ύψωση της ελληνικής σημαίας αποτέλεσαν τη δικαίωση του θάρρους και της αυταπάρνησης του ελληνικού πολεμικού </a:t>
            </a:r>
            <a:r>
              <a:rPr lang="el-GR" sz="1800" dirty="0" smtClean="0"/>
              <a:t>στόλου.</a:t>
            </a:r>
            <a:endParaRPr lang="en-GB" sz="1800" dirty="0" smtClean="0"/>
          </a:p>
          <a:p>
            <a:r>
              <a:rPr lang="el-GR" sz="1800" dirty="0" smtClean="0"/>
              <a:t>Μετά την υπογραφή των συνθηκών ειρήνης το «Γ. Αβέρωφ» μαζί με τον υπόλοιπο στόλο μετέφερε τα ελληνικά στρατεύματα στην Ιωνία.</a:t>
            </a:r>
            <a:endParaRPr lang="en-GB" sz="1800" dirty="0" smtClean="0"/>
          </a:p>
          <a:p>
            <a:endParaRPr lang="en-US" sz="1800" dirty="0"/>
          </a:p>
        </p:txBody>
      </p:sp>
      <p:pic>
        <p:nvPicPr>
          <p:cNvPr id="7" name="Picture 6"/>
          <p:cNvPicPr>
            <a:picLocks noChangeAspect="1"/>
          </p:cNvPicPr>
          <p:nvPr/>
        </p:nvPicPr>
        <p:blipFill>
          <a:blip r:embed="rId2"/>
          <a:stretch>
            <a:fillRect/>
          </a:stretch>
        </p:blipFill>
        <p:spPr>
          <a:xfrm>
            <a:off x="369928" y="282640"/>
            <a:ext cx="1270000" cy="889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Θ/Κ Αβ</a:t>
            </a:r>
            <a:r>
              <a:rPr lang="el-GR" dirty="0" smtClean="0"/>
              <a:t>έρωφ στην Κωνσταντινούπολη</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1752" y="1527048"/>
            <a:ext cx="8534400" cy="48426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l-GR" dirty="0" smtClean="0"/>
              <a:t>Ευχαριστ</a:t>
            </a:r>
            <a:r>
              <a:rPr lang="el-GR" dirty="0" smtClean="0"/>
              <a:t>ώ πολύ !</a:t>
            </a:r>
            <a:r>
              <a:rPr lang="en-US" smtClean="0"/>
              <a:t>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84</TotalTime>
  <Words>441</Words>
  <Application>Microsoft Macintosh PowerPoint</Application>
  <PresentationFormat>On-screen Show (4:3)</PresentationFormat>
  <Paragraphs>15</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Civic</vt:lpstr>
      <vt:lpstr>Slide 1</vt:lpstr>
      <vt:lpstr>Α΄Παγκόσμιος Πόλεμος</vt:lpstr>
      <vt:lpstr>Slide 3</vt:lpstr>
      <vt:lpstr>Κατά το μεγαλύτερο μέρος του Α’ Παγκοσμίου Πολέμου η Ελλάδα παρέμεινε ουδέτερη. Όμως, το 1917 η Κυβέρνηση του Ε. Βενιζέλου απεφάσισε να συμμετάσχει στον πόλεμο, στο πλευρό των Συμμάχων. Με το τέλος της παγκόσμιας σύρραξης -Οκτώβριος 1918- η Τουρκία συνθηκολόγησε (ανακωχή του Μούδρου) και η Ελλάδα βρέθηκε στην πλευρά των νικητών. Το «Γ. Αβέρωφ» κατέπλευσε στην Κωνσταντινούπολη και εκεί ύψωσε την ελληνική σημαία ως μία από τις νικήτριες δυνάμεις του Μεγάλου Πολέμου. Συμπερασματικά, ο πλήρης έλεγχος της Μεσογείου από το συμμαχικό ναυτικό και η επιτυχία της συμμαχικής ναυτικής στρατηγικής, που απέβλεπε στον αποκλεισμό του στόλου των Κεντρικών Δυνάμεων στην Αδριατική και του τουρκικού στον Βόσπορο, στηρίχτηκε σε μεγάλο βαθμό σ’ αυτά ακριβώς τα πλήγματα που είχε επιφέρει ο ελληνικός στόλος και το «Γ. Αβέρωφ» στην Κωνσταντινούπολη και η ύψωση της ελληνικής σημαίας αποτέλεσαν τη δικαίωση του θάρρους και της αυταπάρνησης του ελληνικού πολεμικού στόλου στον αγώνα για εθνική ολοκλήρωση, σύμβολο πλέον ναυτικής τόλμης και ηρωισμού, διέγειρε τη συλλογική φαντασία και τα οράματα του Ελληνισμού. Μετά την υπογραφή των συνθηκών ειρήνης το «Γ. Αβέρωφ» μαζί με τον υπόλοιπο στόλο μετέφερε τα ελληνικά στρατεύματα στην Ιωνία.    </vt:lpstr>
      <vt:lpstr>Το Θ/Κ Αβέρωφ στην Κωνσταντινούπολη</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Evangelos Kazakos</dc:creator>
  <cp:lastModifiedBy>Evangelos Kazakos</cp:lastModifiedBy>
  <cp:revision>1</cp:revision>
  <dcterms:created xsi:type="dcterms:W3CDTF">2018-04-15T17:44:18Z</dcterms:created>
  <dcterms:modified xsi:type="dcterms:W3CDTF">2018-04-15T19:09:13Z</dcterms:modified>
</cp:coreProperties>
</file>