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smtClean="0"/>
              <a:t>Στυλ κύριου τίτλου</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55C9580-9421-4C23-83B8-FC55DDB83879}" type="datetimeFigureOut">
              <a:rPr lang="el-GR" smtClean="0"/>
              <a:t>19/4/2018</a:t>
            </a:fld>
            <a:endParaRPr lang="el-GR"/>
          </a:p>
        </p:txBody>
      </p:sp>
      <p:sp>
        <p:nvSpPr>
          <p:cNvPr id="5" name="Footer Placeholder 4"/>
          <p:cNvSpPr>
            <a:spLocks noGrp="1"/>
          </p:cNvSpPr>
          <p:nvPr>
            <p:ph type="ftr" sz="quarter" idx="11"/>
          </p:nvPr>
        </p:nvSpPr>
        <p:spPr>
          <a:xfrm>
            <a:off x="2416500" y="329307"/>
            <a:ext cx="4973915" cy="309201"/>
          </a:xfrm>
        </p:spPr>
        <p:txBody>
          <a:bodyPr/>
          <a:lstStyle/>
          <a:p>
            <a:endParaRPr lang="el-GR"/>
          </a:p>
        </p:txBody>
      </p:sp>
      <p:sp>
        <p:nvSpPr>
          <p:cNvPr id="6" name="Slide Number Placeholder 5"/>
          <p:cNvSpPr>
            <a:spLocks noGrp="1"/>
          </p:cNvSpPr>
          <p:nvPr>
            <p:ph type="sldNum" sz="quarter" idx="12"/>
          </p:nvPr>
        </p:nvSpPr>
        <p:spPr>
          <a:xfrm>
            <a:off x="1437664" y="798973"/>
            <a:ext cx="811019" cy="503578"/>
          </a:xfrm>
        </p:spPr>
        <p:txBody>
          <a:bodyPr/>
          <a:lstStyle/>
          <a:p>
            <a:fld id="{0F4F5100-A647-4E84-B9D7-498D101F057F}" type="slidenum">
              <a:rPr lang="el-GR" smtClean="0"/>
              <a:t>‹#›</a:t>
            </a:fld>
            <a:endParaRPr lang="el-G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501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55C9580-9421-4C23-83B8-FC55DDB83879}" type="datetimeFigureOut">
              <a:rPr lang="el-GR" smtClean="0"/>
              <a:t>19/4/2018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4F5100-A647-4E84-B9D7-498D101F057F}" type="slidenum">
              <a:rPr lang="el-GR" smtClean="0"/>
              <a:t>‹#›</a:t>
            </a:fld>
            <a:endParaRPr lang="el-G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188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55C9580-9421-4C23-83B8-FC55DDB83879}" type="datetimeFigureOut">
              <a:rPr lang="el-GR" smtClean="0"/>
              <a:t>19/4/2018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4F5100-A647-4E84-B9D7-498D101F057F}" type="slidenum">
              <a:rPr lang="el-GR" smtClean="0"/>
              <a:t>‹#›</a:t>
            </a:fld>
            <a:endParaRPr lang="el-G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470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55C9580-9421-4C23-83B8-FC55DDB83879}" type="datetimeFigureOut">
              <a:rPr lang="el-GR" smtClean="0"/>
              <a:t>19/4/2018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4F5100-A647-4E84-B9D7-498D101F057F}" type="slidenum">
              <a:rPr lang="el-GR" smtClean="0"/>
              <a:t>‹#›</a:t>
            </a:fld>
            <a:endParaRPr lang="el-G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582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755C9580-9421-4C23-83B8-FC55DDB83879}" type="datetimeFigureOut">
              <a:rPr lang="el-GR" smtClean="0"/>
              <a:t>19/4/2018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4F5100-A647-4E84-B9D7-498D101F057F}" type="slidenum">
              <a:rPr lang="el-GR" smtClean="0"/>
              <a:t>‹#›</a:t>
            </a:fld>
            <a:endParaRPr lang="el-G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367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755C9580-9421-4C23-83B8-FC55DDB83879}" type="datetimeFigureOut">
              <a:rPr lang="el-GR" smtClean="0"/>
              <a:t>19/4/2018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F4F5100-A647-4E84-B9D7-498D101F057F}" type="slidenum">
              <a:rPr lang="el-GR" smtClean="0"/>
              <a:t>‹#›</a:t>
            </a:fld>
            <a:endParaRPr lang="el-G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236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447191" y="2824269"/>
            <a:ext cx="4645152" cy="2644457"/>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412362" y="2821491"/>
            <a:ext cx="4645152" cy="2637371"/>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755C9580-9421-4C23-83B8-FC55DDB83879}" type="datetimeFigureOut">
              <a:rPr lang="el-GR" smtClean="0"/>
              <a:t>19/4/2018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F4F5100-A647-4E84-B9D7-498D101F057F}" type="slidenum">
              <a:rPr lang="el-GR" smtClean="0"/>
              <a:t>‹#›</a:t>
            </a:fld>
            <a:endParaRPr lang="el-G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060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55C9580-9421-4C23-83B8-FC55DDB83879}" type="datetimeFigureOut">
              <a:rPr lang="el-GR" smtClean="0"/>
              <a:t>19/4/2018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F4F5100-A647-4E84-B9D7-498D101F057F}" type="slidenum">
              <a:rPr lang="el-GR" smtClean="0"/>
              <a:t>‹#›</a:t>
            </a:fld>
            <a:endParaRPr lang="el-G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331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C9580-9421-4C23-83B8-FC55DDB83879}" type="datetimeFigureOut">
              <a:rPr lang="el-GR" smtClean="0"/>
              <a:t>19/4/2018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F4F5100-A647-4E84-B9D7-498D101F057F}" type="slidenum">
              <a:rPr lang="el-GR" smtClean="0"/>
              <a:t>‹#›</a:t>
            </a:fld>
            <a:endParaRPr lang="el-GR"/>
          </a:p>
        </p:txBody>
      </p:sp>
    </p:spTree>
    <p:extLst>
      <p:ext uri="{BB962C8B-B14F-4D97-AF65-F5344CB8AC3E}">
        <p14:creationId xmlns:p14="http://schemas.microsoft.com/office/powerpoint/2010/main" val="411980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smtClean="0"/>
              <a:t>Στυλ κύριου τίτλου</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755C9580-9421-4C23-83B8-FC55DDB83879}" type="datetimeFigureOut">
              <a:rPr lang="el-GR" smtClean="0"/>
              <a:t>19/4/2018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F4F5100-A647-4E84-B9D7-498D101F057F}" type="slidenum">
              <a:rPr lang="el-GR" smtClean="0"/>
              <a:t>‹#›</a:t>
            </a:fld>
            <a:endParaRPr lang="el-G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469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55C9580-9421-4C23-83B8-FC55DDB83879}" type="datetimeFigureOut">
              <a:rPr lang="el-GR" smtClean="0"/>
              <a:t>19/4/2018</a:t>
            </a:fld>
            <a:endParaRPr lang="el-GR"/>
          </a:p>
        </p:txBody>
      </p:sp>
      <p:sp>
        <p:nvSpPr>
          <p:cNvPr id="6" name="Footer Placeholder 5"/>
          <p:cNvSpPr>
            <a:spLocks noGrp="1"/>
          </p:cNvSpPr>
          <p:nvPr>
            <p:ph type="ftr" sz="quarter" idx="11"/>
          </p:nvPr>
        </p:nvSpPr>
        <p:spPr>
          <a:xfrm>
            <a:off x="1447382" y="318640"/>
            <a:ext cx="5541004" cy="320931"/>
          </a:xfrm>
        </p:spPr>
        <p:txBody>
          <a:bodyPr/>
          <a:lstStyle/>
          <a:p>
            <a:endParaRPr lang="el-GR"/>
          </a:p>
        </p:txBody>
      </p:sp>
      <p:sp>
        <p:nvSpPr>
          <p:cNvPr id="7" name="Slide Number Placeholder 6"/>
          <p:cNvSpPr>
            <a:spLocks noGrp="1"/>
          </p:cNvSpPr>
          <p:nvPr>
            <p:ph type="sldNum" sz="quarter" idx="12"/>
          </p:nvPr>
        </p:nvSpPr>
        <p:spPr/>
        <p:txBody>
          <a:bodyPr/>
          <a:lstStyle/>
          <a:p>
            <a:fld id="{0F4F5100-A647-4E84-B9D7-498D101F057F}" type="slidenum">
              <a:rPr lang="el-GR" smtClean="0"/>
              <a:t>‹#›</a:t>
            </a:fld>
            <a:endParaRPr lang="el-G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213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55C9580-9421-4C23-83B8-FC55DDB83879}" type="datetimeFigureOut">
              <a:rPr lang="el-GR" smtClean="0"/>
              <a:t>19/4/2018</a:t>
            </a:fld>
            <a:endParaRPr lang="el-G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F4F5100-A647-4E84-B9D7-498D101F057F}" type="slidenum">
              <a:rPr lang="el-GR" smtClean="0"/>
              <a:t>‹#›</a:t>
            </a:fld>
            <a:endParaRPr lang="el-G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431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417779" y="802299"/>
            <a:ext cx="8637073" cy="1143460"/>
          </a:xfrm>
        </p:spPr>
        <p:txBody>
          <a:bodyPr>
            <a:normAutofit fontScale="90000"/>
          </a:bodyPr>
          <a:lstStyle/>
          <a:p>
            <a:pPr algn="ctr"/>
            <a:r>
              <a:rPr lang="el-GR" dirty="0" smtClean="0"/>
              <a:t>Θωρηκο Αβερωφ στον β’ παγκοσμιο πολεμο</a:t>
            </a:r>
            <a:endParaRPr lang="el-GR" dirty="0"/>
          </a:p>
        </p:txBody>
      </p:sp>
      <p:pic>
        <p:nvPicPr>
          <p:cNvPr id="4" name="Εικόνα 3"/>
          <p:cNvPicPr>
            <a:picLocks noChangeAspect="1"/>
          </p:cNvPicPr>
          <p:nvPr/>
        </p:nvPicPr>
        <p:blipFill>
          <a:blip r:embed="rId2"/>
          <a:stretch>
            <a:fillRect/>
          </a:stretch>
        </p:blipFill>
        <p:spPr>
          <a:xfrm>
            <a:off x="3746424" y="1945759"/>
            <a:ext cx="5979782" cy="3707465"/>
          </a:xfrm>
          <a:prstGeom prst="rect">
            <a:avLst/>
          </a:prstGeom>
        </p:spPr>
      </p:pic>
      <p:sp>
        <p:nvSpPr>
          <p:cNvPr id="3" name="Υπότιτλος 2"/>
          <p:cNvSpPr>
            <a:spLocks noGrp="1"/>
          </p:cNvSpPr>
          <p:nvPr>
            <p:ph type="subTitle" idx="1"/>
          </p:nvPr>
        </p:nvSpPr>
        <p:spPr>
          <a:xfrm>
            <a:off x="74428" y="4082902"/>
            <a:ext cx="2892056" cy="1956391"/>
          </a:xfrm>
        </p:spPr>
        <p:txBody>
          <a:bodyPr/>
          <a:lstStyle/>
          <a:p>
            <a:r>
              <a:rPr lang="el-GR" dirty="0" smtClean="0"/>
              <a:t>Μαθημα = ιστορια</a:t>
            </a:r>
          </a:p>
          <a:p>
            <a:r>
              <a:rPr lang="el-GR" dirty="0" smtClean="0"/>
              <a:t>Δασκαλα = ε. καλαβριωτη</a:t>
            </a:r>
          </a:p>
          <a:p>
            <a:r>
              <a:rPr lang="el-GR" dirty="0" smtClean="0"/>
              <a:t>Ταξη = στ’</a:t>
            </a:r>
          </a:p>
          <a:p>
            <a:r>
              <a:rPr lang="el-GR" dirty="0" smtClean="0"/>
              <a:t>Μαηητησ =παφυλησ κ.</a:t>
            </a:r>
            <a:endParaRPr lang="el-GR" dirty="0"/>
          </a:p>
        </p:txBody>
      </p:sp>
      <p:sp>
        <p:nvSpPr>
          <p:cNvPr id="5" name="Δεξί βέλος 4"/>
          <p:cNvSpPr/>
          <p:nvPr/>
        </p:nvSpPr>
        <p:spPr>
          <a:xfrm>
            <a:off x="1903228" y="2402958"/>
            <a:ext cx="1254642" cy="903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086495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anim calcmode="lin" valueType="num">
                                      <p:cBhvr>
                                        <p:cTn id="2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0" end="0"/>
                                            </p:txEl>
                                          </p:spTgt>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000"/>
                                        <p:tgtEl>
                                          <p:spTgt spid="3">
                                            <p:txEl>
                                              <p:pRg st="1" end="1"/>
                                            </p:txEl>
                                          </p:spTgt>
                                        </p:tgtEl>
                                      </p:cBhvr>
                                    </p:animEffect>
                                    <p:anim calcmode="lin" valueType="num">
                                      <p:cBhvr>
                                        <p:cTn id="27"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1" end="1"/>
                                            </p:txEl>
                                          </p:spTgt>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anim calcmode="lin" valueType="num">
                                      <p:cBhvr>
                                        <p:cTn id="3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2" end="2"/>
                                            </p:txEl>
                                          </p:spTgt>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anim calcmode="lin" valueType="num">
                                      <p:cBhvr>
                                        <p:cTn id="3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8"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51579" y="723014"/>
            <a:ext cx="9603275" cy="978195"/>
          </a:xfrm>
        </p:spPr>
        <p:txBody>
          <a:bodyPr>
            <a:normAutofit/>
          </a:bodyPr>
          <a:lstStyle/>
          <a:p>
            <a:pPr algn="ctr"/>
            <a:r>
              <a:rPr lang="el-GR" dirty="0" smtClean="0"/>
              <a:t>Λιγα λογια</a:t>
            </a:r>
            <a:endParaRPr lang="el-GR" dirty="0"/>
          </a:p>
        </p:txBody>
      </p:sp>
      <p:sp>
        <p:nvSpPr>
          <p:cNvPr id="3" name="Θέση περιεχομένου 2"/>
          <p:cNvSpPr>
            <a:spLocks noGrp="1"/>
          </p:cNvSpPr>
          <p:nvPr>
            <p:ph idx="1"/>
          </p:nvPr>
        </p:nvSpPr>
        <p:spPr>
          <a:xfrm>
            <a:off x="1451579" y="1935126"/>
            <a:ext cx="9603275" cy="3531220"/>
          </a:xfrm>
        </p:spPr>
        <p:txBody>
          <a:bodyPr>
            <a:normAutofit fontScale="92500" lnSpcReduction="20000"/>
          </a:bodyPr>
          <a:lstStyle/>
          <a:p>
            <a:pPr algn="just"/>
            <a:r>
              <a:rPr lang="el-GR" dirty="0"/>
              <a:t>Το θωρηκτό, ή σωστότερα θωρακισμένο καταδρομικό, «Γεώργιος Αβέρωφ» ήταν το πλοίο που ουσιαστικά έγειρε την πλάστιγγα υπέρ του Ελληνικού Στόλου στις δύο ναυμαχίες των Βαλκανικών Πολέμων της Έλλης και της Λήμνου που ουσιαστικά </a:t>
            </a:r>
            <a:r>
              <a:rPr lang="el-GR" dirty="0" smtClean="0"/>
              <a:t>«κλείδωσαν</a:t>
            </a:r>
            <a:r>
              <a:rPr lang="el-GR" dirty="0"/>
              <a:t>» την ελληνική κυριαρχία στο Αιγαίο</a:t>
            </a:r>
            <a:r>
              <a:rPr lang="el-GR" dirty="0" smtClean="0"/>
              <a:t>.</a:t>
            </a:r>
          </a:p>
          <a:p>
            <a:pPr algn="just"/>
            <a:r>
              <a:rPr lang="el-GR" dirty="0" smtClean="0"/>
              <a:t>Το 1941 το «Γεώργιος Αβέρωφ» κινδύνευσε να χαθεί, να βυθιστεί και μάλιστα από το ίδιο το Πολεμικό Ναυτικό καθώς το πλοίο είχε θεωρηθεί άχρηστο για τις επείγουσες ανάγκες του Στόλου λόγω της πίεσης των Γερμανών και της επερχόμενης αποδημίας του Ελληνικού Πολεμικού Ναυτικού για τη συνέχιση του Αγώνα κατά του Άξονα. Παραλίγο να επαναληφθεί το έγκλημα του 1921, όταν βυθίστηκε «τιμητικώς» με κανονιοβολισμό κοντά στη νησίδα Κυρά ο πάρων «Άρης» του Τσαμαδού. Τότε ήταν η οικονομική αδυναμία συντηρήσεως του πάρωνα…</a:t>
            </a:r>
            <a:endParaRPr lang="el-GR" dirty="0"/>
          </a:p>
        </p:txBody>
      </p:sp>
    </p:spTree>
    <p:extLst>
      <p:ext uri="{BB962C8B-B14F-4D97-AF65-F5344CB8AC3E}">
        <p14:creationId xmlns:p14="http://schemas.microsoft.com/office/powerpoint/2010/main" val="169264904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0" y="1"/>
            <a:ext cx="5688419" cy="3646966"/>
          </a:xfrm>
          <a:prstGeom prst="rect">
            <a:avLst/>
          </a:prstGeom>
        </p:spPr>
      </p:pic>
      <p:pic>
        <p:nvPicPr>
          <p:cNvPr id="5" name="Εικόνα 4"/>
          <p:cNvPicPr>
            <a:picLocks noChangeAspect="1"/>
          </p:cNvPicPr>
          <p:nvPr/>
        </p:nvPicPr>
        <p:blipFill>
          <a:blip r:embed="rId3"/>
          <a:stretch>
            <a:fillRect/>
          </a:stretch>
        </p:blipFill>
        <p:spPr>
          <a:xfrm>
            <a:off x="0" y="3658265"/>
            <a:ext cx="5688419" cy="3199735"/>
          </a:xfrm>
          <a:prstGeom prst="rect">
            <a:avLst/>
          </a:prstGeom>
        </p:spPr>
      </p:pic>
      <p:pic>
        <p:nvPicPr>
          <p:cNvPr id="6" name="Εικόνα 5"/>
          <p:cNvPicPr>
            <a:picLocks noChangeAspect="1"/>
          </p:cNvPicPr>
          <p:nvPr/>
        </p:nvPicPr>
        <p:blipFill>
          <a:blip r:embed="rId4"/>
          <a:stretch>
            <a:fillRect/>
          </a:stretch>
        </p:blipFill>
        <p:spPr>
          <a:xfrm>
            <a:off x="5688418" y="1"/>
            <a:ext cx="6503581" cy="2775098"/>
          </a:xfrm>
          <a:prstGeom prst="rect">
            <a:avLst/>
          </a:prstGeom>
        </p:spPr>
      </p:pic>
      <p:pic>
        <p:nvPicPr>
          <p:cNvPr id="7" name="Εικόνα 6"/>
          <p:cNvPicPr>
            <a:picLocks noChangeAspect="1"/>
          </p:cNvPicPr>
          <p:nvPr/>
        </p:nvPicPr>
        <p:blipFill>
          <a:blip r:embed="rId5"/>
          <a:stretch>
            <a:fillRect/>
          </a:stretch>
        </p:blipFill>
        <p:spPr>
          <a:xfrm>
            <a:off x="5688418" y="2775099"/>
            <a:ext cx="6503582" cy="4082901"/>
          </a:xfrm>
          <a:prstGeom prst="rect">
            <a:avLst/>
          </a:prstGeom>
        </p:spPr>
      </p:pic>
    </p:spTree>
    <p:extLst>
      <p:ext uri="{BB962C8B-B14F-4D97-AF65-F5344CB8AC3E}">
        <p14:creationId xmlns:p14="http://schemas.microsoft.com/office/powerpoint/2010/main" val="39101963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7052" y="1222744"/>
            <a:ext cx="10246780" cy="705438"/>
          </a:xfrm>
        </p:spPr>
        <p:txBody>
          <a:bodyPr>
            <a:noAutofit/>
          </a:bodyPr>
          <a:lstStyle/>
          <a:p>
            <a:pPr algn="ctr"/>
            <a:r>
              <a:rPr lang="el-GR" sz="5400" dirty="0" smtClean="0"/>
              <a:t>Ευχαριστω για την προσοχη σας</a:t>
            </a:r>
            <a:endParaRPr lang="el-GR" sz="5400" dirty="0"/>
          </a:p>
        </p:txBody>
      </p:sp>
    </p:spTree>
    <p:extLst>
      <p:ext uri="{BB962C8B-B14F-4D97-AF65-F5344CB8AC3E}">
        <p14:creationId xmlns:p14="http://schemas.microsoft.com/office/powerpoint/2010/main" val="398318916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TM10001114[[fn=Συλλογή]]</Template>
  <TotalTime>30</TotalTime>
  <Words>168</Words>
  <Application>Microsoft Office PowerPoint</Application>
  <PresentationFormat>Ευρεία οθόνη</PresentationFormat>
  <Paragraphs>9</Paragraphs>
  <Slides>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4</vt:i4>
      </vt:variant>
    </vt:vector>
  </HeadingPairs>
  <TitlesOfParts>
    <vt:vector size="7" baseType="lpstr">
      <vt:lpstr>Arial</vt:lpstr>
      <vt:lpstr>Gill Sans MT</vt:lpstr>
      <vt:lpstr>Gallery</vt:lpstr>
      <vt:lpstr>Θωρηκο Αβερωφ στον β’ παγκοσμιο πολεμο</vt:lpstr>
      <vt:lpstr>Λιγα λογια</vt:lpstr>
      <vt:lpstr>Παρουσίαση του PowerPoint</vt:lpstr>
      <vt:lpstr>Ευχαριστω για την προσοχη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Θωρηκο Αβερωφ στον β’ παγκοσμιο πολεμο</dc:title>
  <dc:creator>User</dc:creator>
  <cp:lastModifiedBy>User</cp:lastModifiedBy>
  <cp:revision>3</cp:revision>
  <dcterms:created xsi:type="dcterms:W3CDTF">2018-04-19T14:04:14Z</dcterms:created>
  <dcterms:modified xsi:type="dcterms:W3CDTF">2018-04-19T14:34:45Z</dcterms:modified>
</cp:coreProperties>
</file>