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CC4D0E4-7AA4-4095-9548-0009200966A3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4F602A-7BD0-47AC-BE15-7BEF823941D0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4D0E4-7AA4-4095-9548-0009200966A3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F602A-7BD0-47AC-BE15-7BEF823941D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CC4D0E4-7AA4-4095-9548-0009200966A3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4F602A-7BD0-47AC-BE15-7BEF823941D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4D0E4-7AA4-4095-9548-0009200966A3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F602A-7BD0-47AC-BE15-7BEF823941D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C4D0E4-7AA4-4095-9548-0009200966A3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54F602A-7BD0-47AC-BE15-7BEF823941D0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4D0E4-7AA4-4095-9548-0009200966A3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F602A-7BD0-47AC-BE15-7BEF823941D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4D0E4-7AA4-4095-9548-0009200966A3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F602A-7BD0-47AC-BE15-7BEF823941D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4D0E4-7AA4-4095-9548-0009200966A3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F602A-7BD0-47AC-BE15-7BEF823941D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C4D0E4-7AA4-4095-9548-0009200966A3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F602A-7BD0-47AC-BE15-7BEF823941D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4D0E4-7AA4-4095-9548-0009200966A3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F602A-7BD0-47AC-BE15-7BEF823941D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4D0E4-7AA4-4095-9548-0009200966A3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4F602A-7BD0-47AC-BE15-7BEF823941D0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CC4D0E4-7AA4-4095-9548-0009200966A3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54F602A-7BD0-47AC-BE15-7BEF823941D0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ναυμαχΙα</a:t>
            </a:r>
            <a:r>
              <a:rPr lang="el-GR" dirty="0" smtClean="0"/>
              <a:t> της </a:t>
            </a:r>
            <a:r>
              <a:rPr lang="el-GR" dirty="0" err="1" smtClean="0"/>
              <a:t>Ελλης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ΛΙΓΑ ΛΟΓΙΑ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77788" algn="just">
              <a:buNone/>
              <a:tabLst>
                <a:tab pos="265113" algn="l"/>
              </a:tabLst>
            </a:pPr>
            <a:r>
              <a:rPr lang="el-GR" dirty="0"/>
              <a:t>Η </a:t>
            </a:r>
            <a:r>
              <a:rPr lang="el-GR" b="1" dirty="0"/>
              <a:t>ναυμαχία της Έλλης</a:t>
            </a:r>
            <a:r>
              <a:rPr lang="el-GR" dirty="0"/>
              <a:t> στις </a:t>
            </a:r>
            <a:r>
              <a:rPr lang="el-GR" dirty="0" smtClean="0"/>
              <a:t>3-16 </a:t>
            </a:r>
            <a:r>
              <a:rPr lang="el-GR" dirty="0"/>
              <a:t>Δεκεμβρίου του 1912, ήταν η πρώτη από τις δύο κορυφαίες μάχες μεταξύ του Ελληνικού Πολεμικού Ναυτικού και </a:t>
            </a:r>
            <a:r>
              <a:rPr lang="el-GR" dirty="0" smtClean="0"/>
              <a:t>του Οθωμανικού </a:t>
            </a:r>
            <a:r>
              <a:rPr lang="el-GR" dirty="0"/>
              <a:t>Στόλου κατά τον Α' Βαλκανικό Πόλεμο και πραγματοποιήθηκε στην έξοδο των στενών των Δαρδανελλίων (ή Ελλησπόντου). Η ναυμαχία έληξε με τη νίκη του ελληνικού στόλου και τον εγκλεισμό του οθωμανικού εντός των </a:t>
            </a:r>
            <a:r>
              <a:rPr lang="el-GR" dirty="0" smtClean="0"/>
              <a:t>στενών.</a:t>
            </a:r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590" t="5682" b="43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6 - Ευθύγραμμο βέλος σύνδεσης"/>
          <p:cNvCxnSpPr/>
          <p:nvPr/>
        </p:nvCxnSpPr>
        <p:spPr>
          <a:xfrm>
            <a:off x="3500430" y="2857496"/>
            <a:ext cx="785818" cy="5000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ΙΣΤΟΡΙΑ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1113" algn="just">
              <a:buNone/>
            </a:pPr>
            <a:r>
              <a:rPr lang="el-GR" dirty="0"/>
              <a:t>Τους πρώτους μήνες του πόλεμου ο Οθωμανικός στόλος υπό την διοίκηση του ναύαρχου </a:t>
            </a:r>
            <a:r>
              <a:rPr lang="el-GR" dirty="0" err="1"/>
              <a:t>Ραμίζ</a:t>
            </a:r>
            <a:r>
              <a:rPr lang="el-GR" dirty="0"/>
              <a:t> Μπέη παρέμεινε προστατευμένος στα στενά των </a:t>
            </a:r>
            <a:r>
              <a:rPr lang="el-GR" dirty="0" smtClean="0"/>
              <a:t>Δαρδανελίων, </a:t>
            </a:r>
            <a:r>
              <a:rPr lang="el-GR" dirty="0"/>
              <a:t>χωρίς να επιχειρήσει έξοδο στο Αιγαίο. Από την άλλη πλευρά ο ελληνικός στόλος υπό την διοίκηση του ναυάρχου Παύλου Κουντουριώτη κράτησε επιθετική στάση απελευθερώνοντας </a:t>
            </a:r>
            <a:r>
              <a:rPr lang="el-GR" dirty="0" smtClean="0"/>
              <a:t>ένα-ένα </a:t>
            </a:r>
            <a:r>
              <a:rPr lang="el-GR" dirty="0"/>
              <a:t>τα νησιά του Αιγαίου και αναμένοντας την έξοδο των τουρκικών πλοίων από τα Στενά. 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1113" algn="just">
              <a:buNone/>
            </a:pPr>
            <a:r>
              <a:rPr lang="el-GR" dirty="0"/>
              <a:t>Αρχικά απελευθέρωσε τη </a:t>
            </a:r>
            <a:r>
              <a:rPr lang="el-GR" dirty="0" smtClean="0"/>
              <a:t>Λήμνο, ακολούθησε </a:t>
            </a:r>
            <a:r>
              <a:rPr lang="el-GR" dirty="0"/>
              <a:t>η απελευθέρωση του Αγίου </a:t>
            </a:r>
            <a:r>
              <a:rPr lang="el-GR" dirty="0" smtClean="0"/>
              <a:t>Όρους και </a:t>
            </a:r>
            <a:r>
              <a:rPr lang="el-GR" dirty="0"/>
              <a:t>των νησιών του βορείου και ανατολικού Αιγαίου (Θάσος</a:t>
            </a:r>
            <a:r>
              <a:rPr lang="el-GR" dirty="0" smtClean="0"/>
              <a:t>, Σαμοθράκη</a:t>
            </a:r>
            <a:r>
              <a:rPr lang="el-GR" dirty="0"/>
              <a:t>, Ίμβρος, Τένεδος, Άγιος Ευστράτιος, Μυτιλήνη, </a:t>
            </a:r>
            <a:r>
              <a:rPr lang="el-GR" dirty="0" smtClean="0"/>
              <a:t> Χίος).</a:t>
            </a:r>
            <a:endParaRPr lang="el-GR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l-GR" dirty="0" smtClean="0"/>
              <a:t>    Μετά </a:t>
            </a:r>
            <a:r>
              <a:rPr lang="el-GR" dirty="0"/>
              <a:t>την απελευθέρωση της Τενέδου στις 24 </a:t>
            </a:r>
            <a:r>
              <a:rPr lang="el-GR" dirty="0" smtClean="0"/>
              <a:t>Οκτωβρίου έως 6 Νοεμβρίου </a:t>
            </a:r>
            <a:r>
              <a:rPr lang="el-GR" dirty="0"/>
              <a:t>ο ναύαρχος Κουντουριώτης έστειλε τηλεγράφημα στον Οθωμανό αρχηγό του στόλου με το μήνυμα "Καταλάβαμε </a:t>
            </a:r>
            <a:r>
              <a:rPr lang="el-GR" dirty="0" smtClean="0"/>
              <a:t> την </a:t>
            </a:r>
            <a:r>
              <a:rPr lang="el-GR" dirty="0" err="1" smtClean="0"/>
              <a:t>Τένεδον</a:t>
            </a:r>
            <a:r>
              <a:rPr lang="el-GR" dirty="0"/>
              <a:t>. Αναμένουμε έξοδο του στόλου σας. Αν επιθυμείτε, γαιάνθρακα προτίθεμαι να σας εφοδιάσω".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l-GR" dirty="0" smtClean="0"/>
              <a:t>    Τελικά η μάχη τελείωσε με νίκη των Ελλήνων  καθώς οι Έλληνες μετρούσαν δυο νεκρούς και πέντε τραυματίες ενώ οι Οθωμανοί πενήντα οκτώ νεκρούς και σαράντα τραυματίες.     </a:t>
            </a:r>
            <a:endParaRPr lang="el-GR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Ευχαριστώ για την προσοχή σας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4800" dirty="0" smtClean="0"/>
              <a:t>Βασίλης </a:t>
            </a:r>
            <a:r>
              <a:rPr lang="el-GR" sz="4800" dirty="0" err="1" smtClean="0"/>
              <a:t>Καραγιαννάκης</a:t>
            </a:r>
            <a:endParaRPr lang="el-GR" sz="4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72</TotalTime>
  <Words>86</Words>
  <Application>Microsoft Office PowerPoint</Application>
  <PresentationFormat>Προβολή στην οθόνη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Αφθονία</vt:lpstr>
      <vt:lpstr>Η ναυμαχΙα της Ελλης </vt:lpstr>
      <vt:lpstr>ΛΙΓΑ ΛΟΓΙΑ</vt:lpstr>
      <vt:lpstr>Διαφάνεια 3</vt:lpstr>
      <vt:lpstr>Η ΙΣΤΟΡΙΑ</vt:lpstr>
      <vt:lpstr>Διαφάνεια 5</vt:lpstr>
      <vt:lpstr>Διαφάνεια 6</vt:lpstr>
      <vt:lpstr>Διαφάνεια 7</vt:lpstr>
      <vt:lpstr>Ευχαριστώ για την προσοχή σας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ναυμαχία της Ελλης</dc:title>
  <dc:creator>pc</dc:creator>
  <cp:lastModifiedBy>pc</cp:lastModifiedBy>
  <cp:revision>8</cp:revision>
  <dcterms:created xsi:type="dcterms:W3CDTF">2018-04-10T16:39:04Z</dcterms:created>
  <dcterms:modified xsi:type="dcterms:W3CDTF">2018-04-10T17:52:02Z</dcterms:modified>
</cp:coreProperties>
</file>