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1" r:id="rId3"/>
    <p:sldId id="259" r:id="rId4"/>
    <p:sldId id="260" r:id="rId5"/>
    <p:sldId id="263" r:id="rId6"/>
    <p:sldId id="264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56A8-0EB1-456A-8F97-F13F81805CE3}" type="datetimeFigureOut">
              <a:rPr lang="el-GR" smtClean="0"/>
              <a:t>18/4/2018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F162-1FE0-45EC-AD9A-D3CAE03D92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8251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56A8-0EB1-456A-8F97-F13F81805CE3}" type="datetimeFigureOut">
              <a:rPr lang="el-GR" smtClean="0"/>
              <a:t>18/4/2018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F162-1FE0-45EC-AD9A-D3CAE03D92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6616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56A8-0EB1-456A-8F97-F13F81805CE3}" type="datetimeFigureOut">
              <a:rPr lang="el-GR" smtClean="0"/>
              <a:t>18/4/2018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F162-1FE0-45EC-AD9A-D3CAE03D92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138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56A8-0EB1-456A-8F97-F13F81805CE3}" type="datetimeFigureOut">
              <a:rPr lang="el-GR" smtClean="0"/>
              <a:t>18/4/2018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F162-1FE0-45EC-AD9A-D3CAE03D92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3628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56A8-0EB1-456A-8F97-F13F81805CE3}" type="datetimeFigureOut">
              <a:rPr lang="el-GR" smtClean="0"/>
              <a:t>18/4/2018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F162-1FE0-45EC-AD9A-D3CAE03D92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2822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56A8-0EB1-456A-8F97-F13F81805CE3}" type="datetimeFigureOut">
              <a:rPr lang="el-GR" smtClean="0"/>
              <a:t>18/4/2018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F162-1FE0-45EC-AD9A-D3CAE03D92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7522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56A8-0EB1-456A-8F97-F13F81805CE3}" type="datetimeFigureOut">
              <a:rPr lang="el-GR" smtClean="0"/>
              <a:t>18/4/2018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F162-1FE0-45EC-AD9A-D3CAE03D92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566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56A8-0EB1-456A-8F97-F13F81805CE3}" type="datetimeFigureOut">
              <a:rPr lang="el-GR" smtClean="0"/>
              <a:t>18/4/2018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F162-1FE0-45EC-AD9A-D3CAE03D92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7790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56A8-0EB1-456A-8F97-F13F81805CE3}" type="datetimeFigureOut">
              <a:rPr lang="el-GR" smtClean="0"/>
              <a:t>18/4/2018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F162-1FE0-45EC-AD9A-D3CAE03D92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993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56A8-0EB1-456A-8F97-F13F81805CE3}" type="datetimeFigureOut">
              <a:rPr lang="el-GR" smtClean="0"/>
              <a:t>18/4/2018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F162-1FE0-45EC-AD9A-D3CAE03D92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447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56A8-0EB1-456A-8F97-F13F81805CE3}" type="datetimeFigureOut">
              <a:rPr lang="el-GR" smtClean="0"/>
              <a:t>18/4/2018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F162-1FE0-45EC-AD9A-D3CAE03D92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641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A56A8-0EB1-456A-8F97-F13F81805CE3}" type="datetimeFigureOut">
              <a:rPr lang="el-GR" smtClean="0"/>
              <a:t>18/4/2018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FF162-1FE0-45EC-AD9A-D3CAE03D92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0289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95536" y="1844824"/>
            <a:ext cx="7772400" cy="1470025"/>
          </a:xfrm>
        </p:spPr>
        <p:txBody>
          <a:bodyPr/>
          <a:lstStyle/>
          <a:p>
            <a:r>
              <a:rPr lang="el-GR" dirty="0" smtClean="0"/>
              <a:t>Η ΙΣΤΟΡΙΑ </a:t>
            </a:r>
            <a:r>
              <a:rPr lang="el-GR" dirty="0" smtClean="0"/>
              <a:t>ΤΟΥ «ΑΒΕΡΩΦ» </a:t>
            </a:r>
            <a:br>
              <a:rPr lang="el-GR" dirty="0" smtClean="0"/>
            </a:br>
            <a:r>
              <a:rPr lang="el-GR" dirty="0" smtClean="0"/>
              <a:t>ΣΤΟΝ </a:t>
            </a:r>
            <a:r>
              <a:rPr lang="el-GR" dirty="0" smtClean="0"/>
              <a:t>Α</a:t>
            </a:r>
            <a:r>
              <a:rPr lang="el-GR" dirty="0" smtClean="0"/>
              <a:t>΄ </a:t>
            </a:r>
            <a:r>
              <a:rPr lang="el-GR" dirty="0" smtClean="0"/>
              <a:t>ΒΑΛΚΑΝΙΚΟ ΠΟΛΕΜΟ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/>
          <a:lstStyle/>
          <a:p>
            <a:pPr algn="l"/>
            <a:r>
              <a:rPr lang="el-GR" dirty="0" smtClean="0">
                <a:solidFill>
                  <a:srgbClr val="92D050"/>
                </a:solidFill>
              </a:rPr>
              <a:t>Εργασία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FF00"/>
                </a:solidFill>
              </a:rPr>
              <a:t>: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/>
                </a:solidFill>
              </a:rPr>
              <a:t>Άννα</a:t>
            </a:r>
            <a:r>
              <a:rPr lang="el-GR" dirty="0" smtClean="0"/>
              <a:t> </a:t>
            </a:r>
            <a:r>
              <a:rPr lang="el-GR" dirty="0" err="1" smtClean="0">
                <a:solidFill>
                  <a:schemeClr val="accent6"/>
                </a:solidFill>
              </a:rPr>
              <a:t>Ματάνα</a:t>
            </a:r>
            <a:endParaRPr lang="el-GR" dirty="0" smtClean="0">
              <a:solidFill>
                <a:schemeClr val="accent6"/>
              </a:solidFill>
            </a:endParaRPr>
          </a:p>
          <a:p>
            <a:pPr algn="l"/>
            <a:r>
              <a:rPr lang="el-GR" dirty="0" smtClean="0">
                <a:solidFill>
                  <a:srgbClr val="92D050"/>
                </a:solidFill>
              </a:rPr>
              <a:t>Τάξη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FF00"/>
                </a:solidFill>
              </a:rPr>
              <a:t>: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/>
                </a:solidFill>
              </a:rPr>
              <a:t>Στ ΄</a:t>
            </a:r>
          </a:p>
          <a:p>
            <a:pPr algn="l"/>
            <a:r>
              <a:rPr lang="el-GR" dirty="0" smtClean="0">
                <a:solidFill>
                  <a:srgbClr val="92D050"/>
                </a:solidFill>
              </a:rPr>
              <a:t>Μάθημα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FF00"/>
                </a:solidFill>
              </a:rPr>
              <a:t>: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/>
                </a:solidFill>
              </a:rPr>
              <a:t>Ιστορία</a:t>
            </a:r>
          </a:p>
          <a:p>
            <a:pPr algn="l"/>
            <a:r>
              <a:rPr lang="el-GR" dirty="0" smtClean="0">
                <a:solidFill>
                  <a:srgbClr val="92D050"/>
                </a:solidFill>
              </a:rPr>
              <a:t>Δασκάλα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FF00"/>
                </a:solidFill>
              </a:rPr>
              <a:t>: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/>
                </a:solidFill>
              </a:rPr>
              <a:t>Ευγενία</a:t>
            </a:r>
            <a:r>
              <a:rPr lang="el-GR" dirty="0" smtClean="0"/>
              <a:t> </a:t>
            </a:r>
            <a:r>
              <a:rPr lang="el-GR" dirty="0" err="1" smtClean="0">
                <a:solidFill>
                  <a:schemeClr val="accent6"/>
                </a:solidFill>
              </a:rPr>
              <a:t>Καλαβριώτου</a:t>
            </a:r>
            <a:endParaRPr lang="el-GR" dirty="0" smtClean="0">
              <a:solidFill>
                <a:schemeClr val="accent6"/>
              </a:solidFill>
            </a:endParaRPr>
          </a:p>
          <a:p>
            <a:pPr algn="l"/>
            <a:endParaRPr lang="el-GR" dirty="0"/>
          </a:p>
        </p:txBody>
      </p:sp>
      <p:pic>
        <p:nvPicPr>
          <p:cNvPr id="1026" name="Picture 2" descr="Image result for ÏÏÏÎ¿ Î±Î»Î³Î± Î²Î±Î»ÎºÎ±Î½Î¹ÎºÎ¿Ï ÏÎ¿Î»ÎµÎ¼Î¿Ï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0954">
            <a:off x="6694798" y="452357"/>
            <a:ext cx="2376264" cy="16068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03412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</p:spPr>
        <p:txBody>
          <a:bodyPr/>
          <a:lstStyle/>
          <a:p>
            <a:r>
              <a:rPr lang="el-GR" dirty="0" smtClean="0"/>
              <a:t>Η ΠΙΟ ΕΝΔΟΞΗ ΠΕΡΙΟΔΟΣ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259632" y="1700808"/>
            <a:ext cx="6400800" cy="3431232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el-GR" sz="8000" dirty="0"/>
              <a:t>Οι Βαλκανικοί Πόλεμοι του 1912-13 αποτελούν </a:t>
            </a:r>
            <a:r>
              <a:rPr lang="el-GR" sz="8000" dirty="0" smtClean="0"/>
              <a:t>την </a:t>
            </a:r>
            <a:r>
              <a:rPr lang="el-GR" sz="8000" dirty="0"/>
              <a:t>πλέον ένδοξη πολεμική περίοδο του θωρηκτού «Γ. Αβέρωφ</a:t>
            </a:r>
            <a:r>
              <a:rPr lang="el-GR" sz="8000" dirty="0" smtClean="0"/>
              <a:t>». </a:t>
            </a:r>
            <a:endParaRPr lang="el-GR" sz="8000" dirty="0" smtClean="0"/>
          </a:p>
          <a:p>
            <a:pPr algn="just"/>
            <a:r>
              <a:rPr lang="el-GR" sz="8000" dirty="0" smtClean="0"/>
              <a:t>Η </a:t>
            </a:r>
            <a:r>
              <a:rPr lang="el-GR" sz="8000" dirty="0"/>
              <a:t>επιτυχής κατάληψη των νησιών του βορειοανατολικού Αιγαίου </a:t>
            </a:r>
            <a:r>
              <a:rPr lang="el-GR" sz="8000" dirty="0" smtClean="0"/>
              <a:t>είχε </a:t>
            </a:r>
            <a:r>
              <a:rPr lang="el-GR" sz="8000" dirty="0"/>
              <a:t>ως αποτέλεσμα ο «Γ. Αβέρωφ</a:t>
            </a:r>
            <a:r>
              <a:rPr lang="el-GR" sz="8000" dirty="0" smtClean="0"/>
              <a:t>» να γίνει  μύθος.</a:t>
            </a:r>
            <a:endParaRPr lang="el-GR" sz="8000" dirty="0"/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6146" name="Picture 2" descr="http://averof.mil.gr/wp-content/uploads/2017/07/4-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077072"/>
            <a:ext cx="1905000" cy="233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9975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ΤΟ ΒΑΦΤΙΣΜΑ ΤΟΥ ΠΥΡΟΣ</a:t>
            </a:r>
            <a:endParaRPr lang="el-GR" sz="3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65571" y="2204883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l-GR" sz="2000" dirty="0"/>
              <a:t>Τον Οκτώβριο του 1912, με την έναρξη του Α’ Βαλκανικού </a:t>
            </a:r>
            <a:r>
              <a:rPr lang="el-GR" sz="2000" dirty="0" smtClean="0"/>
              <a:t>Πολέμου </a:t>
            </a:r>
            <a:r>
              <a:rPr lang="el-GR" sz="2000" dirty="0"/>
              <a:t>επικεφαλής του Στόλου του Αιγαίου υπό τον Ναύαρχο Παύλο Κουντουριώτη, απέπλευσε προς τα Δαρδανέλια.</a:t>
            </a:r>
          </a:p>
        </p:txBody>
      </p:sp>
      <p:pic>
        <p:nvPicPr>
          <p:cNvPr id="4098" name="Picture 2" descr="Image result for Î ÎÎ¥ÎÎ ÎÎÎ¥ÎÎ¤ÎÎ¥Î¡ÎÎ©Î¤Î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867497"/>
            <a:ext cx="2636297" cy="16382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4100" name="Picture 4" descr="Image result for Î´Î±ÏÎ´Î±Î½Î­Î»Î¹Î± ÏÎ¬ÏÏÎ·Ï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621" y="3717032"/>
            <a:ext cx="2592288" cy="29005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Βέλος προς τα κάτω 3"/>
          <p:cNvSpPr/>
          <p:nvPr/>
        </p:nvSpPr>
        <p:spPr>
          <a:xfrm>
            <a:off x="7468607" y="4106776"/>
            <a:ext cx="242316" cy="7623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4951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410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33548" y="523693"/>
            <a:ext cx="7772400" cy="1470025"/>
          </a:xfrm>
        </p:spPr>
        <p:txBody>
          <a:bodyPr/>
          <a:lstStyle/>
          <a:p>
            <a:r>
              <a:rPr lang="el-GR" dirty="0" smtClean="0"/>
              <a:t>ΟΙ ΠΡΩΤΕΣ ΝΙΚΕΣ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47664" y="2132856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l-GR" dirty="0"/>
              <a:t>Κατέλαβε τη Λήμνο και στον όρμο του </a:t>
            </a:r>
            <a:r>
              <a:rPr lang="el-GR" dirty="0" err="1"/>
              <a:t>Μούδρου</a:t>
            </a:r>
            <a:r>
              <a:rPr lang="el-GR" dirty="0"/>
              <a:t> εγκαταστάθηκε το προχωρημένο αγκυροβόλιο του Στόλου. Ακολούθησε η κατάληψη του Αγίου Όρους, των νησιών του βορείου και ανατολικού Αιγαίου .</a:t>
            </a:r>
            <a:r>
              <a:rPr lang="el-GR" dirty="0" smtClean="0"/>
              <a:t> </a:t>
            </a:r>
            <a:r>
              <a:rPr lang="el-GR" dirty="0"/>
              <a:t>Η σύγκρουση με τον τουρκικό στόλο ήταν πλέον </a:t>
            </a:r>
            <a:r>
              <a:rPr lang="el-GR" dirty="0" smtClean="0"/>
              <a:t>αναπόφευκτη.</a:t>
            </a:r>
            <a:endParaRPr lang="el-GR" dirty="0"/>
          </a:p>
        </p:txBody>
      </p:sp>
      <p:pic>
        <p:nvPicPr>
          <p:cNvPr id="5122" name="Picture 2" descr="Image result for ÎÎÎÎÎ ÏÎ¬ÏÏÎ·Ï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233139"/>
            <a:ext cx="1944216" cy="2402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mage result for ÎÎÎ¥ÎÎ¡ÎÎ¥ ÏÎ¬ÏÏÎ·Ï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653136"/>
            <a:ext cx="2234126" cy="182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974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2400" cy="1470025"/>
          </a:xfrm>
        </p:spPr>
        <p:txBody>
          <a:bodyPr/>
          <a:lstStyle/>
          <a:p>
            <a:r>
              <a:rPr lang="el-GR" dirty="0" smtClean="0"/>
              <a:t>ΝΑΥΜΑΧΙΕΣ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432798" y="2132856"/>
            <a:ext cx="6400800" cy="2232248"/>
          </a:xfrm>
        </p:spPr>
        <p:txBody>
          <a:bodyPr>
            <a:normAutofit/>
          </a:bodyPr>
          <a:lstStyle/>
          <a:p>
            <a:pPr algn="l"/>
            <a:r>
              <a:rPr lang="el-GR" dirty="0" smtClean="0"/>
              <a:t>Οι νίκες  </a:t>
            </a:r>
            <a:r>
              <a:rPr lang="el-GR" dirty="0"/>
              <a:t>των Ναυμαχιών της Έλλης </a:t>
            </a:r>
            <a:r>
              <a:rPr lang="el-GR" dirty="0" smtClean="0"/>
              <a:t>( </a:t>
            </a:r>
            <a:r>
              <a:rPr lang="el-GR" dirty="0"/>
              <a:t>1912) και της Λήμνου </a:t>
            </a:r>
            <a:r>
              <a:rPr lang="el-GR" dirty="0" smtClean="0"/>
              <a:t>(1913</a:t>
            </a:r>
            <a:r>
              <a:rPr lang="el-GR" dirty="0"/>
              <a:t>) που </a:t>
            </a:r>
            <a:r>
              <a:rPr lang="el-GR" dirty="0" smtClean="0"/>
              <a:t>ακολούθησαν έδωσαν τον </a:t>
            </a:r>
            <a:r>
              <a:rPr lang="el-GR" dirty="0"/>
              <a:t>έλεγχο του </a:t>
            </a:r>
            <a:r>
              <a:rPr lang="el-GR" dirty="0" smtClean="0"/>
              <a:t>Αιγαίου</a:t>
            </a:r>
            <a:r>
              <a:rPr lang="el-GR" dirty="0"/>
              <a:t> </a:t>
            </a:r>
            <a:r>
              <a:rPr lang="el-GR" dirty="0" smtClean="0"/>
              <a:t>στους  Έλληνες.</a:t>
            </a:r>
            <a:endParaRPr lang="el-GR" dirty="0"/>
          </a:p>
        </p:txBody>
      </p:sp>
      <p:pic>
        <p:nvPicPr>
          <p:cNvPr id="7170" name="Picture 2" descr="http://averof.mil.gr/wp-content/uploads/2017/07/5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581128"/>
            <a:ext cx="282892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008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8229600" cy="1143000"/>
          </a:xfrm>
        </p:spPr>
        <p:txBody>
          <a:bodyPr/>
          <a:lstStyle/>
          <a:p>
            <a:r>
              <a:rPr lang="el-GR" dirty="0" smtClean="0"/>
              <a:t>ΕΥΧΑΡΙΣΤΩ ΠΟΛΥ !</a:t>
            </a:r>
            <a:endParaRPr lang="el-GR" dirty="0"/>
          </a:p>
        </p:txBody>
      </p:sp>
      <p:pic>
        <p:nvPicPr>
          <p:cNvPr id="819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88840"/>
            <a:ext cx="6096000" cy="4572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81655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169</Words>
  <Application>Microsoft Office PowerPoint</Application>
  <PresentationFormat>Προβολή στην οθόνη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Η ΙΣΤΟΡΙΑ ΤΟΥ «ΑΒΕΡΩΦ»  ΣΤΟΝ Α΄ ΒΑΛΚΑΝΙΚΟ ΠΟΛΕΜΟ</vt:lpstr>
      <vt:lpstr>Η ΠΙΟ ΕΝΔΟΞΗ ΠΕΡΙΟΔΟΣ</vt:lpstr>
      <vt:lpstr>ΤΟ ΒΑΦΤΙΣΜΑ ΤΟΥ ΠΥΡΟΣ</vt:lpstr>
      <vt:lpstr>ΟΙ ΠΡΩΤΕΣ ΝΙΚΕΣ</vt:lpstr>
      <vt:lpstr>ΝΑΥΜΑΧΙΕΣ</vt:lpstr>
      <vt:lpstr>ΕΥΧΑΡΙΣΤΩ ΠΟΛΥ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ΙΣΤΟΡΙΑ ΑΛΦΑ ΒΑΛΚΑΝΙΚΟΥ ΠΟΛΕΜΟΥ</dc:title>
  <dc:creator>dimos</dc:creator>
  <cp:lastModifiedBy>dimos</cp:lastModifiedBy>
  <cp:revision>14</cp:revision>
  <dcterms:created xsi:type="dcterms:W3CDTF">2018-04-05T07:51:03Z</dcterms:created>
  <dcterms:modified xsi:type="dcterms:W3CDTF">2018-04-18T19:20:01Z</dcterms:modified>
</cp:coreProperties>
</file>